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300" r:id="rId8"/>
    <p:sldId id="265" r:id="rId9"/>
    <p:sldId id="261" r:id="rId10"/>
    <p:sldId id="301" r:id="rId11"/>
    <p:sldId id="329" r:id="rId12"/>
    <p:sldId id="260" r:id="rId13"/>
    <p:sldId id="313" r:id="rId14"/>
    <p:sldId id="314" r:id="rId15"/>
    <p:sldId id="315" r:id="rId16"/>
    <p:sldId id="316" r:id="rId17"/>
    <p:sldId id="266" r:id="rId18"/>
    <p:sldId id="323" r:id="rId19"/>
    <p:sldId id="268" r:id="rId20"/>
    <p:sldId id="269" r:id="rId21"/>
    <p:sldId id="324" r:id="rId22"/>
    <p:sldId id="325" r:id="rId23"/>
    <p:sldId id="326" r:id="rId24"/>
    <p:sldId id="270" r:id="rId25"/>
    <p:sldId id="271" r:id="rId26"/>
    <p:sldId id="327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5" r:id="rId39"/>
    <p:sldId id="284" r:id="rId40"/>
    <p:sldId id="286" r:id="rId41"/>
    <p:sldId id="287" r:id="rId42"/>
    <p:sldId id="283" r:id="rId43"/>
    <p:sldId id="288" r:id="rId44"/>
    <p:sldId id="289" r:id="rId45"/>
    <p:sldId id="290" r:id="rId46"/>
    <p:sldId id="291" r:id="rId47"/>
    <p:sldId id="292" r:id="rId48"/>
    <p:sldId id="293" r:id="rId49"/>
    <p:sldId id="332" r:id="rId50"/>
    <p:sldId id="330" r:id="rId51"/>
    <p:sldId id="333" r:id="rId52"/>
    <p:sldId id="331" r:id="rId53"/>
    <p:sldId id="334" r:id="rId54"/>
    <p:sldId id="335" r:id="rId55"/>
    <p:sldId id="294" r:id="rId56"/>
    <p:sldId id="295" r:id="rId57"/>
    <p:sldId id="296" r:id="rId58"/>
    <p:sldId id="297" r:id="rId5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4:46.5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7927 2949 973 0,'0'0'307'16,"0"0"-67"-16,-20-37 9 16,20 37-23-16,0 0-8 15,0 0-20-15,0 0-47 0,0 0-62 16,0 0-17-16,0 0-8 15,0 0-10-15,0 0 16 0,0 0-6 16,0 0-9-16,0 0-24 16,53 33 17-16,-1 0-7 15,-6 0-17-15,7 4-20 0,6-3 16 16,0 2-15-16,0-5 12 16,-6 2-7-16,0-3-10 15,-7-8 0-15,0 0 6 16,-46-22 0-16,32 26-6 0,-32-26 0 15,0 0 28-15,27 41 5 16,-27-41-6-16,-13 37-17 16,13-37 1-16,-40 29-4 0,1-7 1 15,-7-7-14-15,0-7 10 16,0-5-12-16,-7-3-16 0,7-3-47 16,-6-5 0-16,-1-7 15 15,7-3-5-15,46 18-2 16,-46-37-12-16,20 0 17 15,19-4 7-15,7 1-2 0,20-5 25 16,-7 5 8-16,7 5 24 16,-20 35-4-16,0 0-15 15,52-40 18-15,-52 40-17 0,40-26 14 16,-40 26 11-16,0 0-16 16,39-15 11-16,-39 15-6 0,0 0 13 15,0 0-13-15,0 0 12 16,0 0 12-16,0 0 21 15,0 0 20-15,0 0-17 16,0 0-31-16,-46 8 5 16,0 3 6-16,-13 7-5 0,6 4-23 15,1 0 5-15,6 5-5 16,0-4 14-16,46-23-7 0,-40 33 4 16,40-33 2-16,0 0-7 15,-6 37 8-15,6-37-14 16,39 33 7-16,1-11-21 0,6-7 19 15,0-4 1-15,-7 0-6 16,1 0 3-16,-40-11-3 0,46 11 0 16,-46-11 2-16,0 0 4 15,0 0 3-15,0 0-20 16,0 0 11-16,0 0-4 16,0 0 4-16,0 0-14 0,0 0 22 15,-60 4-11-15,14 3 8 16,7 1-10-16,-7-1 15 15,0 4-4-15,0-3 2 0,-7-1 9 16,7-3-22-16,0 3 20 16,-6-3-24-16,6-4 21 0,-7 0-10 15,1 0-2-15,6-4-7 16,-7-7 7-16,1 4 0 16,6-8-4-16,6-4-3 15,1 1-33-15,-1-4 14 0,40 22-34 16,-33-37 31-16,33 37-18 15,-19-37 31-15,19 37 4 16,0 0 4-16,13-37 1 0,-13 37 2 16,39-15 13-16,1 11-20 15,6 4 19-15,-7 8-7 0,1 3 22 16,-8 4-6-16,1-4 32 16,0 3-16-16,-33-14 0 15,46 26 15-15,-46-26-17 0,40 37 23 16,-8-11-12-1,-32-26 16-15,20 37-10 0,-20-37 7 16,20 44-9-16,-20-44-3 16,0 45 7-16,0-45-10 0,-26 48 14 15,6-11-3-15,20-37 13 16,-53 48-6-16,1-8-19 16,6-6-23-16,0-8 1 0,-13-8-9 15,-7 0-3-15,-6-6 2 16,6-5-18-16,-6-11-50 0,-1-7-62 15,1-4-19-15,0-10-28 16,6-9-17-16,7-6-80 16,6-8-67-16,7-12-123 15,14-2-98-15,5-12 17 0,8-4-440 16</inkml:trace>
  <inkml:trace contextRef="#ctx0" brushRef="#br0" timeOffset="799">6560 2660 803 0,'0'0'284'0,"0"0"-14"15,0 0-84-15,0 0-27 16,0 0-73-16,0 0 32 16,0 0-57-16,0 0 104 0,0 0-17 15,0 0 8-15,0 0-26 16,40 30-22-16,-40-30-7 0,39 55-20 16,-6-3-10-16,-7 0-22 15,1-4 8-15,-1 0 2 16,0-4-32-16,-6-3 13 0,0-8-3 15,-20-33-3-15,6 33 4 16,-6-33-5-16,-6 34-16 16,6-34-6-16,-46 23-11 15,0-12 9-15,-7-4-5 0,0-7-4 16,1-7-23-16,-7-1-10 16,6 1-2-16,6-12-5 0,-5-4 12 15,12 1 12-15,40 22 16 16,-46-37 0-16,46 37-8 15,-33-40 8-15,33 40 0 0,-19-37 0 16,19 37 4-16,0 0-1 16,0 0-3-16,0 0-5 0,0 0 2 15,0 0 3-15,0 0-9 16,0 0 6-16,0 0 6 16,0 0 6-16,0 0 2 15,0 0 2-15,6 51 13 0,7-6-4 16,0-5 5-16,7 6 11 15,0-2 6-15,0-3 9 16,6-1-7-16,0-3-14 0,0 0-8 16,-6 0 19-16,-6 0 8 15,-7 0-1-15,-7 4 4 0,0-41 3 16,-13 63 16-16,-8-12 1 16,-12-6 0-16,33-45-4 15,-66 59 2-15,7-15-6 16,-6-11-3-16,-8-3-9 0,1-12-25 15,-7-3-4-15,0-4-7 16,-6-11-10-16,-14-7 1 0,1-4-16 16,6-11 7-16,-13-4-4 15,6 0 14-15,-6-7-16 16,0-8-11-16,6 0-45 0,1-10-78 16,6-9-70-16,6-2-76 15,14-9-127-15,-7-6-232 0,26-12-278 16</inkml:trace>
  <inkml:trace contextRef="#ctx0" brushRef="#br0" timeOffset="1064">5909 2084 2256 0,'0'0'306'0,"46"-26"-21"0,-46 26-95 15,59-18-61-15,-7 7-25 16,1 7-48-16,-7 8-30 16,7 7-5-16,-53-11-11 15,46 33-1-15,-46-33-9 0,19 63 3 16,-25-12-110-16,-21 5-231 15,-19 3-417-15</inkml:trace>
  <inkml:trace contextRef="#ctx0" brushRef="#br0" timeOffset="2768">4384 2945 1513 0,'0'0'377'0,"-6"37"-23"15,6-37-63-15,0 0-86 16,0 44-53-16,0-44-68 15,26 44-16-15,-26-44-25 0,52 34-30 16,-6-16-2-16,0-7-2 16,-6-11-17-16,-1-7 19 0,1-4-11 15,-7-8 0-15,-7-7 5 16,-26 26-11-16,26-37 6 16,-26 37 0-16,20-36 24 15,-20 36 23-15,0 0-24 0,-53-19 2 16,-6 19 9-16,-7 11 9 15,-12 4-13-15,-1 3-4 16,-7 8-10-16,-6-7 4 0,0-1-12 16,-6-3-8-16,12-4 3 15,7-7-3-15,7-4-4 0,20-4-4 16,6-7-18-16,46 11-25 16,-46-26-2-16,46 26-10 15,-20-48 9-15,20 0 10 0,13 4-9 16,13-1 8-16,1 5 12 15,-27 40 14-15,39-45 6 16,-6 8-24-16,-33 37 37 16,33-29-7-16,-33 29 0 0,0 0 7 15,0 0 0-15,0 0 0 16,0 0-9-16,0 0 9 0,0 0 0 16,0 0 5-16,0 0-1 15,0 0-4-15,0 0 2 16,0 0-11-16,39-22 20 0,-39 22-14 15,0 0-2-15,0 0 13 16,0 0 8-16,0 0-2 16,0 0-20-16,0 0 19 15,0 0-10-15,0 0 4 0,0 0-7 16,0 0 18-16,0 0-1 16,0 0-4-16,0 0 16 0,0 0-15 15,0 0-12-15,0 0 6 16,33-33-2-16,-33 33-6 0,39-30 0 15,-39 30 0-15,40-30-5 16,-40 30 5-16,39-18-8 16,-39 18 4-16,0 0 4 0,40-7 0 15,-40 7-6-15,0 0 6 16,0 0 2-16,33 44 18 16,-14 0 4-16,-12 1 17 15,-14-5-18-15,7 5-6 0,-13-9 5 16,0 1 7-16,13-37 1 15,-39 45-10-15,39-45-12 0,-60 40 3 16,1-10-6-16,0-12-10 16,0-3 2-16,0-7-8 15,-7-5 11-15,7 1 5 0,0-4 2 16,13-4-7-16,6 1 0 16,40 3 8-16,-39-12-11 0,39 12-1 15,0 0-3 1,-33-36-20-16,33 36 0 0,-13-37 27 15,13 37-16-15,0 0 20 16,0-34-4-16,0 34-4 0,0 0 9 16,0 0-5-16,0 0-10 15,0 0 14-15,0 0-4 0,0 0-14 16,0 0 9-16,0 0 8 16,0 0 6-16,0 0 18 15,-33 34-2-15,33-34 1 0,-33 40-1 16,33-40-13-16,-33 45-1 15,33-45-15-15,-39 29 16 16,39-29-10-16,-39 22-8 16,6-18-23-16,0-4-21 0,33 0-26 15,-46-11 26-15,46 11-19 16,-33-37 0-16,7 4-10 0,13-4 39 16,13 37 23-16,-14-41 10 15,14 41-17-15,0 0 20 0,0 0-11 16,0 0 28-16,0 0 33 15,0 0-25-15,0 0 6 16,20 44 24-16,-7-3-23 0,0 0 5 16,-13-41-3-16,-6 48 20 15,-1-7-18-15,7-41-8 16,-33 45-8-16,-13-8 6 16,-6-11-25-16,-14-4 19 0,0-4-19 15,1 1 14-15,-8-8-8 16,14-4 4-16,7-3-17 0,12-4 24 15,1-4-18-15,39 4 7 16,-26-18-19-16,26 18-10 0,-14-41-22 16,14 8 25-16,14 0 1 15,12 3 8-15,-26 30 0 16,26-30 5-16,-26 30-4 0,0 0 0 16,0 0 0-16,0 0 13 15,0 0-13-15,0 0 24 16,0 0-5-16,7 56 16 0,-20-8 20 15,-7-4 43-15,-13 1-14 16,-6-5 4-16,-7-3-44 16,-7-4-12-16,7-10-10 0,-13-1-38 15,-1-11-95-15,7-4-73 16,1-14-114-16,6-4-219 0,46 11-231 16</inkml:trace>
  <inkml:trace contextRef="#ctx0" brushRef="#br0" timeOffset="2984">2649 2391 2071 0,'40'0'300'0,"-40"0"-43"15,0 0-114-15,0 0-65 16,39 22-58-16,-39-22-42 16,0 0-257-16,0 0-365 0,0 0-284 15</inkml:trace>
  <inkml:trace contextRef="#ctx0" brushRef="#br0" timeOffset="3639">2189 2649 1413 0,'0'0'320'0,"0"0"9"0,-53-7-58 16,13 22-58-16,40-15-43 15,-52 37-30-15,12 0-38 0,1-1-13 16,13 5-32-16,12-4-9 16,14-37-20-16,-6 52-9 15,6-8-13-15,0-44-13 0,33 44 10 16,-33-44-26-16,46 34 1 16,-7-16-18-16,-39-18 5 0,33 8-5 15,-33-8 13-15,0 0-11 16,39-12 26-16,-39 12 2 15,0 0 1-15,0 0 9 0,0 0-13 16,0 0 21-16,0 0-4 16,0 0 9-16,0 0-20 15,-52-11 38-15,6 15-7 0,6 18 24 16,-6 4-7-16,0 11 5 16,7 5-17-16,-7 9 7 15,7-3-23-15,-1 1 11 0,1-9-21 16,-1 1 20-16,1-1-10 15,39-40 9-15,-40 48 1 0,40-48 2 16,-32 41-17-16,32-41 44 16,0 0 8-16,0 0 14 0,-46 37-27 15,46-37-5-15,0 0-16 16,-46 7 20-16,46-7 3 16,-46-14 18-16,46 14-27 15,-40-45 7-15,20 1-22 0,1-8-2 16,19-3-12-16,0-1 18 15,0 1-27-15,13 0 12 16,13 2-26-16,0 9 17 0,7-1-8 16,0 1-6-16,13 3-68 15,0 4-67-15,7 0-63 0,-7 4-102 16,6 7-135-16,1-7-423 16</inkml:trace>
  <inkml:trace contextRef="#ctx0" brushRef="#br0" timeOffset="4289">4890 5325 1530 0,'0'0'373'16,"0"0"50"-16,0 0-69 15,0 0 11-15,0 0-105 0,-20 48-56 16,-12 4-27-16,-8 3-28 16,-6 8-43-16,0-4-28 0,-6 0-30 15,-1 0-30-15,0-3-12 16,-6-8-38-16,7 0-148 16,-1-11-135-16,1-8-153 0,12-10-291 15,40-19-256-15</inkml:trace>
  <inkml:trace contextRef="#ctx0" brushRef="#br0" timeOffset="4556">4608 4601 2177 0,'0'0'323'0,"0"0"-41"16,0 0-78-16,0 0-75 16,0 0 36-16,0 0 16 15,-7 41-33-15,-6 18-54 0,0 18-47 16,6 5-9-16,1 6-16 16,-1 1-22-16,7 0-12 15,-7-8-107-15,1-7-163 16,-14-8-263-16,0-7-439 0</inkml:trace>
  <inkml:trace contextRef="#ctx0" brushRef="#br0" timeOffset="5379">4220 4897 2168 0,'0'0'206'0,"0"0"22"0,0 0 29 15,0 0-53-15,0 0-52 16,0 59-24-16,-7 0-15 0,-6 4-44 16,0-1-24-16,0-2-30 15,-7-1 22-15,-6-4-22 0,0-3 14 16,-7-12-11-16,0-3 0 15,-13-11 0-15,-7 0-15 16,1-19 10-16,6 1-10 16,6-8 1-16,40 0-4 0,-52-19 15 15,12-3-15-15,7-11 4 16,7-8-2-16,6 1-2 16,7-8-3-16,7-4 6 0,-1-3-1 15,1 3-10-15,6-4 8 16,0 1-8-16,0 0 12 0,6-5 7 15,-6 9-11-15,7 3 0 16,-1 7-7-16,-6 0 13 0,0 41-6 16,7-40 4-16,-7 40-9 15,0 0 31-15,0 0-47 16,0 0 21-16,0 0-7 16,0 0 13-16,0 0-6 0,0 0 0 15,0 0-5-15,0 0 5 16,0 0-4-16,0 0 11 15,0 0-4-15,0 0 1 0,0 0-4 16,0 0 24-16,0 0 32 16,-13 48-11-16,0 11 7 0,-1 11-15 15,1 8 3-15,13 7-20 16,-6 7-7-16,6 4-13 0,-7 8 0 16,1-1 0-16,-8 0 9 15,-5-3-20-15,-1-4 11 16,-13-7 0-16,0-4 6 15,0-8-6-15,-6-10-3 0,0-8 3 16,-1-7 9-16,1-12-3 16,-7-10-6-16,0-8 7 0,-7-11-7 15,1-3 3-15,-1-16 4 16,-6-3-10-16,0-11 11 16,6-8-12-16,1-7 4 0,12-7 4 15,7-8 13-15,14-7-24 16,12-7 7-16,7-1 0 0,7 1 0 15,12 3-7 1,8-4-16-16,5 5-6 0,14 3-33 16,0-1-69-16,14 5-66 15,-1 0-73-15,0-4-134 0,0 3-145 16,0-3-236-16</inkml:trace>
  <inkml:trace contextRef="#ctx0" brushRef="#br0" timeOffset="7155">66 211 735 0,'20'-44'147'15,"-7"10"-58"-15,-13 34 25 16,26-44-22-16,-26 44-22 0,0 0-10 16,53-48 18-16,-53 48-14 15,46-30-8-15,-46 30-15 16,32-11 8-16,-32 11 12 0,0 0 3 15,0 0 37-15,0 0 3 16,40 34-23-16,-27 2 13 0,0 9-2 16,-6 7-22-16,-14 21 38 15,-6 20 30-15,-7 25-10 16,-13 19 0-16,-6 18 8 16,0 11-32-16,6 4-19 0,6 4-8 15,14 3-10-15,13 0 0 16,7-10-22-16,6-5-15 0,13-18-5 15,7-11-8-15,0-18-9 16,6-19-8-16,-6-22 3 16,-7-15-1-16,-6-18 5 0,0-12-2 15,-20-29 0-15,0 0-1 16,0 0-1-16,0 0-8 0,33-22 1 16,-14-8 10-16,-19 30-4 15,7-44-8-15,-7 44 10 16,7-41-4-16,-7 41-10 15,0 0 3-15,0 0 7 0,0 0 0 16,-53 23 6-16,7 10-2 16,0 15-4-16,0 4 9 0,7 14-2 15,-1 4-5-15,7 0 11 16,7 4-8-16,0 0 17 0,6 4-13 16,7 0 10-16,0 4-19 15,6 3 12-15,1 0-15 0,6 0 9 16,6 3-9-16,7-3 14 15,1 4 5-15,5 3-13 16,1-3-3-16,6 0 8 16,1-1-8-16,-8 1 7 0,8 0 0 15,-1 7 10-15,-6-8 2 16,-1 5-6-16,1 3-10 0,0-4-3 16,-7 1 8-16,0-5-15 15,-7-3 12-15,8 0-14 0,-8-4 9 16,-6 1-6-16,0 3 8 15,-6-4-6-15,-1 0 7 16,-6 1-8-16,0-9 9 0,0-2-4 16,-7-1 23-16,0-4 1 15,-6-3 11-15,0-11-17 16,6 0-8-16,0-12 12 0,20-40 14 16,0 0 28-16,-33 41-11 15,33-41 13-15,0 0-6 0,0 0 23 16,0 0-26-16,0 0-27 15,0 0-8-15,-39 26-22 16,39-26 4-16,0 0-8 0,-46 14 9 16,46-14-5-16,0 0-24 15,0 0-39-15,0 0-71 0,0 0-49 16,0 0-42-16,0 0-139 16,0 0-164-16,0 0-307 15,-33-40-75-15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39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6177 1171 1461 0,'0'0'382'0,"0"0"-55"16,-53 26-128-16,53-26-79 0,-52 18-46 15,52-18-41-15,-60 15-21 16,8-8 17-16,52-7-24 15,0 0-1-15,-46-11 8 0,46 11-12 16,0 0-57-16,-13-48 5 16,19 8 25-16,21-1-8 15,12 8 7-15,14 7 18 0,-7 8-12 16,6 10 5-16,-6 8 17 16,-6 11 3-16,-40-11-22 0,39 26 25 15,-39-26 14-15,0 0 22 16,7 52 24-16,-7-52 23 0,-14 48-14 15,14-48-31 1,0 0-1-16,-72 44-23 0,6-22 0 16,7-14 19-16,0-5 21 15,7-6-8-15,6-8 1 0,0-4 10 16,46 15-35-16,-40-44-6 16,7-5 1-16,20-2-13 0,0-8-10 15,13 0 12-15,0-4-23 16,7 0 11-16,6 0 0 15,0 4 0-15,-7 11 0 0,1 7-90 16,-7 41-229-16,0 0-348 16,0 0-277-16</inkml:trace>
  <inkml:trace contextRef="#ctx0" brushRef="#br0" timeOffset="210">6065 521 2675 0,'0'0'313'0,"0"0"-12"16,0 0-107-16,0 0-79 0,26 7-66 16,-26-7-18-16,0 0-36 15,33 19-158-15,-33-19-232 16,0 0-304-16,13 40-240 15</inkml:trace>
  <inkml:trace contextRef="#ctx0" brushRef="#br0" timeOffset="1232">5500 879 1907 0,'0'0'345'0,"0"0"-121"16,0 0-90-16,-13 52-21 0,13-52-29 15,-13 44-20-15,13-44-33 16,-14 48 8-16,14-48-16 0,0 0 1 16,0 0-14-16,-52 41 1 15,52-41 8-15,-53 15-16 16,53-15 28-16,0 0-2 0,-52-26-18 15,52 26 11-15,-33-56-22 16,20-3 14-16,13-7-18 0,6-12 9 16,7-3-18-16,1 0 22 15,5 10-9-15,-6 12 11 0,-6 15 9 16,-7 44 4-16,7-41-24 16,-7 41-4-16,0 0 0 15,0 0-5-15,0 0 9 16,0 0-5-16,-14 37 2 0,1 4 5 15,0 3-5-15,7 4 7 16,-1 0-14-16,7 4 30 0,0 0-17 16,0-1 11-16,0-6-18 15,0-45 13-15,0 59-9 0,0-15-10 16,0-44 15-16,0 45-5 16,0-45 24-16,-33 44-24 0,33-44 4 15,-72 33 0 1,6-14-2-16,0-8-19 0,1-8 0 15,6-6 7-15,6-8-8 16,7-4 13-16,7 0-2 0,39 15 10 16,0 0-3-16,-40-22-10 15,40 22 7-15,0 0-17 0,0 0 25 16,0 0-15-16,0 0 10 16,0 0 3-16,46 15-3 0,-46-15-5 15,53 33 8-15,-53-33-15 16,46 44 20-16,-46-44-4 0,26 52-4 15,-26-52 6 1,-7 59 6-16,-12-15-12 0,19-44 13 16,-59 48-5-16,6-18 1 15,7-8-13-15,0-11 15 0,46-11-8 16,-53-7 4-16,53 7 3 16,0 0-21-16,-46-56 11 0,27-3 0 15,12 0-6-15,14-4-2 16,12 4-6-16,1 0 0 0,0 7-13 15,13 4 2-15,-7 8 6 16,-26 40 3-16,39-37 16 0,-39 37-21 16,0 0 16-16,40-19-4 15,-40 19 1-15,0 0 4 16,0 0-6-16,0 0 23 16,20 48-21-16,-20-48 34 0,-14 52 17 15,14-52-8-15,-32 44 15 16,32-44-27-16,-46 34 24 0,6-16-6 15,40-18 13-15,-52 4 18 16,52-4-12-16,-46-7 28 0,46 7-16 16,0 0-5-16,-40-52-11 15,20 0-34-15,7-3 8 16,13-12-33-16,0-7 18 0,7-3-22 16,-1-1 12-16,8 1-12 15,-1 6 7-15,-7 16-5 16,1 11-21-16,-7 44-80 0,6-37-122 15,-6 37-182-15,0 0-300 16,0 0-53-16</inkml:trace>
  <inkml:trace contextRef="#ctx0" brushRef="#br0" timeOffset="1429">5230 1703 2526 0,'66'11'253'15,"6"0"-84"-15,-12-11-99 16,-8-7-24-16,1-4-91 0,-7 0-202 16,-46 11-289-16,52-26-286 15</inkml:trace>
  <inkml:trace contextRef="#ctx0" brushRef="#br0" timeOffset="1972">3975 979 916 0,'0'0'259'16,"0"0"96"-16,0 0-35 16,46-30-86-16,-46 30-43 0,0 0-50 15,40-14-7-15,-40 14 2 16,0 0-39-16,0 0 1 15,0 0-5-15,0 0-24 0,0 0-19 16,0 0-17-16,0 0 2 16,-40 33-3-16,-6-4-19 0,46-29 9 15,-59 52-11-15,13-4 7 16,13-4-1-16,7 4-17 16,0 4 20-16,13-4-20 0,6 4 10 15,-6-8-5-15,6 1 7 16,7-45-6-16,-26 48 23 0,-13-11-19 15,-7-8 0-15,-7-14-7 16,-13-4 9-16,1-11-12 16,-8-11 18-16,14-4 10 0,0-11 46 15,13-11 19-15,7-3-21 16,12-12 17-16,14-3-33 16,20-5-11-16,13 1-35 0,26-3 2 15,13 6-15-15,20 1-2 16,-1 3-134-16,8 11-142 0,-1 4-243 15,-6 4-540-15</inkml:trace>
  <inkml:trace contextRef="#ctx0" brushRef="#br0" timeOffset="3101">249 798 417 0,'0'0'17'0,"0"0"19"16,0 0-34-16,0 0-9 15,0 0 11-15,0 0-4 0,0 0 8 16,0 0 32-16,0 0 24 15,0 0 62-15,0 0 45 16,0 0-18-16,0 0 64 0,0 0-31 16,0 0-27-16,0 0-48 15,0 0-66-15,0 0-13 0,0 0-32 16,0 0 12-16,0 0-26 16,0 0 21-16,0 0 14 15,0 0-15-15,0 0-6 0,0 0-14 16,0 0 6-16,0 0 98 15,0 0 54-15,0 0 13 16,0 0-58-16,0 0-68 16,0 0-2-16,0 0 11 0,0 0 24 15,33-37 5-15,-33 37-19 16,0 0 4-16,0 0 24 16,0 0-26-16,0 0-5 0,0 0-25 15,0 0-7-15,0 0-6 16,0 0-9-16,0 0-18 0,0 0 25 15,0 0-10-15,0 0 12 16,0 0-16-16,0 0 25 16,0 0 23-16,0 0 4 15,0 0 4-15,0 0-10 0,0 0-10 16,0 0-8-16,0 0-1 16,0 0-8-16,0 0 4 0,0 0-3 15,0 0-8-15,0 0 12 16,0 0-27-16,0 0 12 15,0 0-5-15,0 0 3 0,0 0 0 16,0 0-22-16,0 0 5 16,0 0-23-16,0 0 21 0,-26-33-10 15,26 33 10 1,0 0-9-16,0 0 28 0,0 0-6 16,0 0-3-16,0 0 9 15,0 0-54-15,0 0-9 0,0 0-91 16,0 0-71-16,0 0-129 15,0 0-114-15,0 0-94 0</inkml:trace>
  <inkml:trace contextRef="#ctx0" brushRef="#br0" timeOffset="3920">256 728 631 0,'0'0'197'0,"0"0"41"0,0 0 10 15,0 0 18-15,0 0-56 16,0 0 2-16,0 0-74 0,0 0-47 16,0 0-51-16,0 0 166 15,-33 40-10-15,20-3-37 0,0 4-31 16,0 7 0-16,6 7-5 15,-6 12 16-15,0 3-43 16,0 8 9-16,0 3-41 0,-7 0-15 16,0 4-40-16,0-11 21 15,1-7-26-15,-1-16 4 0,7-14-11 16,13-37 16 0,0 0-2-16,-13 41 2 0,13-41-3 15,0 0 33-15,0 0-20 16,0 0-4-16,0 0-30 0,6-67-11 15,1-7-66-15,6-11 12 16,0 4 18-16,7-7 12 0,0 3 10 16,6 7 12-16,0 4 3 15,0 4 9-15,1 11-1 16,6-4 13-16,-1 8-15 0,1-1-6 16,0 8 12-16,0 7-4 15,-7 1 3-15,-26 40 0 16,53-45-14-16,-14 12 8 0,1 11 1 15,6 7 0-15,-7 8 7 16,7 7-5-16,-13 4-3 16,-33-4 9-16,46 25-7 0,-46-25 14 15,26 45 6-15,-19-8-6 16,-7 0 15-16,-20 0 18 0,0 0-12 16,20-37 4-16,-59 51-6 15,13-14-8-15,0-7-11 0,0-4 12 16,7-4-4-16,-1-7-13 15,40-15 7-15,-46 11-2 16,46-11 2-16,-39 11-2 16,39-11 4-16,0 0-28 0,-39 0-51 15,39 0-65-15,0 0-85 16,0 0-201-16,0 0-196 0,0 0-118 16</inkml:trace>
  <inkml:trace contextRef="#ctx0" brushRef="#br0" timeOffset="4548">1104 838 1750 0,'39'0'383'0,"-39"0"-84"16,0 0-64-16,0 0-71 0,0 0-56 15,0 0-51-15,0 0-28 16,0 0-11-16,0 0 5 0,0 0-10 16,0 0-13-16,0 0 8 15,-46-22-6-15,46 22 2 0,-52-11-4 16,6 15-4-16,0 11 6 16,46-15-6-16,-60 40 19 15,14 1 14-15,46-41-6 0,-52 63 3 16,19-11 9-16,33-52 14 15,-13 59 2-15,13-59 0 16,0 51-16-16,0-51-16 0,0 0-8 16,0 0-2-16,52 37-3 15,-52-37-2-15,66 0 6 16,-13-14-10-16,-7-20 3 0,0-10-3 16,0-19-5-16,6-14-10 15,7-20-24-15,7-17-14 0,6-15 25 16,-6-12 6-16,-7 12 22 15,-13 22-8-15,-6 22 2 0,-14 22 0 16,-6 22 0-16,-7 12-1 16,-13 29-11-16,0 0 18 15,0 0 4-15,-13 59 2 16,-7 4-6-16,-6 7 14 0,-1 4 3 16,8 3 20-16,-1 1 16 15,7 0-16-15,0-1-3 0,0-3 12 16,-1-4-21-16,8 0-5 15,-7-7-1-15,6-7-9 0,-6-5-13 16,6-6 13-16,7-45-14 16,-6 44-16-16,6-44-11 15,0 0-26-15,6 44-49 0,-6-44-59 16,0 0-72-16,0 0-211 16,0 0-413-16</inkml:trace>
  <inkml:trace contextRef="#ctx0" brushRef="#br0" timeOffset="4968">2471 314 1689 0,'0'0'333'15,"0"0"-63"-15,19-33-64 16,-19 33-76-16,0 0-38 0,0 0 10 16,0 0-47-16,0 0-28 15,0 0-8-15,0 0-26 0,0 0 14 16,-52 7-10-16,-1 11-11 16,-6 8 31-16,0 11-14 0,0-3 2 15,0 6 31-15,6 1 4 16,14-1-9-16,-7 5 25 0,19-1-16 15,1 0 19-15,13 1-6 16,6-1-9-16,14 4-7 16,6 0-12-16,7 0-16 15,-1-7-3-15,1-1 3 0,0 1-22 16,-20-41 13-16,20 52 0 16,-20-52-17-16,13 48-21 0,-13-48-66 15,0 0-75-15,0 0-99 16,6 44-172-16,-6-44-205 0,0 0-144 15</inkml:trace>
  <inkml:trace contextRef="#ctx0" brushRef="#br0" timeOffset="5189">2109 754 2113 0,'0'0'377'0,"-13"-34"-67"15,13 34-106-15,0 0-52 0,0 0-45 16,0 0-38-16,0 0 5 16,0 0 1-16,53-22-1 0,-1 7-20 15,7 4-40-15,0 0 11 16,-6 4-19-16,0 3-25 0,-14 0-110 16,-39 4-165-16,46-7-227 15,-46 7-443-15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8:42.5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7156 1667 651 0,'0'0'118'0,"0"0"28"16,0 0 2-16,0 0-77 0,0 0 9 15,0 0 94-15,39-19 0 16,-39 19-40-16,46 8-18 16,-6 7 36-16,-40-15-29 0,52 25-59 15,-12 1-20-15,-1-4-21 16,-39-22-15-16,46 26-18 0,-46-26 22 16,40 22-15-16,-40-22 8 15,0 0 24-15,0 0-29 16,0 0-11-16,-46 19 5 15,0-12-31-15,-7-10-25 16,0-1-31-16,7-3 19 0,46 7 15 16,-39-30 14-16,39 30 14 15,-33-37 25-15,33 37-5 0,-6-41 7 16,6 41 15-16,19-37-34 16,-19 37 28-16,0 0 4 15,0 0-9-15,33-14 12 0,-33 14-12 16,0 0 45-16,0 0-2 15,0 0-9-15,0 0-34 16,40 26 36-16,-40-26-36 16,0 0 12-16,0 0 11 0,0 0-17 15,0 0-11-15,0 0 43 16,0 0 8-16,0 40 7 0,0-40-20 16,0 0-13-16,-53 30-12 15,-6-12 9-15,0-7 0 16,0 0-27-16,-14-3 28 0,1-5-10 15,-7-3-11-15,0 0-15 16,7-3 29-16,0-8-11 0,6 0-7 16,20-4 7-16,0-7 8 15,13-8 3-15,7-3-35 16,6-4-5-16,20-4 22 16,13 4-16-16,7 4-28 0,-20 33 16 15,33-30 29-15,-13 12-17 16,-20 18 19-16,46 7 17 15,-14 8-10-15,1 4-9 0,-33-19 9 16,33 33-3-16,-7-11-17 16,-26-22 10-16,40 30 15 0,-40-30 6 15,33 22-20-15,-33-22 3 16,0 0 14-16,0 0-6 16,0 0 2-16,0 0 3 15,-20 40 21-15,20-40-2 0,-53 34-15 16,7-12 16-16,-6-11 1 15,-1 4-31-15,1-8 22 16,-1-3 12-16,14-4-15 0,-7-8-1 16,6-3 20-16,7-7-17 15,-6-8-7-15,6-7 4 0,0-12-15 16,0-14-18-16,1-7 25 16,5-15 0-16,1-4-20 15,6 3 0-15,1 1 3 0,-1 11 21 16,7 7 5-16,0 11-10 15,-7 12 17-15,20 6 1 16,0 34 13-16,0 0-8 16,-7-26-23-16,7 26-17 0,0 0 8 15,0 0 9-15,0 0-9 16,0 0-7-16,0 0 13 0,0 0 11 16,7 49-6-16,13 6 42 15,-7 4 11-15,20 0-24 0,-7 8 9 16,7-5-23-16,0 5-17 15,-1-8 9-15,-5-3-3 16,-1-5-19-16,-13-6 7 0,0-1 5 16,-6 0-8-16,-1-7-5 15,-6-4 5-15,0-33 6 16,-13 37-11-16,13-37 5 0,0 0 5 16,-26 37 2-16,26-37-10 15,-39 22 12-15,-7-14-9 16,13-4 0-16,-7-8-4 0,1-4-13 15,-7-3 17-15,0 0 2 16,0-7 1-16,6-1-16 0,40 19-4 16,-46-33 11-16,46 33 6 15,-39-33-19-15,39 33 0 0,0 0-2 16,-20-37 17-16,20 37-5 16,0 0-4-16,20-33-3 15,-20 33 24-15,46-15-1 0,-13 11-14 16,-33 4 0-16,33 8 7 15,-33-8 3-15,0 0-3 16,19 37-12-16,-19-37 6 16,0 36 16-16,0-36-3 0,0 0-16 15,-13 45 5-15,13-45 4 16,0 0 14-16,-52 29-18 0,12-14-5 16,40-15 0-16,-52 0 1 15,6-7-1-15,0-1-3 0,46 8 2 16,-46-14 10-16,46 14 4 15,-40-11-4-15,40 11 0 16,-39 0 3-16,39 0 75 16,0 0-2-16,0 0 16 0,-46 59 24 15,20-11 19-15,6 3 21 16,20 5-13-16,13 7-27 0,7-4-20 16,19 15-47-16,1-1-28 15,12 5-9-15,1-4-6 16,-7-8-158-16,-13-10-197 0,-7 3-409 15,-6 0-370-15</inkml:trace>
  <inkml:trace contextRef="#ctx0" brushRef="#br0" timeOffset="1616">4593 1412 570 0,'0'0'107'0,"0"0"20"15,0 0-7-15,0 0-46 16,0 0-5-16,0 0-14 0,0 0 25 16,0 0-39-1,46 7 29-15,-7 8-4 0,-39-15-42 16,60 37 81-16,-14-4-18 16,-46-33-25-16,52 45-42 0,-52-45 45 15,26 48 19-15,-26-48-37 16,0 44-10-16,0-44-33 15,-52 30 22-15,-1-12-20 0,7-11-69 16,0-7 1-16,46 0-25 16,-52-11-6-16,52 11 12 0,0 0 5 15,-27-55-22-15,27 3 12 16,20 4 9-16,13 4 66 16,-33 44 3-16,46-56-8 0,-46 56 24 15,46-40 7-15,-46 40 61 16,0 0 63-16,0 0-15 15,0 0-37-15,0 0-19 16,0 0-29-16,-39-22-16 0,-7 18 7 16,-7 11-13-16,0 4 13 15,1 4 10-15,-1 4-20 16,14 6-12-16,39-25 13 0,0 0 29 16,-33 48-20-16,20-11-13 15,13-37-7-15,26 45-15 0,14-12 7 16,6-7-2-16,-7-4 10 15,7-3-13-15,-46-19-18 16,46 22 21-16,-46-22 7 16,0 0 24-16,0 0 13 15,0 0-25-15,0 0 6 0,0 0 18 16,-53-4 35-16,1-7-10 16,-1-8-12-16,7-3-4 0,0-11-12 15,7-8 2-15,-1-14-13 16,14-8-9-16,0-3 7 15,6-12-2-15,0 0 13 0,14-3 47 16,-7 0-2-16,6 3-25 16,1 4-14-16,-1 8 6 0,0 7 32 15,1 11-8 1,-7 11-17-16,13 37-24 0,-20-33-13 16,20 33-16-16,0 0-20 15,0 0 1-15,-39-23-83 16,39 23-162-16,0 0-238 0,0 0-268 15</inkml:trace>
  <inkml:trace contextRef="#ctx0" brushRef="#br0" timeOffset="2473">3134 1826 848 0,'0'0'175'16,"0"0"37"-16,0 0 20 0,0 0-84 15,0 0-23-15,0 0-30 16,46 11-16-16,-46-11-59 16,0 0 1-16,46 7-13 0,-46-7-19 15,0 0 5-15,46-15 20 16,-46 15-9-16,0 0-13 0,53-44 8 16,-53 44 0-16,33-55 15 15,-20 10-15-15,-13 45 4 16,-7-40-13-16,7 40 4 15,0 0 36-15,-52-11 27 16,6 14 0-16,46-3-19 0,-53 26-5 16,53-26-34-16,0 0 15 15,-46 44-5-15,46-44 8 0,0 0-22 16,0 0-19-16,0 0-170 16,0 0-161-16,0 0-23 15,39 34-27-15,-39-34 9 0</inkml:trace>
  <inkml:trace contextRef="#ctx0" brushRef="#br0" timeOffset="2816">3141 1434 760 0,'0'0'130'0,"0"0"35"16,0 0-50-16,0 0 58 0,0 0-20 15,0 0-86-15,0 0-57 16,0 0 13-16,0 0-23 16,46 0 23-16,-46 0-6 0,46-11-24 15,-46 11-9-15,0 0 16 16,46-33 26-16,-46 33-15 16,19-52-7-16,-19 11 40 0,0 41 64 15,-26-44 41-15,26 44 9 16,-52-26 24-16,-1 22-44 15,0 16-35-15,14 6-49 16,39-18-10-16,-46 30-17 0,46-30 6 16,0 0-14-16,-20 44-27 15,20-44 0-15,0 0-261 0,0 0-340 16,40 41-196-16</inkml:trace>
  <inkml:trace contextRef="#ctx0" brushRef="#br0" timeOffset="3401">1603 961 1214 0,'0'0'325'0,"0"0"-6"0,46 59-10 16,0-3-60-16,0 3-46 15,0-4-63-15,7-3-65 16,-14-4-44-16,-6-4-3 0,-13-3 1 16,-14-4-12-16,-12-4-4 15,-27-3 5-15,-13-4-14 16,-13-1-17-16,-7-2-27 0,-13-5-37 16,7-3-5-16,-1-11 15 15,1-8 5-15,13-7 8 16,13 0 24-16,46 11-1 15,0 0 4-15,0 0 32 0,-20-41-1 16,20 41-1-16,0 0-19 16,60-11 9-16,-8 11 16 0,1 11 34 15,-7 4 33-15,-7 3-14 16,-39-18 3-16,39 37 3 16,-39-37 14-16,20 45-9 0,-20-45-26 15,-52 48-26-15,-14-8-13 16,-13-7-3-16,7-3-20 15,-7-8-95-15,13-7-109 16,7-8-145-16,7-7-238 0,52 0-88 16</inkml:trace>
  <inkml:trace contextRef="#ctx0" brushRef="#br0" timeOffset="3925">2661 12 923 0,'0'0'297'0,"0"0"49"15,-59-23-19-15,59 23-52 16,-46 8-39-16,46-8-29 15,-66 37-41-15,14 11-33 0,-1 4-17 16,-6 7-18-16,-7 4-26 16,-13-1-20-16,-6 1-12 15,-14-4-23-15,1 0-13 0,12 0-8 16,7-11 4-16,7-14 0 16,20-1-17-16,12-11-53 15,40-22-55-15,0 0-56 16,0 0-105-16,0 0-45 0,0 0 7 15,-20-44 11-15,34-8 118 16,5-3 47-16,8 3 85 0,5 4 41 16,-32 48 31-16,33-55-17 15,-33 55 22-15,40-49 108 16,-40 49 66-16,0 0 7 0,0 0 3 16,26-44-76-16,-26 44-50 15,0 0-17-15,0 0 95 16,0 0 18-16,0 0-25 15,0 0-28-15,0 0-42 0,0 44-43 16,-13-3-30-16,13-41 10 0,-46 52-114 16,6-15-189-1,-6 0-270-15,0-8-182 0</inkml:trace>
  <inkml:trace contextRef="#ctx0" brushRef="#br0" timeOffset="4704">631 1567 762 0,'0'0'259'0,"0"0"51"16,0 0-49-16,0 0-26 16,-46 15-34-16,46-15-90 0,0 0-54 15,0 0-46-15,0 0 6 16,0 0-30-16,-7-63 30 0,14 0-71 16,25-3-38-16,1-4 22 15,13 14 34-15,0 8 29 16,0 15 12-16,-6 14-2 15,-40 19-12-15,39 15-15 16,-39-15 26-16,26 48 24 0,-19 0-2 16,-7-48 15-16,-13 59 38 15,-7-14-3-15,20-45-18 0,-46 48-7 16,46-48-16-16,-59 37 0 16,6-19 5-16,1-11 2 15,6-10 11-15,6-12-13 0,40 15-8 16,-39-41-22-16,13-18 15 15,-1-11-10-15,14-19-8 0,13-7 0 16,0 11-5 0,7 8-20-16,-1 18 31 0,-6 14 17 15,0 45 5-15,7-37-33 16,-7 37 64-16,0 0 18 16,0 0 0-16,0 56-17 0,7 7-2 15,-1 7 8-15,7 4-8 16,0 3-20-16,-6 5-18 0,0 6-12 15,6 5-7-15,-13-1 0 16,6-3 0-16,-12 3-9 16,-1-7 9-16,-6-4-9 0,0-11-4 15,-13-10 2-15,-1-9 5 16,-6-6 3-16,33-45 10 16,-59 44-10-16,13-18-10 15,-6-19 2-15,6-14 8 0,0-15 5 16,0-12-1-16,6-14-7 15,1-11-11-15,13-4 5 16,6-3 9-16,7-1 4 0,13-6-7 16,6 10 5-16,14 4-5 15,6 7-13-15,1 8 13 0,5-1-114 16,14 5-159-16,0-5-261 16,0 1-237-16</inkml:trace>
  <inkml:trace contextRef="#ctx0" brushRef="#br0" timeOffset="5161">1347 174 1007 0,'0'0'242'0,"0"0"46"0,0 0 10 15,0 0 5 1,0 0-85-16,0 0-75 0,0 0-35 16,0 56-45-16,-13 3-5 15,-7-8-53-15,-13-2 21 0,-6-1-26 16,6-4 15-16,-7-7-28 16,1-8 21-16,39-29-8 15,-46 30 0-15,46-30-7 0,0 0-12 16,-39-7 10-16,39 7-30 15,-27-48-9-15,21-8-19 0,12 1 51 16,1 3-3-16,-1 8 25 16,-6 44-14-16,0 0 3 15,0 0-2-15,0 0 38 16,0 0 13-16,0 0 16 0,0 0-9 16,0 0 17-16,0 0-31 15,0 0 9-15,-19 44-27 16,19-44-5-16,-40 41-17 0,40-41 17 15,-46 33-32-15,46-33-14 16,0 0-176-16,-52 29-216 0,52-29-250 16,-40 37-33-16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7:52.3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2416 0 806 0,'0'0'213'0,"13"-7"99"0,-13 7-20 15,0 0-27-15,0 0-45 16,0 0-65-16,0 0-33 0,0 0 9 15,0 0-23-15,0 0 1 16,0 0-18-16,0 0 7 0,0 0-12 16,0 0-31-16,0 0-18 0,-39 18-21 15,0 4 26-15,-8 0 7 16,-6 4 3-16,7 4 9 16,-7 8 0-16,7-1-9 0,-1 7 26 15,-6 0-3-15,7 8-11 16,-1 3 4-16,8 6 6 0,-1 1 2 15,0-3 22-15,13 4-25 0,1 1 4 16,6 10 0-16,7-4 18 16,7 5 10-16,6-5 0 0,0 4-16 15,0-4-11-15,0 5 0 16,-7-1 12-16,1 0-16 0,-8 1 10 16,-6-1 3-16,0 0 10 0,0-4-11 15,-6-3-49-15,-7-4-14 16,-1-4-6-16,8-11 1 0,0 1 0 15,6-15 1-15,20-34-19 0,0 0 4 16,-39 29-12 0,39-29 22-16,0 0-10 0,0 0 9 15,0 0-16-15,0 0-23 0,-41 11-3 16,41-11-40-16,0 0-53 16,0 0-57-16,0 0-28 0,0 0-19 15,0 0-24-15,0 0-27 0,-6-37 7 16,6 8 21-16,0 29 12 15,13-42 1-15,0 13-10 0,1-1-14 16,-1 0-10-16,0 1 26 16,-13 29 48-16,13-44 55 0,1 3 0 15,-8 4 35-15,-6 37 81 16,7-49-6-16,-1 12 43 0,-6 37 77 16,7-41 9-16,-7 41 29 15,6-37 28-15,-6 37 9 0,0-29-16 16,0 29-19-16,0 0-33 0,-13-33 7 15,13 33-8-15,0 0-18 16,-19-30-5-16,19 30-18 0,0 0-13 16,0 0-1-16,-27-30 6 15,27 30 4-15,0 0-15 0,-34-26-13 16,34 26 7-16,0 0-3 0,0 0 4 16,-19-30-4-16,19 30-3 15,0 0 3-15,0 0-3 16,0 0 5-16,0 0-4 0,0 0 3 15,0 0 4-15,0 0-2 0,0 0-13 16,0 0-7-16,0 0-6 16,0 0-3-16,0 0 39 0,0 0 44 15,0 0 0-15,6 37-8 16,1 7-3-16,7 2 4 0,-7 2 0 16,-7 3-12-16,6 5-8 0,1-4-2 15,-1 4-6-15,-6-4-9 16,-6-1-8-16,6-2-5 0,-7-5-4 15,1-3-5-15,6-7-2 16,0-34-1-16,-7 33-8 0,7-33 0 16,0 0 11-16,0 0 2 15,0 0-3-15,0 0-11 0,0 0-3 16,0 0-2-16,-14-33 0 16,7-4-5-16,7 4 2 0,7-5 3 15,14 4-4-15,-2-3-1 0,8 4 5 16,-1 4 0-16,7 6 0 15,1 5 0-15,5 3 2 0,0 4-2 16,-6 7 10-16,8 4-15 0,-15 4 0 16,7 7 5-16,-7 0 6 15,-26-11-6-15,34 26-4 0,-34-26 12 16,33 26-6-16,-33-26-2 0,0 0 3 16,0 0-26-16,0 0-33 15,0 0-65-15,0 0-83 16,0 0-49-16,0 0-60 0,0 0-89 15,0 0-98-15,0 0-186 16,0 0-17-16</inkml:trace>
  <inkml:trace contextRef="#ctx0" brushRef="#br0" timeOffset="1135">973 2044 524 0,'-7'-30'84'16,"7"30"47"-16,0 0 36 0,0 0 7 15,0 0-13-15,0 0 0 16,0 0-37-16,0 0-5 0,0 0-10 15,0 0 49-15,0 0-5 0,0 0-41 16,0 0 1-16,33 11 15 16,-33-11-33-16,27 33 14 0,-20 4-31 15,6-3-7-15,-6 0-13 16,-7-1-5-16,-7 0-10 16,7-3-8-16,0-30-12 0,-13 37-16 15,13-37 7-15,0 0-12 0,-7 29 16 16,7-29-15-16,0 0 6 15,0 0-22-15,0 0 9 0,0 0-2 16,-19-29-15-16,19 29 12 0,-21-37-15 16,8 7 20-16,13 30-8 15,0 0 12-15,0 0-7 0,0 0 3 16,0 0 7-16,-40-7-8 0,40 7 23 16,-32 22-1-16,32-22 9 15,-33 37-1-15,12-11-15 16,21-26 8-16,-20 41-18 0,7-12 17 15,13-29-10-15,-20 38 15 0,7-8-12 16,13-30 11-16,-19 37-9 16,5-8 10-16,14-29-11 0,-13 30-3 15,13-30 2-15,0 0-13 16,-20 29 13-16,20-29-17 0,0 0 17 16,0 0-15-16,0 0 14 0,0 0-12 15,0 0 3-15,0 0 7 16,-33 26-14-16,33-26 7 0,0 0 0 15,-33 15-8-15,33-15 8 0,0 0 0 16,0 0-4-16,-40 15-2 16,40-15 9-16,0 0 1 15,-27 27-10-15,27-27 0 0,0 0 11 16,-20 29 1-16,20-29-9 0,0 0 0 16,-6 33 7-16,6-33 3 15,0 0-11-15,0 0-1 0,33 34 14 16,-6-20-1-16,-27-14-8 0,33 0 0 15,-33 0 3-15,0 0 5 16,0 0-8-16,0 0-4 0,0 0 4 16,0 0 0-16,0 0 0 0,0 0 0 15,0 0-14-15,0 0 21 16,0 0-7-16,0 0-9 16,0 0 9-16,-40-14 0 0,7 10 6 15,33 4 4-15,-46 7-1 0,13 4 24 16,33-11 12-16,-34 11 1 15,34-11 4-15,-33 8 10 0,33-8-6 16,0 0-15-16,-33-19-22 16,33 19 1-16,-20-44 2 0,1 3-16 15,6-4-4-15,-2-3 10 0,2-7-10 16,-6-8-8-16,-1 0 8 16,-6-5 0-16,-1 17 0 0,0-5-5 15,1 8-18-15,-1 3-21 16,8 12-35-16,-8-1-36 0,1 9-45 15,26 25-98-15,-40-19-115 16,40 19-172-16,-33-15-95 0,33 15-36 16</inkml:trace>
  <inkml:trace contextRef="#ctx0" brushRef="#br0" timeOffset="1404">437 1473 1699 0,'-14'-37'284'0,"1"0"10"16,7-5-35-16,-1 1-51 0,14 1-56 16,-1 7-53-16,-6 33-12 15,20-41-36-15,-20 41-2 0,47-19 19 16,-14 16 4-16,0 14-18 0,0 7-21 15,-14 12-20-15,2 7-2 16,-8 0-29-16,0 0-91 0,-6 3-125 16,-7-5-203-16,0 2-269 15,-7-4-162-15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8:20.7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3681 1308 1137 0,'0'0'365'16,"66"-41"-36"-16,-7 4-47 0,0 11-94 15,-6 8-81-15,0-1-53 16,-1 4-26-16,1 4-28 0,-14 0-144 16,-39 11-183-16,40-11-262 15,-40 11 1-15</inkml:trace>
  <inkml:trace contextRef="#ctx0" brushRef="#br0" timeOffset="-216">4043 1666 768 0,'0'0'163'0,"0"0"37"15,0 0-80-15,0 0-50 16,0 0-22-16,0 0 2 0,0 0-38 16,-7 29 8-16,14 1 14 15,6 3-20-15,7 4 12 0,-1 0-26 16,8 0 0-16,-1 0 28 15,-6 0 1-15,-7 0 58 0,0-4-16 16,-6-3-10-16,-7-1-1 16,-20 1 3-16,7-1-9 0,-20 1-27 15,-13-8 9-15,-7 0-28 0,1-7-2 16,-7 0-1-16,-1-8-5 16,8-3 12-16,6-4-28 15,6-7 35-15,8-5-22 0,-1-10 3 16,33 22-10-16,-27-40 15 15,14 6-10-15,7 1 5 0,6 33-6 16,19-33 14-16,-19 33-14 0,33-22 12 16,0 18-16-16,0 11 26 15,0 8-31-15,-7 7 11 0,7 4 4 16,-13 0 20-16,6 7-20 16,-6-3 12-16,-7-1 18 0,0 5 19 15,-13-8 36-15,0 3 15 0,0-3-30 16,-20-4 0-16,1 4-31 15,-8-4 1-15,-6-3-30 16,1-5 14-16,-8-2-22 0,7-5 7 16,0-7-9-16,33 0 0 15,-46-4-6-15,14-7-33 0,-1-4-92 16,33 15-155-16,-40-40-178 0,7 6-74 16,7-6-14-16</inkml:trace>
  <inkml:trace contextRef="#ctx0" brushRef="#br0" timeOffset="276">3405 1984 1267 0,'0'0'334'0,"0"0"33"0,0 0-80 15,0 0-86 1,0 0-80-16,0 0-48 0,-32 29 15 0,32-29 19 15,-27 45-44-15,1-5-18 16,6-3-13-16,7 0-21 16,-7 0-2-16,7-7-12 0,0 3-29 15,0-7-132-15,13-26-111 0,-26 33-142 16,26-33-157-16,-33 26 1 16</inkml:trace>
  <inkml:trace contextRef="#ctx0" brushRef="#br0" timeOffset="1272">2952 1851 777 0,'0'0'63'0,"0"0"101"16,0 0 1-16,0 0-7 15,0 0-80-15,0 0-2 0,0 0-34 16,0 0-10-16,0 0 16 16,0 0-30-16,0 0-9 0,0 0 10 15,0 0-16-15,0 0 27 0,0 0-36 16,0 0 25-16,0 0 7 16,0 0 1-16,0 0-8 15,0 0-19-15,0 0 25 0,0 0-32 16,0 0 7-16,0 0-11 0,0 0 7 15,0 0 20-15,0 0-10 16,0 0-3-16,0 0-6 0,0 0 10 16,0 37-21-16,0-37 11 15,7 40 15-15,-1-10-12 0,-6-30 17 16,7 37-17-16,-7-37 29 0,6 37 8 16,-6-37 18-16,-13 37 24 15,13-37-59-15,-26 29 17 0,26-29-46 16,-46 26 9-16,13-15 21 15,0 0-30-15,33-11 17 16,-39-7-8-16,6-1 0 0,33 8 6 16,-33-25-20-16,0-5 4 0,20 0-17 15,-7 1 24-15,20 29-16 16,-13-33 12-16,13 33 15 0,-13-34-28 16,13 34 13-16,0 0 11 15,0 0-13-15,0 0-12 0,0 0 30 16,0 0-19-16,0 0 6 0,0 0 4 15,0 0-5-15,0 0-2 16,0 0 17-16,0 0-6 0,0 0-4 16,0 37 5-16,0-37-3 15,7 37 5-15,-7-37-16 16,13 34 19-16,-13-34-7 0,6 33 2 16,-6-33-13-16,0 33 16 0,0-33-13 15,0 0 9-15,0 0 5 16,0 0-13-16,-33 26 22 0,33-26-29 15,-46 11 58-15,20-11-78 0,26 0 28 16,-46-26-4-16,7 4-19 16,6-8-11-16,0-7-19 0,7 0 20 15,6-3 15-15,0 3 21 16,1 4-18-16,12 3 21 16,7 30-14-16,0 0-13 0,0 0 34 15,0 0-20-15,0 0 14 0,0 0-10 16,0 0-7-16,0 0 29 15,7 37-20-15,6 0 12 0,0 0-15 16,0-4 36-16,-13 4 1 16,0 0 29-16,-7 0 4 0,-6 4 36 15,-13-1-5-15,-13-3 2 0,-14 4-9 16,-6-4-10-16,-7 3-8 16,0-10-13-16,-6-4-18 0,0-4-14 15,-7-7 0-15,7-8-14 16,-1-7 10-16,8-7-5 15,6-8 1-15,6-7-3 0,7-11-2 16,0-8-11-16,0-7 0 0,20-4-6 16,-7-3-31-16,20 3-72 15,19 0-96-15,14 8-112 0,13 0-117 16,6 7-77-16,7 7-4 0</inkml:trace>
  <inkml:trace contextRef="#ctx0" brushRef="#br0" timeOffset="1448">2288 2623 1253 0,'40'22'360'0,"-1"-7"-13"16,7-12-79-16,0 1-103 15,7-8-86-15,6-3-45 0,0-8-92 16,-6-11-164-16,-1 1-254 0,-12-9-168 15</inkml:trace>
  <inkml:trace contextRef="#ctx0" brushRef="#br0" timeOffset="1652">2755 1485 1606 0,'0'0'357'0,"0"0"-1"16,-13-33-107-16,13 33-126 0,0 0-57 15,0 0-73-15,0 0-143 0,13-37-184 16,-13 37-275-16,13-37-55 16</inkml:trace>
  <inkml:trace contextRef="#ctx0" brushRef="#br0" timeOffset="2016">3103 443 1158 0,'0'0'364'0,"0"0"89"0,-46-4-107 15,46 4-120-15,-52 45-68 0,-8 6-48 16,1 5-29-16,0-1-23 15,-13 4-19-15,0-3-20 16,-1-5-10-16,1-3-3 0,6-11-6 0,7-11 0 16,13-4-8-16,46-22-3 15,-46 12-46-15,46-12-24 16,0 0-11-16,-39-26-7 0,12-11 4 16,14-11 12-16,7-8 40 15,-1 1 17-15,-6 7-3 0,13 11 29 16,0 37 5-16,0 0 27 0,0 0 39 15,0 0 11-15,-39 29-20 16,6 8-33-16,6 4-18 0,-5 3-5 16,12 4 2-16,0-3-8 0,7-1-117 15,13-44-245 1,-13 48-281-16,13-48-97 0</inkml:trace>
  <inkml:trace contextRef="#ctx0" brushRef="#br0" timeOffset="3031">5824 1492 578 0,'0'0'151'0,"0"-33"35"16,0 33 16-16,0 0 9 0,0 0-22 15,0 0-1-15,0 0-56 16,0 0 22-16,0 0 37 0,0 0 9 15,13 41-62-15,0 3-36 0,0 11-21 16,13 1-12-16,-6 3-15 16,6-4-25-16,1 1-14 0,-8-5-1 15,8-6-3-15,-14-8-20 16,0-4-87-16,-13-33-178 16,0 0-258-16,7 41-162 0</inkml:trace>
  <inkml:trace contextRef="#ctx0" brushRef="#br0" timeOffset="3339">6106 1112 1138 0,'-46'-30'267'0,"46"30"19"0,-52-26-24 16,12 15-61-16,-6 0-45 15,7 7-54-15,-7 1-17 0,-7 10-28 16,1 8-13-16,-1 11-2 0,7 7-12 16,-6 4-8-16,25 4-10 15,-6 3-19-15,7 4 7 0,20 0 0 16,-1-4-45-16,0 1-115 15,7-5-172-15,0-3-206 16,0-37-30-16</inkml:trace>
  <inkml:trace contextRef="#ctx0" brushRef="#br0" timeOffset="4007">5337 1714 786 0,'0'0'212'0,"-32"-37"67"15,32 37 4-15,0 0-59 16,0 0-85-16,0 0-70 0,0 0-4 16,0 0 2-16,0 0 10 15,0 0-5-15,0 0 3 0,32 30-42 16,1 3-1-16,0 0-16 15,0 0 7-15,-7-7-7 0,-26-26-16 16,33 41 10-16,-33-41 12 16,13 37 9-16,-13-37-20 0,-13 29-7 15,13-29 3-15,-52 26-7 0,6-11 4 16,-14-8-8-16,14-3 6 16,-6-8-2-16,6-7-16 0,0-7-10 15,6-1 15-15,1-3 2 0,13 0 18 16,26 22-24-16,-46-30 4 15,46 30 8-15,0 0 7 16,0 0-12-16,-20-22 16 0,20 22-13 16,0 0 5-16,0 0-3 15,0 0 6-15,7 33 14 0,6-3-4 16,0 3 2-16,20 4 1 0,6-4-5 16,-6 4-4-16,13 4 16 15,-7 3 19-15,1 1-12 0,-7-5 19 16,-14 5 5-16,1-1 10 0,-20-3 1 15,0-1-23-15,-20 1-8 16,-6-4-4-16,-20 4-4 0,-6-8-19 16,-1-7 10-16,-13 0-17 15,1-12 8-15,-8-3-1 16,1-11-7-16,0 0 7 0,6-7 13 16,0-11-3-16,7-8 0 0,13-11-8 15,0-8-2-15,13-10-7 16,7 0 15-16,6-5 3 0,1 9-4 15,19 3-7-15,0 7-2 0,6 0 0 16,1 4-5-16,6 8-38 16,-13 29-79-16,26-37-136 0,-26 37-156 15,33-44-191-15,-7 10-36 0</inkml:trace>
  <inkml:trace contextRef="#ctx0" brushRef="#br0" timeOffset="4296">4509 1477 809 0,'0'0'272'16,"0"0"34"-16,-46 15-53 0,46-15-28 16,0 0-40-16,0 0-26 0,0 0-16 15,-13 30-47-15,13-30-27 16,0 0-33-16,0 0-17 15,0 0-5-15,40-4-11 0,-40 4 4 16,39-22 9-16,-39 22-22 0,26-33 0 16,-19-1 11-16,-7 34 0 15,0-48-8-15,0 48-3 0,-13-33 2 16,13 33-36-16,0 0-90 0,0 0-79 16,0 0-172-16,0 0-152 15,0 0-35-15</inkml:trace>
  <inkml:trace contextRef="#ctx0" brushRef="#br0" timeOffset="6131">6960 81 128 0,'0'0'42'0,"20"-30"24"0,-20 30 28 16,0 0 11-16,0 0-32 15,0 0 3-15,0 0 23 0,0 0 16 16,0 0 25-16,0 0 24 16,0 0 7-16,0 0 10 0,-72-3-12 15,19 6-33-15,-12 5-29 16,-8-1-5-16,-6 4-39 0,-13 0 3 15,-19 4-14-15,-14 4-13 16,0-1-26-16,-46-3 1 0,-26 3-6 16,-39 1 26-16,-34-1 54 0,-19-3-28 15,0 3-19-15,-7 5-19 16,0 3-11-16,-6 3-5 0,0 1-13 16,0 3 4-16,6-4 6 15,13 1-7-15,20-4 1 0,14 0 3 16,12 0 0-16,14-4 0 0,12-4-6 15,21 1-1-15,26-5 1 16,19 1-1-16,20 0-2 0,27-8 11 16,6 4-8-16,19 1 6 0,14-5-6 15,7 0 3-15,6 1-12 16,6 3-12-16,1-4 3 16,-7 4 0-16,0 0 13 0,6 4-1 15,-6 0 7-15,7-4 1 16,39-11-12-16,-40 18 5 0,40-18 19 15,0 0-15-15,0 0 7 0,0 0 9 16,-39 23-14-16,39-23 10 16,0 0 0-16,0 0 0 0,0 0-13 15,0 0 16-15,0 0 22 0,0 0 19 16,-26 33-4-16,26-33-4 16,-13 55-3-16,13-7-4 15,6 11 5-15,1 4-3 0,12 7-14 16,1 4-6-16,0 11-7 15,0 15 46-15,-1 11 25 0,1 7 0 16,-7 19-9-16,0 11 8 0,-13 7-30 16,0 0-7-16,0-4-14 15,0-14-11-15,-6-4-4 0,-1-15-8 16,1-7-5-16,-8-15 3 0,8-11-3 16,-1-7-3-16,1-15 8 15,-1-8-2-15,1-11-8 0,6-44 10 16,0 41-2-16,0-41-3 15,0 0-4-15,0 0 0 0,0 0 16 16,0 0-12-16,0 0-4 16,0 0-6-16,0 0 7 0,0 0-16 15,0 0 7-15,0 0-18 0,0 0-7 16,0 0-4-16,0 0 6 16,0 0 17-16,26 37 15 0,-26-37-5 15,52 18 8-15,-6-6-11 0,7-5 1 16,19-7-4-16,20-4-4 15,13-11-4-15,20 4-8 0,26-7 3 16,27-8-1-16,32 0 21 0,20 0 7 16,33 4-4-16,6 0-1 15,21 4-6-15,5-1 11 16,1 1 9-16,0 6 1 0,-14-2-5 16,1 6-9-16,-14-3 1 0,-12-4-2 15,-8 1 0-15,-6-5 8 16,-6 1 1-16,-7-1-2 0,-26-3-12 15,-1 0 3-15,-25 0-1 0,-20 0 8 16,-27 7 8-16,-13 0-2 16,-19 0-6-16,-20 0-10 0,-14 1 7 15,-12 3 3-15,-1 3 18 0,-19 1 1 16,7-1-2-16,-40 8-17 16,33-11-10-16,-1 4 2 15,1-4 4-15,-13 7 13 0,26 0 2 16,-20 4-11-16,7-3-9 0,0-1 5 15,-13 0 6-15,13 4 11 16,-33 0 13-16,26-3 28 0,-26 3 1 16,0 0-12-16,0 0-11 0,26-11-3 15,-26 11-14-15,0 0 2 16,13-23 2-16,-13 23-15 0,20-25-4 16,0 2 12-16,-20 23-16 0,13-37 15 15,-7 4 2-15,-6 0 1 0,14-4-2 16,-14-4-8-16,-14-3 11 15,8-8-15-15,-7-3 3 16,-7-4-3-16,0 0 2 0,-6-11-8 16,6-1 11-16,7-3 1 0,0-7-3 15,0-4-6-15,0-7 5 16,13-1-7-16,0-3 11 0,0-3-6 16,0 3 14-16,13-8-24 0,-13 8 14 15,0 7-17-15,-13 8 23 16,13 11-21-16,-13 7 20 0,-1 8-9 15,1 7-4-15,0 3 8 0,-7 8-8 16,7 0 13-16,7 0-17 16,-7 1 19-16,-1-1-11 15,8 0 0-15,-7 0-6 0,6 0 8 16,-6 4 3-16,13-4-11 0,0-4 13 16,0 8-7-16,0-4 0 15,0 7-6-15,0 1 6 0,0 29-3 16,13-41 6-16,-6 11-3 0,-7 30 0 15,6-29 0-15,-6 29 5 16,7-30-11-16,-7 30 15 0,0 0-18 16,0-29 14-16,0 29-14 0,-7-33 14 15,7 33-12-15,0 0 14 16,0 0-11-16,0-26 11 16,0 26-19-16,0 0 19 0,0 0-7 0,0 0-4 15,0 0-8-15,0 0 7 16,0 0-21-16,0 0-15 15,0 0-27-15,0 0-2 0,0 0-20 16,0 0 12-16,0 0-26 0,0 0-10 16,0 0-70-16,0 0-102 0,0 0-151 15,0 0-101-15,0 0 6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49:57.2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5955 919 332 0,'0'0'139'0,"0"0"3"0,0 0-3 16,0 0 11-16,0 0-12 16,0 0 36-16,0 0-28 15,0 0 10-15,0 0-52 0,0 0-36 16,0 0 11-16,0 0 27 0,0 0-16 16,0 0-25-16,-20 37-2 15,7-4 14-15,-7 0 8 0,1 4-13 16,-1-3-25-16,0-1-14 0,-6-4-7 15,0 1-5-15,-1-8-6 16,27-22-6-16,-33 22-1 0,33-22 4 16,-26 19 23-16,26-19 11 0,0 0-21 15,-26-4-9-15,26 4-6 16,-20-30-5-16,7-3-5 16,0-11 0-16,6-8 4 0,1-11 0 15,-1-7-4-15,1-3 0 0,-8-4 4 16,8 3 1-16,-7 4-5 15,0 3 4-15,-1 12-4 0,8 7 2 16,-1 10 1-16,1 8-6 0,6 30-2 16,-20-29 1-16,20 29-15 15,0 0-63-15,0 0-63 0,0 0-135 16,0 0-145-16,0 0 29 0,0 0-18 16,0 0-5-16</inkml:trace>
  <inkml:trace contextRef="#ctx0" brushRef="#br0" timeOffset="308">5554 1728 623 0,'0'0'195'0,"0"0"110"16,0 0 4-16,0 0-125 0,0 0-62 15,0 0-43-15,39-11-17 0,7-4-30 16,7-11-4-16,6 4-6 16,-6 0 30-16,-7 7 9 0,0 8 28 15,-7 7-5-15,-6 7-9 16,-33-7-2-16,26 22-17 0,-26-22-23 16,27 34 4-16,-27-34-27 15,13 40-3-15,-13-6 8 0,0-34-21 16,0 0-78-16,0 0-58 0,-46 36-139 15,6-17-156-15,1-8-44 16,-1-11-7-16</inkml:trace>
  <inkml:trace contextRef="#ctx0" brushRef="#br0" timeOffset="672">5298 1070 695 0,'-33'-11'155'16,"33"11"112"-16,0 0 16 15,-40 34-22-15,8 3-37 0,12-4-64 16,7 4-23-16,6 0 10 0,-6-4-32 16,13-33-41-16,-13 41-17 15,13-41 11-15,-13 33 1 0,13-33-7 16,-27 27 16-16,27-27-13 0,-19 11-25 15,19-11 2-15,-33-4 19 16,33 4-19-16,-20-34-13 16,0-3-15-16,1-11-3 0,6-15-18 15,-1-15 11-15,1-10-4 0,7-16-8 16,-7 2 10-16,-1-2-9 16,8 12 7-16,-7 14 5 0,13 16-11 15,-7 16-14-15,1 13-51 0,6 33-93 16,0 0-20-16,0 0-150 15,0 0-222-15,0 41-136 0</inkml:trace>
  <inkml:trace contextRef="#ctx0" brushRef="#br0" timeOffset="857">5140 1580 1358 0,'20'37'404'0,"-20"-37"-65"16,0 0-86-16,52 22-106 0,1-14-81 16,-1-8-38-16,-6-8-124 15,0 1-163-15,-6-8-168 0,-40 15-149 16,39-26-32-16</inkml:trace>
  <inkml:trace contextRef="#ctx0" brushRef="#br0" timeOffset="1888">4503 1008 295 0,'-7'-34'45'0,"7"34"46"0,-7-33 20 16,7 33 22-16,0 0-12 15,0 0-24-15,0 0-18 16,0 0 19-16,-6-28-2 0,6 28-5 16,0 0-2-16,0 0-8 0,0 0-5 15,0 0-10-15,0 0-19 16,0 0 2-16,0 0 16 0,0 0-28 16,0 0 0-16,0 0 31 0,0 0-2 15,0 0-26-15,0 0-10 16,0 0 1-16,0 0-11 0,0 0 8 15,0 0 23-15,0 0-2 0,0 0-5 16,0 0 18-16,0 0 3 16,0 0-28-16,0 0-11 0,0 0 0 15,0 0 3-15,0 0-8 16,0 0 15-16,-7 28-17 0,7-28-11 16,0 22 13-16,0-22-4 0,0 0-17 15,0 0 20-15,0 0-3 16,0 0-7-16,0 0 37 0,0 0-13 15,0 0 1-15,0 0 14 0,0 0-19 16,0 0-16-16,0 0-5 16,0 0-9-16,0 0 0 0,0 0 8 15,0 0-2-15,0 0-2 0,0 0-4 16,0 0-6-16,0 0 6 16,0 0 7-16,0 0-4 15,0 0-3-15,0 0 0 0,0 0 0 16,0 0 0-16,0 0 4 0,0 0 2 15,0 0 2-15,0 0 6 16,0 0-17-16,0 0 9 0,0 0-3 16,0 0-10-16,-6 22 10 0,6-22-6 15,0 0 9-15,0 0-10 0,0 0 4 16,0 0-12-16,0 0 12 16,0 0-6-16,0 0 6 0,0 0 0 15,0 0 6-15,0 0-3 0,0 0 1 16,0 26-4-16,0-26-7 15,6 34 7-15,-6-9 8 16,0 1-8-16,0 4 0 0,0-1 3 16,0 5 5-16,7-1 3 0,-1 4-5 15,1 0-2-15,-7 0 1 16,7-7 1-16,-1 4 4 0,7-5 1 16,-6 4 7-16,-7-33-6 0,13 37-1 15,-13-37-2-15,7 40 10 0,-7-40 10 16,-7 37-3-16,7-37-6 15,-20 41 1-15,-13-12-12 0,-6-3 4 16,0-4-9-16,-14 4-4 0,-6 0 6 16,0-8-6-16,-7 1 3 15,-6-8 4-15,-1 0-7 16,-5-4 7-16,5-7-3 0,1-3-4 16,0-12 9-16,6-7-9 0,7-12 10 15,6-10-7-15,7-15 14 16,7 4 10-16,13-7 5 0,13-5 14 15,6 8-16-15,14-1-10 0,12 8-8 16,8 4 2-16,12 4-4 0,7 7 2 16,0 0-7-16,7 11-3 15,-1 0-2-15,1 12-19 0,-1-1-75 16,-12 4-87-16,-1 3-127 0,0 8-144 16,-6 0-116-16,-33 0-9 15,33 15 28-15</inkml:trace>
  <inkml:trace contextRef="#ctx0" brushRef="#br0" timeOffset="2052">4082 1259 845 0,'-33'29'274'0,"33"-29"45"16,0 0 11-16,0 0-66 0,0 0-62 15,0 0-65-15,0 0-56 0,0 0-33 16,0 0-22-16,0 0-51 0,0 0-193 15,0 0-251-15,0 0-168 16</inkml:trace>
  <inkml:trace contextRef="#ctx0" brushRef="#br0" timeOffset="3212">2971 1019 619 0,'0'0'83'16,"0"0"18"-16,0 0 47 0,0 0 1 15,0 0 42-15,0 0-40 0,0 0-42 16,0 0-14-16,0 0 17 15,0 0-8-15,0 0-18 0,19 37 0 16,-19-37-21-16,13 40-19 0,-13-40-10 16,7 41-14-16,-7-41 5 15,0 41-11-15,0-41 4 0,0 0-14 16,-20 33-1-16,20-33 4 0,0 0-2 16,-33 22-3-16,33-22-11 15,-32 4-8-15,32-4 7 16,0 0-6-16,-33-30-6 0,33 30 0 15,-27-41 11-15,14 16 9 0,13 25 9 16,0 0-9-16,0 0-8 0,0 0 5 16,0 0-2-16,0 0 31 15,0 0 18-15,0 0 15 0,0 0-14 16,-26 18-7-16,26-18-13 0,-33 26-9 16,33-26-7-16,-33 29-9 15,33-29 13-15,0 0-1 0,-39 26-8 16,39-26 0-16,0 0-4 15,-33 11-16-15,33-11-39 0,0 0-3 16,0 0 14-16,-20-40 5 16,14 7 3-16,6 33 24 0,0-34 4 15,0 34 3-15,0 0-5 0,0-29 5 16,0 29 5-16,0 0 18 0,0 0 50 16,0 0-7-16,0 0-9 15,0 0-7-15,0 0-12 0,-13 33-8 16,13-33 3-16,0 0-15 0,-27 37-5 15,27-37 2-15,-33 26-6 16,1-11-11-16,-1-8 7 16,0-3-3-16,0-1-6 0,0-3-4 15,33 0 6-15,-39-3 4 0,39 3-2 16,-33 0 2-16,33 0 3 16,0 0-7-16,0 0 10 0,0 0-7 15,0 0-2-15,0 0 6 0,0 0 0 16,0 0 0-16,0 0 0 0,0 0 10 15,0 0-10-15,0 0 4 16,-33-4-4-16,33 4 10 0,-33 4-22 16,33-4 7-16,-33 7 1 0,33-7 1 15,-33 7 3-15,33-7 0 16,-32 4-3-16,32-4 0 16,0 0 9-16,-27-7-18 0,27 7 3 15,0 0 4-15,-19-34-7 0,19 34-2 16,0-29 2-16,0 29 3 15,13-37 9-15,-13 37 3 0,0 0-10 16,33-30 7-16,-33 30-5 0,32-11-5 16,-32 11 10-16,33 11-3 0,-33-11 15 15,20 30 11-15,-7 0 6 16,-13-30 8-16,-6 36-8 0,-8 5-5 16,14-41 2-16,-26 41-17 0,0-8 0 15,26-33-9-15,-46 30 12 16,6-7-7-16,8-12-1 0,-1-4-1 15,0 1-12-15,33-8 9 0,-40-8-16 16,40 8-2-16,-26-29 1 16,13-2-6-16,6 2 1 15,14-1 8-15,-7 30 7 0,26-37-7 16,7 7 14-16,0 23 0 0,0 0-3 16,-7 10-5-16,-26-3 13 0,33 23 7 15,-33-23 17-15,13 44-4 16,-19-3-8-16,-8-5-8 0,-12 6-3 15,-7-9 2-15,-6 4-20 0,-1-7-83 16,-6-4-102-16,0-1-91 16,7-7-73-16,0-7-14 0,39-11-52 15</inkml:trace>
  <inkml:trace contextRef="#ctx0" brushRef="#br0" timeOffset="3520">2281 324 669 0,'0'0'209'0,"0"0"37"16,0 0 10-16,0 0-3 16,0 0-66-16,0 0-70 0,-33 15-19 15,33-15-18-15,0 0-7 16,0 0-24-16,-7 33-3 0,7-33-30 15,0 0 6-15,0 0-5 16,33 19-9-16,-7-16-6 0,-26-3-7 16,40-14-1-16,-40 14 15 0,26-15 2 15,-26 15 9-15,0 0 4 16,0 0-10-16,0 0-8 0,0 0-9 16,0 0-38-16,0 0-125 0,0 0-200 15,-13 40-125-15,-7-6-43 16</inkml:trace>
  <inkml:trace contextRef="#ctx0" brushRef="#br0" timeOffset="3792">1558 376 666 0,'-27'-63'267'16,"8"12"90"-16,6 14-25 16,13 37-64-16,0 0-97 15,-20-29-56-15,20 29 62 0,0 0-18 16,0 0-35-16,13 52-43 0,0 3-19 16,0-1-17-16,14 9-18 15,-1 5-12-15,0-2-1 0,-6 1-45 16,6-5-133-16,0 1-211 0,-6-7-209 15,0-8-50-15</inkml:trace>
  <inkml:trace contextRef="#ctx0" brushRef="#br0" timeOffset="4604">1242 324 937 0,'0'0'208'0,"0"0"87"0,0 0 3 16,0 0-37-16,0 0-52 0,7 41-40 15,13 10-29-15,12 10-35 0,1-2-13 16,7 4-23-16,-7-1-20 16,-1 9-23-16,-5-9-21 0,-8 1 4 15,-5-7-9-15,-8-6 11 0,-12-2 3 16,-14-11-6-16,-13 0-8 15,-6-11-12-15,-7 0-9 16,-7-8-5-16,0-7 5 0,-6-11-2 16,7-3 13-16,-7-8-17 0,13-8 7 15,-7-3 4-15,20-4-1 16,33 26 23-16,-33-26 6 0,33 26-9 16,0 0-3-16,0 0 5 0,0 0 16 15,0 0 2-15,46-7-7 0,0 14-4 16,7 12-9-16,6 3 2 15,0 4 11-15,7 3-5 0,-7 1-11 16,-13-1-3-16,0 8 0 0,-13-7 14 16,-33-30 2-16,20 41-7 15,-27-4-1-15,7-37-5 16,-46 38 0-16,-13-13-4 0,-7-6 1 16,-6-4-14-16,-7-8-15 0,7-7 11 15,6-7-3-15,-6-8-18 0,6-7-21 16,13-12 1-16,1-15-24 15,6-10 0-15,13-11 4 0,13-4 42 16,14 0 22-16,12 0 18 0,14 12 5 16,6 11-9-16,7 10 0 15,7 15-7-15,-1 12 8 0,0 14 19 16,1 18-13-16,-7 4 1 16,0 8-4-16,-14 7 25 0,-6-1 18 15,-6-3 13-15,-14 4-3 16,-6-4-15-16,-13-3-7 0,-7-1 4 15,-6-10 15-15,-14-1 8 0,1-10 2 16,-8-5 9-16,8-10-6 0,-7-4 9 16,0-11-16-16,-1-12-17 15,8-10 0-15,-1-15-15 0,1-7 9 16,12-11-9-16,1-4 14 0,-1-1-14 16,8 1-9-16,5 0 6 15,8-2-13-15,-1 13-8 0,7 5 10 16,6 6-10-16,-6 11 0 15,0 0 3-15,6 14-3 0,-6 5-17 0,13 29-5 16,-13-30-16-16,13 30-4 16,-20-33-48-16,20 33-49 15,0 0-111-15,0 0-149 0,0 0-189 16,0 0-67-16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1:25.88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1158 801 1161 0,'0'0'82'16,"-7"48"119"-16,7-48-29 15,20 78 21-15,-1-12-54 0,8-6 0 16,-8-1-16-16,1-4-28 16,0-11 27-16,-20-44-11 0,13 60-29 15,-13-60-5 1,0 48-30-16,0-48-3 0,0 0-21 15,0 0-9-15,-46 33-9 16,0-22 7-16,7-7-19 16,-1-12 7-16,40 8-30 0,-52-37-9 15,52 37 30-15,-46-59 5 16,19 11 0-16,27 48 4 0,-13-48 5 16,13 48-3-16,0 0 1 15,0 0 3-15,0 0 33 16,0 0-3-16,0 0 2 0,0 0 19 15,7 48 13-15,-7-7 13 16,0 3-12-16,0-44-19 16,-20 52-14-16,7-15-19 15,13-37-10-15,-40 44-18 0,-6-11-56 16,7-10-80-16,-7-9-152 16,46-14-231-16,-53-7-246 15</inkml:trace>
  <inkml:trace contextRef="#ctx0" brushRef="#br0" timeOffset="245">1821 0 2015 0,'0'0'307'15,"0"0"-36"-15,0 0-82 16,0 0-36-16,0 0-20 16,-52 59-60-16,6 4-34 0,6-1-19 15,-6 1-11-15,0 0-63 16,0-4-154-16,7-3-269 0,-7-5-313 16</inkml:trace>
  <inkml:trace contextRef="#ctx0" brushRef="#br0" timeOffset="501">730 266 2142 0,'0'0'294'16,"0"0"-30"-16,0 0-71 15,0 0 0-15,20 40-49 0,-13 16-52 16,-1 10-39-16,7 8-30 16,-6 4-12-16,6 3-3 15,7 0-30-15,-7-3-119 16,-6-8-154-16,-1-7-260 0,-6-11-228 16,0-8 41-16</inkml:trace>
  <inkml:trace contextRef="#ctx0" brushRef="#br0" timeOffset="897">382 1005 1518 0,'0'0'249'0,"0"0"-11"0,0 0-14 16,0 0-33-16,20 55-57 15,6-14-36-15,-26-41-27 16,46 44-30-16,-46-44-19 0,33 41-8 16,-33-41-6-16,0 0 17 15,0 0-13-15,0 0-6 0,0 0-2 16,0 0-13-16,0 0 5 16,-53 0 10-16,7-11 0 15,7-8-6-15,39 19 3 0,-53-26 21 16,14 11 11-16,39 15 26 15,-53 0 3-15,1 15 24 16,12 11 12-16,-6 18 27 16,14 8-8-16,5 15-5 0,8 3-11 15,12 11-37-15,7 0-26 16,20 8-24-16,6 3-8 16,7 4-80-16,13-7-115 0,-7 0-160 15,1-4-432-15,-7-15-404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1:27.55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6107 958 1988 0,'0'0'339'16,"0"0"-15"-16,0 0-87 0,0 0-90 15,0 0-75-15,0 0-22 16,0 0-11-16,0 0 15 0,13 44-22 16,-13 4-15-16,-7 0-9 15,-12 0-11-15,5-3-77 16,-18 0-107-16,-1-5-247 15,-7-6-364-15,-6-12-86 0</inkml:trace>
  <inkml:trace contextRef="#ctx0" brushRef="#br0" timeOffset="375">5686 876 2274 0,'0'0'262'0,"0"0"0"15,0 0-76-15,0 0-77 16,0 37-45-16,0-37-14 0,-20 41 18 16,20-41-9-16,0 0-18 15,-32 37-4-15,32-37 11 16,0 0 7-16,0 0-14 0,0 0-8 15,-40 7-5-15,40-7 6 16,0 0-5-16,-39-48-10 16,12-7-15-16,8-12-9 15,-1-10 5-15,7-4 3 0,0 7 0 16,0 0-3-16,-1 11-4 16,-5 11 4-16,6 7-17 15,13 45-40-15,-27-37-67 0,27 37-95 16,0 0-122-16,0 0-159 15,0 0-233-15,-39 41-70 16</inkml:trace>
  <inkml:trace contextRef="#ctx0" brushRef="#br0" timeOffset="544">5469 1240 2474 0,'0'0'347'15,"0"0"-7"-15,0 0-102 16,0 0-118-16,0 0-96 16,0 0-145-16,0 0-203 0,0 0-320 15,0 0-248-15</inkml:trace>
  <inkml:trace contextRef="#ctx0" brushRef="#br0" timeOffset="1123">5134 655 2137 0,'0'0'281'0,"0"0"-55"16,0 0-67-16,0 0-50 15,0 0-45-15,0 0-37 0,0 0-19 16,0 40-8-16,0-40 10 15,0 0-4-15,0 0 2 16,0 0-3-16,0 45 0 0,0-45-15 16,0 0 6-16,0 0 1 15,0 0 14-15,0 0-5 16,0 0-6-16,0 0-11 16,0 0-2-16,0 0 20 0,0 0 0 15,0 0-7-15,0 0 0 16,0 0-3-16,0 0-9 15,0 0 8-15,0 0 11 0,0 0 1 16,0 0-8-16,13 37-9 16,-13-37 16-16,0 0-15 0,0 0 5 15,0 0 8-15,0 0 2 16,-6 37-1-16,6-37-10 16,0 0 9-16,-40 37 8 15,-6-8-2-15,0-7 16 0,-19 0 19 16,-1 1 12-16,-13-5-3 15,-13 1-18-15,-7-1-2 16,-6-3-11-16,-6-8 15 0,-1 1 0 16,7-5-5-16,0-6-16 15,19-1 5-15,14-7-7 16,13-4-13-16,19-7 2 0,40 22 6 16,-39-37 2-16,39 37-7 15,-13-59-11-15,19 15-36 16,1-1-95-16,-7 45-181 15,20-59-332-15,6 11-340 0</inkml:trace>
  <inkml:trace contextRef="#ctx0" brushRef="#br0" timeOffset="1304">4050 400 2336 0,'72'-31'291'0,"7"9"-61"16,6 7-109-16,7-3-71 0,7 7-147 15,-7-4-351 1,0 8-534-16</inkml:trace>
  <inkml:trace contextRef="#ctx0" brushRef="#br0" timeOffset="1896">3143 255 1825 0,'0'0'242'0,"0"0"8"16,0 0-26-16,0 0-57 15,0 51-61-15,0 1-38 0,13 5-27 16,0-2-19-16,14 4-19 15,-1 0-55-15,0-7-106 0,7-4-162 16,-33-48-269-16,20 59-114 16</inkml:trace>
  <inkml:trace contextRef="#ctx0" brushRef="#br0" timeOffset="2351">2827 777 1479 0,'0'0'319'0,"0"0"40"15,0 0-41-15,0 0-82 16,0 0-87-16,0 0-60 0,32 48-42 16,-12-8-19-16,-13-10-7 15,-7-30-14-15,6 33-3 16,-6-33-4-16,0 0-3 15,0 0 3-15,0 0 0 0,0 0-7 16,0 0-14-16,0 0-4 16,-46-4 4-16,46 4 2 15,-46-29 10-15,0 7 13 0,7-4 9 16,-1 11 12-16,-12 8 10 16,-1 14-6-16,-19 8 23 15,-7 11 11-15,-6 0 19 0,-7 7-10 16,-20 4 10-16,-6-4 9 15,-14 0-39-15,1-3-8 0,-7-4-4 16,13 0 0-16,7-4-17 16,19-7-7-16,1-8 5 15,19-3-12-15,20-8-5 16,6-7 7-16,14 0 0 0,39 11-31 16,-20-37-64-16,7 4-87 15,13-4-143-15,0 0-272 16,13-8-331-16</inkml:trace>
  <inkml:trace contextRef="#ctx0" brushRef="#br0" timeOffset="2552">1019 551 2133 0,'0'0'349'15,"0"0"32"-15,53-33-98 0,6 7-124 16,7 4-77-16,13 0-40 16,-7 0-50-16,-6-4-115 0,-1 3-183 15,-12 1-288-15,-53 22-289 16</inkml:trace>
  <inkml:trace contextRef="#ctx0" brushRef="#br0" timeOffset="2975">54 507 2104 0,'0'0'228'0,"0"0"6"16,0 0-31-16,0 0-81 15,0 0-69-15,0 0-35 0,-20-41-6 16,26 12 5-16,-6 29-6 16,40-33-19-16,6-2-18 0,0 6-1 15,0-5 1 1,0 1-4-16,-13 0-5 0,-7 0 1 16,-6-4 0-16,-14 0 0 15,-6 0 25-15,-19 4 9 0,19 33-3 16,-33-37 8-16,0 18-9 15,0 12 4-15,-6 14 21 0,-1 15 14 16,1 12 13-16,6 6-1 16,0 12-7-16,7 3-9 15,13 5-9-15,6-1-8 0,7-4-3 16,13 5-2-16,0 3 0 16,7-4-68-16,13-7-104 0,0 3-195 15,0-3-277 1,-1 7-124-16</inkml:trace>
  <inkml:trace contextRef="#ctx0" brushRef="#br0" timeOffset="3240">310 1572 2307 0,'0'0'382'16,"0"0"-42"-16,0 0-76 15,0 0-54-15,0 0-31 16,33 7-24-16,-33-7-12 16,32 0-42-16,-32 0-16 0,0 0-42 15,0 0-11-15,0 0-20 16,0 0-23-16,14-29-26 0,-14 29-87 16,0 0-48-16,0 0-51 15,0 0-46-15,0 0-96 0,-33-22-178 16,33 22-199-16,0 0-43 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1:57.95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5926 1197 1001 0,'-20'-26'193'15,"14"7"110"-15,-8 1 32 0,1 7-32 16,0 0-72-16,-13 7-49 15,-7 8-48-15,-13 7-25 16,-13 7 3-16,-7 16-23 0,-13 10-18 16,-7 11-25-16,7 16-4 15,0 13-4-15,7 10 4 0,6 2-33 16,14 0-9-16,12-11 9 0,20 1-2 16,14-12-14-16,19-11 12 15,13-12 0-15,27-10-5 0,13-11-6 16,12-12 6-16,8-14 0 0,6-12 2 15,-6-10-9-15,0-12-15 16,-7-7 5-16,-7-14-5 0,-20-5-2 16,-6-10 0-16,-6-17 9 15,-20-9 2-15,-14-11-20 16,-12-5 25-16,-14-3 8 0,-13 15 0 16,-6 11-4-16,-14 18 12 0,-6 23 14 15,-7 18-16-15,-6 22-1 16,6 15 7-16,0 23-8 0,6 6-9 15,14 8-3-15,7 4-74 0,-1 3-118 16,14 1-206-16,13-5-230 16,6 2-96-16</inkml:trace>
  <inkml:trace contextRef="#ctx0" brushRef="#br0" timeOffset="264">6011 2181 2186 0,'13'37'365'16,"1"5"-61"-16,-1 6-53 0,13 8-68 16,0 10-74-16,7 8-30 15,13 0-2-15,13 4-37 0,14 4-11 16,-8-1-19-16,14-3 0 15,7-5-10-15,-1-2 0 0,1-8 0 16,-13-7-60-16,-8-12-97 0,-5-7-128 16,-28-7-208-16,-32-30-247 15,40 18-108-15</inkml:trace>
  <inkml:trace contextRef="#ctx0" brushRef="#br0" timeOffset="548">5479 2727 2376 0,'-47'-19'297'0,"47"19"0"0,0 0-10 15,-39-11-41-15,39 11-82 16,0 0-23-16,-40 37 72 0,14 18-1 15,-7 19-41-15,-6 11-17 0,-7 15-1 16,6 4-45-16,-6 7-38 16,-6 11-48-16,-1-6-5 0,7-2-14 15,0-10-174-15,0-8-201 0,-7-7-91 16,1-7-75-16,12-16-203 16,1-10-193-16</inkml:trace>
  <inkml:trace contextRef="#ctx0" brushRef="#br0" timeOffset="1296">6386 3656 721 0,'0'0'150'0,"-20"-33"-6"15,20 33 6-15,0 0 12 0,0 0-25 16,0 0-2-16,0 0-1 16,0 0-16-16,0 0 20 0,-20-23-20 15,20 23 68-15,0 0 23 16,0 0-3-16,20 26-7 0,6 4-38 16,14 7-35-16,6 3-14 0,13 5-38 15,7 7-14-15,13-3-12 16,0-1-18-16,0 0-19 0,7 0 7 15,-7-11-15-15,-7 0-3 16,0-4 8-16,-13-7-6 16,-6-4-2-16,-14-4-33 0,-39-18-48 15,0 0-72-15,0 0-113 0,0 0-137 16,0 0-122-16,0 0-70 16,-33 15-5-16</inkml:trace>
  <inkml:trace contextRef="#ctx0" brushRef="#br0" timeOffset="1728">6097 3848 992 0,'0'-26'194'15,"0"26"60"-15,0 0 53 0,0 0 8 16,0 0-57-16,0 0-62 16,0 0-49-16,0 0-45 0,0 0-2 15,0 0 62-15,-33 48 13 16,13 9-27-16,7 9-28 0,-13 12-21 16,6 7-11-16,-13 7-23 0,7-2-26 15,0-2-21-15,-1 1-12 16,-6 0-69-16,1 0-93 0,-1-15-129 15,6-7-295-15,8-16-295 0</inkml:trace>
  <inkml:trace contextRef="#ctx0" brushRef="#br0" timeOffset="3472">3722 1415 927 0,'0'0'4'0,"0"0"44"0,0 0 22 0,0 0-9 16,0 0 0-1,0 0-37-15,0 0-16 0,0 0-13 16,0 0 25-16,0 0-12 16,0 0-15-16,0 0-2 0,0 0 19 15,-19 7-21-15,19-7 2 0,-33 16 50 16,7-1 36-16,-1 7 44 15,1 4-10-15,0 7 33 0,-7 8-11 16,0 7 23-16,0 7 13 16,-6 4 25-16,-7 8-51 0,6 0 24 15,1 0-45-15,-1-1-24 0,1-3-17 16,6-4-11 0,7 0-16-16,6-7-16 0,-6-3-16 15,0-8-17-15,-7-1-55 0,-8-7-96 16,2-7-110-16,0 0-162 15,39-26-177-15,-46 22-78 0</inkml:trace>
  <inkml:trace contextRef="#ctx0" brushRef="#br0" timeOffset="3728">3420 2249 1476 0,'26'-31'149'16,"1"-2"102"-16,-1 0 39 15,0-4-37-15,7 4-68 0,7 7-49 16,-8 4-36-16,8 11-35 0,-7 7-10 16,-33 4 17-16,33 18 1 15,-33-18-18-15,19 52-26 0,-19-8-13 16,-6 8-16-16,-14-4-96 0,-6 1-146 15,-7-4-241-15,-7-1-289 16</inkml:trace>
  <inkml:trace contextRef="#ctx0" brushRef="#br0" timeOffset="4668">2526 1352 689 0,'0'0'146'0,"0"0"67"16,0 0 0-16,-27 44-11 16,14 2-43-16,-7 2 4 0,-6 3-32 15,6 1 3-15,-6 7 35 16,-7 0-41-16,0-3 14 0,7-1-38 15,-13 2-2-15,-7-2-35 16,-7 0-23-16,1-3-3 0,-8-4-18 16,-12 0-4-16,0 0-7 15,-7-4-5-15,-1-2-3 0,-5-5 0 16,-1-7-4-16,1-8 0 16,-1-4-4-16,8-3-13 0,-1-11-15 15,13-8-21-15,7-7-23 16,6-7 3-16,7-8 6 0,13-4 9 15,1-11 17-15,-1-4 4 0,6-3-10 16,1 0 23-16,0 7 29 16,0 4-5-16,6 8-5 15,20 29-3-15,-26-30-5 0,26 30 24 16,0 0 7-16,0 0 12 16,0 0 13-16,0 0 4 0,-14 48-4 15,8 4 10-15,19 0-14 16,0 0 5-16,7-8-1 0,6 1-25 15,-6 0-1-15,0-12 2 0,-1-4-10 16,-19-29-14-16,0 0 5 16,20 34 4-16,-20-34 3 0,0 0 7 15,0 0-9-15,-13 29-5 16,13-29-7-16,-40 19-1 0,1-5 11 16,6 1-3-16,33-15 11 0,-59 41 14 15,13 7 29-15,0 11 30 16,-8 12 26-16,8 7-6 15,-6 3-16-15,6 0-18 0,0 4-13 16,6-2-21-16,1-6-13 16,0 1-9-16,-7-8-14 0,0-7-84 15,6-11-93-15,-6-11-119 16,46-41-165-16,-52 37-229 0,12-26-95 16</inkml:trace>
  <inkml:trace contextRef="#ctx0" brushRef="#br0" timeOffset="5099">1223 0 778 0,'0'-37'110'15,"0"37"70"-15,0 0 93 16,0 0-31-16,0 0 8 0,0 0 43 16,-6 34-52-16,-7 43-45 0,-7 30-13 15,-6 24-59-15,-14 9-38 16,-6 8-15-16,0 4-8 16,-6-8-13-16,-7-6-28 0,-1-12-18 15,1-12-1-15,7-18 1 16,6-17-30-16,6-20-28 0,7-22-45 15,33-37-41-15,-33 4-17 16,33-4 24-16,-27-67 3 0,14-19 20 16,0-10 53-16,6-4 34 0,-6 12 9 15,7 14 57-15,-1 21 15 16,-6 16 5-16,13 37-8 0,0 0 16 16,-46 41 3-16,0 19-25 15,0 3-13-15,7 11-16 16,-7-4-20-16,6 0-44 0,14-3-178 15,-7-4-278-15,13-15-210 0</inkml:trace>
  <inkml:trace contextRef="#ctx0" brushRef="#br0" timeOffset="7472">1381 1759 975 0,'0'0'115'0,"-26"-3"101"0,26 3-11 16,-26-11-12-16,26 11-65 15,0 0-58-15,-20-23-17 0,7-3-53 16,13 1 6-16,6-9-6 15,7-3 7-15,7 0-3 0,6 1-1 16,1 2-14-16,-1 5 3 0,-26 29 13 16,33-38 8-16,0 16-13 15,-33 22-12-15,39-15 22 16,-39 15-5-16,33 11-12 0,-33-11 2 16,26 45 24-16,-19 0-13 15,-14 3-10-15,1 0 9 0,-14 3-5 16,7-3-63-16,0-7-158 15,0-8-170-15,-1-3-91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2:16.81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7654 2047 171 0,'0'0'16'0,"0"0"-4"16,0 0-1-16,0 0-1 0,0 0-19 15,0 0 4-15,0 0-22 16,0 0-30-16</inkml:trace>
  <inkml:trace contextRef="#ctx0" brushRef="#br0" timeOffset="4992">177 1681 817 0,'0'0'158'0,"0"0"41"0,0 0-8 16,0 0 95-16,-26 52-32 16,13 11-46-16,13 22-50 0,6 15-59 15,14 14-7-15,6 8-1 16,14 7-10-16,0 4-29 0,6 0-29 16,7-3-1-16,-1-5-14 15,1-10-13-15,0-12-35 0,-14-10-83 16,-6-12-93-16,0-7-152 15,-14-19-143-15,2-10 1 0,-8-16 33 16</inkml:trace>
  <inkml:trace contextRef="#ctx0" brushRef="#br0" timeOffset="6987">494 3628 1472 0,'-20'34'150'0,"20"-34"34"15,0 0 26-15,0 0 18 0,0 0-33 16,0 0-36-16,26 11-34 16,14-11-50-16,6-8-47 0,13 1-6 15,8-8-5-15,18-3-20 0,14-1 3 16,19-3 10-16,21 0-3 16,25-4 4-16,21 4 6 0,19-4-3 15,14 0-1-15,18-3-10 16,22-1 5-16,11 1-8 15,21-1-3-15,20-3 0 0,-1-1 8 16,14-6 20-16,19 3 7 16,8 0-15-16,12 4-12 0,14-4-5 15,-2 0 11-15,-5 0-1 0,-6 0 1 16,-14 4-8-16,-19-4-7 16,-21 0 34-16,-6 4 22 0,-26-4-6 15,-27 7-19-15,-26 0-10 16,-33 5-7-16,-20-1-8 0,-33 0 17 15,-33 7-9-15,-18-3 21 0,-21 7 8 16,-20-3-19 0,-46 18-3-16,0 0-11 0,0 0-6 15,19-37 6-15,-19 37-11 0,0 0 5 16,0 0 0-16,0 0-7 16,0 0 13-16,0 0-17 0,0 0-5 15,0 0 6-15,0 0-1 16,0 0 8-16,0 0-1 0,0 0 6 15,0 0-6-15,0 0-7 0,0 0 18 16,0 0-7-16,0 0-4 16,0 0-6-16,0 0 10 0,0 0 4 15,0 0-4-15,0 0 0 16,0 0 4-16,0 0-8 16,0 0 4-16,0 0 0 0,0 0 0 15,0 0 7-15,0 0-10 0,-33-33-10 16,33 33 5-16,0 0 4 15,0 0-9-15,0 0-3 0,0 0 4 16,0 0 16-16,-39-22 3 16,39 22-7-16,0 0 0 0,0 0-12 15,0 0 12-15,-33-23 0 16,33 23-4-16,0 0 11 0,0 0-1 16,0 0-14-16,-39-18 5 0,39 18 3 15,0 0-3-15,0 0 10 16,0 0-1-16,0 0-11 15,0 0 8-15,0 0-3 0,0 0-5 16,0 0 10-16,0 0-5 16,0 0-4-16,0 0 4 0,0 0 0 15,0 0-3-15,0 0 13 0,-40-7-8 16,40 7 1-16,0 0 0 16,0 0-3-16,0 0-8 0,0 0 1 15,0 0 7-15,0 0 0 16,0 0 0-16,0 0 4 0,0 0 0 15,0 0-14-15,0 0 10 16,0 0 8-16,0 0-1 16,0 0-7-16,0 0-6 0,0 0 0 15,0 0 12-15,0 0-11 0,0 0 5 16,0 0 10-16,0 0-14 16,0 0 4-16,0 0 14 0,0 0-14 15,0 0 0-15,0 0 16 16,0 0-6-16,0 0-6 0,0 0 4 15,-47-19-11-15,47 19 6 0,0 0 5 16,-33-41-5-16,7 5 1 16,0-1-4-16,6-4-6 0,-6-7-4 15,0-8 14-15,-1-6 3 16,-12-12-7-16,-1-11-30 16,-12 0-7-16,-1-19-1 0,-13-6-6 15,0-9-12-15,-6-3 2 16,-14 1 11-16,14 2-1 0,13 5 3 15,-8 10 8-15,1 12 6 0,1 3-6 16,19 8-5-16,-7 14 6 16,14 8 40-16,-7 4 2 0,6 7-10 15,7 0-7-15,6 0 7 16,-6 4 13-16,33 44-13 0,-33-48-10 16,33 48 7-16,-33-60 3 0,14 20 7 15,19 40-7-15,-20-45-4 16,20 45-6-16,-20-44-1 15,20 44 11-15,0 0 8 0,-13-44-8 16,13 44-8-16,0 0 5 16,0 0 5-16,0 0 8 0,0 0-7 15,0 0-3-15,0 0-5 16,0 0-2-16,0 0 7 0,0 0 3 16,-46-37 10-16,46 37-9 0,-72 0-4 15,13 11 0-15,-8 7-5 16,-12 5 12-16,-6-1-5 15,-7 4 4-15,-13 3-6 0,-15 1-9 16,-11-1 2-16,-27 4 17 0,-14 1 3 16,-18 6-6-16,-15 5 2 15,-12-1-3-15,-14 0-15 0,-5 4 34 16,5 0-8-16,-6 4-11 16,-1 4 3-16,1-1-5 0,-6-3 3 15,5-4-15-15,2-4 8 16,18 0 5-16,8-3 5 0,5-4-5 15,1-4-15-15,19 0 2 16,8-3 15-16,6 3 9 0,6-3-7 16,13-1-9-16,7 1 0 0,13 0 3 15,14-1 4-15,6 1-7 16,6-1-6-16,21-3 2 16,-1 0 9-16,14 0 2 0,6 0-14 15,0-4-7-15,7 0 14 16,-1 4 8-16,1-4-2 0,0 0-9 15,7 0-2-15,-1-3 8 16,7 3 1-16,-1-7-15 0,8 0 11 16,39-15 5-16,-40 18 2 0,40-18-12 15,0 0-5-15,-39 15 20 16,39-15-5-16,0 0-15 0,0 0 10 16,0 0 8-16,0 0-8 15,0 0-8-15,0 0 8 0,0 0 14 16,0 0-7-16,0 0-10 15,0 0 3-15,0 0-4 0,0 0 13 16,0 0-2-16,0 0-15 16,0 0 3-16,0 0 7 0,-46 11 5 15,6-4-1-15,40-7-9 16,-39 15-9-16,-1-4 12 0,1 0 7 16,0 0-15-16,5 0 5 15,1 0 8-15,-7 1 1 0,8-5-9 16,32-7-7-16,-46 15 10 0,13-8 10 15,33-7-10-15,-33 15-5 16,33-15 2-16,0 0 6 16,0 0 0-16,-33 11 2 0,33-11-14 15,0 0 6-15,0 0 7 16,0 0 0-16,0 0-4 0,0 0 0 16,0 0-10-16,0 0-14 15,0 0-14-15,0 0-35 0,0 0-66 16,0 0-87-16,0 0-115 0,0 0-120 15,0 0-8-15,33-19-16 16</inkml:trace>
  <inkml:trace contextRef="#ctx0" brushRef="#br0" timeOffset="12156">6574 1249 635 0,'0'0'92'0,"0"0"67"16,0 0-14-16,0 0-16 0,0 0-73 16,0 0-12-16,26 0-15 15,-26 0 85-15,40 15-12 0,-1 3 8 16,7 1-14-16,0 3-47 15,0 0 4-15,7 0 5 0,6 1-9 16,0-1 0-16,-5-7-19 16,-8-1-25-16,-7 5 0 15,-39-19 21-15,33 18 21 16,-33-18 4-16,0 0-9 0,0 0-15 16,13 37-17-16,-13-37 1 15,-13 26-5-15,13-26-10 0,-33 26 4 16,0-11 0-16,0-8 11 15,33-7-32-15,-46-4-7 0,6-7-5 16,7-7-22-16,0-4 0 16,33 22 20-16,-33-41-1 0,7 11 9 15,26 30 14-15,-26-36 19 16,26 36 1-16,-40-34-10 16,7 12 0-16,1 15 0 15,-8 3 13-15,1 4-7 0,12 7 0 16,27-7-6-16,-39 19 3 15,39-19-4-15,-14 37 22 0,7-8 9 16,7 1-12-16,0-30-7 16,28 37 10-16,-9-4-9 0,-19-33-1 15,46 33-15-15,0-14 1 16,0-8 0-16,7-7 22 0,-7-4-20 16,0-4 11-16,-7-3-11 15,-6-1 4-15,-33 8 2 16,33-11-6-16,-33 11 34 0,0 0 1 15,0 0-5-15,0 0-18 16,0 0 11-16,0 0 4 0,-33 11-9 16,0 4 13-16,0 3-2 15,-6 1 14-15,0-1-1 0,-7 5-19 16,6-1-13-16,-12-8 11 16,6 1-22-16,0-4 17 15,5-3-12-15,2-5 14 0,6-3-14 16,7-3 11-16,26 3-23 15,-33-19 15-15,33 19-3 16,-20-29-5-16,7 7 11 0,13 22-22 16,0 0 25-16,-7-26-18 0,7 26 23 15,0 0-14-15,0 0 9 16,0 0-12-16,20-8 9 16,6 12-6-16,1 3 3 0,5 8 6 15,-5 0-9-15,6 3 11 16,-7 1-15-16,-26-19 17 0,40 29-11 15,-40-29 2-15,33 30 12 16,-33-30 0-16,0 0 19 0,13 33 10 16,-19-7 28-16,6-26-14 15,-27 30 1-15,-5-8-24 0,-9-4 4 16,2 1 3-16,-14-1-11 16,7-3 5-16,-6 0-5 15,-1 0-16-15,0-1-12 16,-6-6-1-16,6 3 15 0,0-4-22 15,7-7 11-15,7 0-10 16,6-4 8-16,0-7-17 0,33 11-82 16,0 0-167-16,-26-40-165 15,19-8-196-15,7 3-39 0</inkml:trace>
  <inkml:trace contextRef="#ctx0" brushRef="#br0" timeOffset="13299">5875 1109 518 0,'0'0'162'15,"0"-41"45"-15,0 41 14 0,-6-33-3 16,6 33-58-16,0 0 9 15,0 0-12-15,0 0-44 0,0 0 16 16,0 0-51-16,0 0-17 16,0 0-22-16,0 0-21 15,0 0 25-15,-40 18 14 0,8 16 21 16,-1 14-7-16,-8 3 29 16,2 16-32-16,-7-1 30 0,-7 5-19 15,1 2 29-15,-7-6-27 16,-7-4 18-16,-6 0-26 0,-15-4-10 15,-5-8-18-15,-6 1-23 16,-8-8-6-16,-13-7-4 0,-6 0-7 16,-13-7-8-16,-7-4 8 15,0-8-5-15,1-3 0 0,5 0 0 16,14-12-8-16,13-3 8 16,13-3 6-16,20-5-15 15,13 1 13-15,7 0 0 0,19-1-4 16,8-3-3-16,32 11 3 0,-20-4 4 15,20 4-9-15,0 0 0 16,0 0 5-16,0 0-7 0,0 0-1 16,0 0 11-16,0 0 1 15,0 0-11-15,26 23 9 0,-6-9 6 16,6 1-13-16,7-7-3 16,-13 3 14-16,-20-11-6 0,33 11-4 15,-33-11 4-15,0 0-3 16,0 0-11-16,0 0 14 15,6 26 0-15,-6-26-14 0,0 0 14 16,-46 25 8-16,13-2-8 16,-6-12-4-16,-1-4 7 0,8-3 1 15,-8-4-13-15,40 0-37 16,-39-19-37-16,39 19 6 0,-33-40 9 16,20-1 7-16,13 8 23 0,6-4 9 15,14 7-1-15,-20 30 24 16,20-33-11-16,-20 33 13 0,0 0 6 15,0 0-6-15,0 0 0 16,0 0 16-16,0 0 16 16,0 0-23-16,0 0 4 0,0 0 16 15,0 0-1-15,6 37-9 16,-6-37-9-16,-6 33 9 0,6-33-2 16,-27 33-13-16,27-33 0 15,-47 30 11-15,1-11-11 0,7-5-6 16,0-3 9-16,-1-7 6 15,7-4-9-15,0-11-10 0,33 11 10 16,-46-22-3-16,46 22-13 0,-26-26 6 16,26 26 3-16,0 0-1 15,0 0-5-15,0 0 3 16,0 0 16-16,0 0-2 0,0 0-7 16,33 18 8-16,-33-18 22 15,26 41-10-15,-6-4-13 0,-13-7 6 16,-7-30 6-16,0 37-6 15,0-37-8-15,-14 33 6 0,14-33 0 16,0 0-12-16,-26 33 4 16,26-33 7-16,-26 15 3 0,26-15-10 15,-33-8-19-15,33 8 12 16,-33-25 7-16,33 25-6 0,-33-37-9 16,33 37 8-16,0 0 14 0,0 0-26 15,-33-19 19-15,33 19 5 16,-33 22-14-16,0 15 11 15,6 11 4-15,1 8 9 0,-7 3-1 16,7-4-23-16,-7-3 9 16,7-4 8-16,6-15-12 0,20-33-4 15,-26 33-108-15,26-33-179 16,0 0-288-16,0 0-126 0</inkml:trace>
  <inkml:trace contextRef="#ctx0" brushRef="#br0" timeOffset="13534">3392 1633 1442 0,'53'-37'164'16,"-7"8"125"-16,0 3 41 0,-7 4-44 15,-6 7-65-15,-33 15-92 0,40-22-73 16,-7 7-21-16,-33 15-11 15,0 0-24-15,0 0-14 0,0 0 16 16,0 0-2-16,0 0-53 16,-26 44-175-16,-14 1-220 0,-7-5-163 15,-12 5-44-15</inkml:trace>
  <inkml:trace contextRef="#ctx0" brushRef="#br0" timeOffset="13725">2806 1693 2556 0,'0'0'237'0,"0"0"40"16,0 0-44-16,0 0-89 0,0 0-76 16,0 0-38-16,0 0-41 15,0 0-130-15,0 0-132 0,0 0-183 16,0 0-211-16,0 0-43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08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0 973 0,'0'0'39'16,"0"0"41"-16,0 0 89 15,0 0-49-15,0 0-31 0,0 0-60 16,0 0-29-16,0 0-148 16,0 0-92-16,0 0-83 15,0 0-49-15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09.4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0 530 0,'-13'44'176'15,"13"-44"125"-15,0 0 37 0,0 0-48 16,0 0-114-1,0 0-89-15,0 0-44 0,0 0-67 16,0 0-225-16,0 0-183 16,0 0-103-16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57.0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1042 115 0,'0'0'3'0,"0"0"-3"16,0 0 8-16,0 0 11 15,0 0 15-15,0 0 11 0,0 0 18 16,0 0 39-16,0 0 2 15,0 0 15-15,0 0-7 0,0 0-21 16,0 0 7-16,0 0-49 16,0 0-26-16,0 0-3 15,0 0 14-15,0 0-4 0,0 0-23 16,0 0 4-16,0 0 18 0,0 0 26 16,0 0 8-16,0 0 0 15,0 0-29-15,0 0 28 0,20 33 12 16,-20-33-8-16,0 0 0 15,0 0-23-15,26 33-15 0,-26-33-10 16,0 0 18-16,0 0 31 16,0 0 20-16,0 0 24 0,0 0 24 15,0 0-17-15,33-7-38 0,0-15-42 16,0-15-26 0,6-11 1-16,7-8-3 0,7-14-3 15,6-8 4-15,13-7-7 0,7-11-4 16,13-11-128-16,7-4-101 15,-1 1-43-15,1 6-118 0,-1 12-56 16,-6 7-18-16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38.8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1374 0 1160 0,'-27'56'330'0,"-12"3"51"0,-20 0-80 16,0-4-107-16,0 1-87 15,-7-8-38-15,7 0-26 0,0-8-25 16,-7-3-5-16,7-11-2 16,6-11-17-16,7-11-15 15,7-4 8-15,-1-19-12 0,40 19 14 16,-52-52-4-16,12 4 15 15,40 48 29-15,-39-40 17 0,39 40-14 16,-46-30-16-16,0 23 0 16,0 14-11-16,-7 12-2 0,-6 10-3 15,0 8 4-15,0-4-96 16,6 8-206-16,7 3-270 0,0 4-54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33.7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6402 803 1566 0,'0'0'338'0,"33"7"64"0,-33-7-42 16,0 0-83-16,0 0-77 16,0 0-72-16,0 0-68 15,0 0-37-15,0 0-1 0,0 0-32 16,0 0-175-16,0 0-249 15,0 0-428-15</inkml:trace>
  <inkml:trace contextRef="#ctx0" brushRef="#br0" timeOffset="2528">6277 536 532 0,'0'0'83'0,"0"0"31"16,0 0 15-16,0 0-13 15,0 0-17-15,0 0 10 0,0 0 13 16,0 0-64-16,0 0 36 15,0 0-44-15,0 0-2 0,0 0 15 16,0 0-52-16,0 0 28 16,0 0-14-16,0 0-25 15,0 0 24-15,0 0-24 0,0 0 15 16,0 0-15-16,0 0 20 16,0 0-23-16,0 0-1 0,0 0 4 15,0 0 3-15,0 0-13 16,0 0 10-16,0 0 17 0,0 0-21 15,0 0-1-15,0 0 32 16,33 37-27-16,-6-8 20 16,-27-29 9-16,32 41-22 0,-5-8 8 15,-1 1 13-15,-6-4-36 16,6 3 37-16,-26-33-17 0,39 37-4 16,-12-7 25-16,-27-30 8 15,39 33-9-15,-13-7-5 0,-26-26-24 16,33 29 12-16,-33-29-15 15,26 26-9-15,-26-26 24 0,0 0-7 16,0 0-8-16,0 0 37 16,0 0-16-16,0 0 0 0,0 0 9 15,0 0-1 1,0 0-2-16,-6 30 7 0,6-30-21 16,0 0 5-16,-53 22 8 15,7-15-31-15,7-3 8 0,-7 0 15 16,0-4-23-16,-7 0 14 15,7 0-3-15,0-4-11 0,0 0 13 16,0-3-17-16,7-8-49 16,0-3-2-16,39 18 18 0,-46-34 21 15,46 34 17-15,0 0-6 16,-40-37 7-16,40 37 40 0,0 0-41 16,0 0 16-16,0 0-2 15,0 0-10-15,0 0-22 16,0 0 17-16,0 0-5 0,0 0 19 15,0 0 5-15,0 0-14 16,0 0 3-16,0 0 13 0,0 0-1 16,40 45-4-16,-40-45 21 15,0 0-24-15,19 37 22 0,-19-37 4 16,0 0-34-16,0 0 15 16,-19 37 11-16,19-37-31 0,-46 25 14 15,6-10 6-15,40-15-27 16,-46 4-1-16,46-4 7 0,-46-15-77 15,46 15 11 1,0 0 23-16,-33-44 5 0,33 44 25 16,0 0 19-16,-26-37-9 15,26 37 4-15,0 0 14 0,0 0-16 16,0 0-1-16,0 0 8 16,0 0 0-16,0 0 8 0,0 0 24 15,0 0-19-15,0 0 27 16,0 0 6-16,0 0-32 0,0 0 12 15,0 0 2-15,-39 37-11 16,39-37-23-16,-40 26 28 0,40-26-22 16,-39 11 0-16,39-11 11 15,-46 0-24-15,46 0-42 16,0 0-8-16,-40-34 20 0,40 34-3 16,-19-33 28-16,19 33 26 15,0 0-8-15,0 0-17 0,0 0 17 16,0 0 2-16,0 0-10 15,0 0 11-15,0 0 31 0,0 0-34 16,0 0 8-16,-40 33 49 16,40-33-8-16,-46 34-28 0,46-34 15 15,-46 37-10-15,0-11-17 16,13-8 11-16,33-18-2 16,-52 11-24-16,12 0 18 15,40-11-6-15,-46 0-27 0,46 0 6 16,-39-15-24-16,39 15-11 15,0 0 21-15,0 0-7 0,-33-37-12 16,33 37 48-16,0 0-30 16,0 0 14-16,0 0 18 0,0 0 5 15,0 0-24-15,0 0 27 16,0 0-1-16,0 0-16 0,0 0 7 16,0 0 6-16,0 0-17 15,0 0 3-15,0 0 21 0,-13-36-23 16,13 36-4-16,0 0-19 15,0 0-9-15,0 0-1 16,0 0 7-16,-13-34 24 0,13 34-33 16,0 0 33-16,0 0 18 15,0 0-28-15,0 0 12 0,0 0 6 16,0 0-5-16,0 0 4 16,0 0 12-16,0 0-7 0,0 0 0 15,0 0-25-15,0 0 48 16,0 0-15-16,0 0-26 0,0 0 18 15,0 0-9-15,0 0 9 16,0 0 9-16,0 0-9 0,0 0-26 16,0 0 44-1,0 0-2-15,0 0-48 0,0 0 16 16,0 0 41-16,0 0-11 16,0 0-26-16,0 0 33 0,0 0 9 15,0 0-6-15,0 0 42 16,-7 41 24-16,7-41-11 0,0 0 1 15,-33 44 50-15,33-44-21 16,-59 45-12-16,-8-12 18 0,-5-7-18 16,-13-4-25-16,-14 0 1 15,1-7-20-15,-8-4 16 0,1-4-7 16,0-7-28-16,0-7-13 16,13-4 11-16,7-4-9 0,-1-7 7 15,14-4 9-15,6-4-18 16,20-6-21-16,7 2 0 15,12-10-95-15,14-4-133 0,7-8-166 16,19-10-366-16,20-19-62 16</inkml:trace>
  <inkml:trace contextRef="#ctx0" brushRef="#br0" timeOffset="2717">5081 96 1441 0,'73'0'252'15,"12"-7"-22"-15,1-5-93 16,-1 1-75-16,-6-3-23 0,-7 3-101 16,-6-4-277-16,-20 7-241 15</inkml:trace>
  <inkml:trace contextRef="#ctx0" brushRef="#br0" timeOffset="2916">4036 462 1531 0,'0'0'194'15,"52"-11"41"-15,20-8-98 0,14-3-72 16,12 7-36-16,8-3-198 16,-8-1-284-16,-12 4-188 0</inkml:trace>
  <inkml:trace contextRef="#ctx0" brushRef="#br0" timeOffset="3360">3188 517 1598 0,'0'0'39'0,"-7"44"47"16,7-3 2-16,0 0-14 0,-6-1-38 15,6 6 13 1,-13-2 2-16,-7 4-30 0,0-4-1 16,-13 1-4-16,-6-1-25 15,-7-7-9-15,0-4-34 0,6-7-1 16,1-11 24-16,39-15-17 16,-46 7-38-16,46-7 1 0,0 0 40 15,0 0-31-15,-13-44 14 16,13 44 38-16,26-44 30 0,-26 44 21 15,53-37 14-15,-14 22 39 16,-6 8-5-16,-33 7 43 0,39 18-5 16,-39-18 16-16,20 41 53 15,-13-1 33-15,-27 1-38 16,-6 7-64-16,-20 4-49 0,-20-1-39 16,-6-3-40-16,-14 0-97 15,-6-11-176-15,0-7-237 0,13-4-102 16</inkml:trace>
  <inkml:trace contextRef="#ctx0" brushRef="#br0" timeOffset="3545">3208 236 1735 0,'59'-14'249'0,"-7"-5"-88"16,7-3-56-16,1 0-81 16,-1-4-142-16,0 4-244 0,-7 3-261 15</inkml:trace>
  <inkml:trace contextRef="#ctx0" brushRef="#br0" timeOffset="3764">2412 917 2236 0,'-39'37'305'16,"13"-7"-5"-16,-1 3-70 15,1-4-108-15,26-29-61 0,-46 52-23 16,0-4-53-16,0-3-117 15,0-1-174-15,46-44-268 0,-72 55-212 16</inkml:trace>
  <inkml:trace contextRef="#ctx0" brushRef="#br0" timeOffset="4427">2005 643 1455 0,'0'0'56'0,"0"0"167"15,0 0-5-15,13 33-120 0,-6 1-22 16,-7-34-35-16,-7 56-32 16,-6-12 18-16,6-3-20 0,7-41-15 15,-19 44-64 1,19-44-69-16,0 0 10 0,0 0-2 15,-53 41-83-15,14-23 1 16,39-18 75-16,-53-11-13 0,53 11 51 16,-52-37 47-16,52 37 40 15,-40-37 59-15,40 37 63 0,0 0-9 16,0 0-45-16,0 0 40 16,0 0 55-16,0 0 6 0,0 0-4 15,0 0-62-15,-13 37-1 16,13-37-7-16,-7 48-65 0,7-48 13 15,-6 44-1-15,6-44-9 16,-7 45 1-16,7-45-7 16,0 0-12-16,-19 44 20 0,19-44-36 15,0 0 3-15,0 0-17 16,0 0-51-16,-61 4-79 0,61-4-12 16,0 0 36-16,-46-59 50 15,20 7 56-15,26 52 32 0,-26-48 55 16,26 48 67-16,0 0 7 15,0 0-31-15,0 0 24 16,0 0 55-16,-46-7-18 0,6 14-3 16,1 11 25-16,-14 12-9 15,-6-1-15-15,-13 1-20 16,-13 0-28-16,-14-1-37 0,0-7 2 16,-12-3-17-16,-8-4-23 15,1-8-9-15,6-7-10 0,7-7-17 16,13-8 14-16,7-4-14 15,13-10-11-15,12-4 11 0,28-8-17 16,5 4-63-16,21 4-103 16,6 33-210-16,33-41-245 0,32 11-70 15,14 8 53-15</inkml:trace>
  <inkml:trace contextRef="#ctx0" brushRef="#br0" timeOffset="4586">1123 1360 1819 0,'53'30'285'0,"6"-11"-28"15,0-12-74-15,7-7-70 16,6-7-81-16,-6-8-141 0,6-7-304 16,-6-12-320-16</inkml:trace>
  <inkml:trace contextRef="#ctx0" brushRef="#br0" timeOffset="4777">1946 41 2239 0,'0'0'290'0,"0"0"-6"16,0 0-114-16,0 0-78 0,0 0-120 15,0 0-181-15,0 0-240 16,0 0-269-16,13-41 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40.6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2024 1155 0,'0'0'115'15,"0"0"74"-15,0 0-13 0,0 0-19 16,0 29 4-16,0-29 13 15,13 45-7-15,7-8-48 0,-7 0-21 16,0-8 6-16,1 5 31 16,-14-34-15-16,13 33-24 15,-13-33-4-15,0 0-9 0,0 0-1 16,13 29 4-16,-13-29 14 16,0 0 4-16,0 0 16 15,0 0 9-15,0 0 18 0,0 0 18 16,0 0 51-16,0 0 20 15,39-33-115-15,1-30-71 0,12-22-28 16,22-29-13-16,18-24-15 16,13-28-8-16,26-30-47 15,7-15-68-15,21-19-52 0,12-2-53 16,-7-1-55-16,7 10-87 16,-12 24-259-16,-8 25-378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43.79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0 489 779 0,'-39'3'181'0,"39"-3"40"16,0 0 4-16,0 0-10 15,0 0-25-15,0 0-44 0,0 0-38 16,0 0-48-16,0 0-45 15,0 0 56-15,46 4 45 16,19-8 0-16,27 1 23 16,34-5-51-16,12-3 5 0,28 4-14 15,5-1-19-15,13 1-1 16,15 0-1-16,5-1-18 0,8 1 8 16,5 3-19-16,0 0-18 15,14 4 12-15,-13 4-5 0,0 0-4 16,-20 3-18-16,-1-3 14 15,-5 0 2-15,-1 3-5 0,-12-3-7 16,-2 3-11-16,-12-3 17 16,-7 3-1-16,-12-3-5 0,-1 3-11 15,-13-7 5 1,-13 0 20-16,-1 0-6 0,-6-3-8 16,-12-8-7-16,-2 3 18 15,-6 1-9-15,-5-1-2 0,-9 1 2 16,1 3 5-16,1-3-7 15,-8-1-6-15,1 1 9 0,0 3 5 16,6-3-8-16,-7 0-11 16,7-1 18-16,1-3 0 0,-1 0-7 15,0 4-8-15,0-8-1 16,7 8 14-16,-7-5 2 16,1 1-13-16,-2 4 0 15,1 0 16-15,0-1-10 0,8 1-5 16,5-1-8-16,-7-4 19 15,8 5-6-15,-1-4-11 0,0 3 6 16,1-3 12-16,-1 0-7 16,-13 4-4-16,7-4 4 0,-7 3 5 15,-7 1-5-15,8 0-3 16,-7-1-4-16,-1 1 19 0,1-1-15 16,-7 1-8-16,0-4 20 15,-1 7 3-15,2-7-16 16,-8 4-10-16,0-1 17 15,0 1 8-15,-6 0-11 0,1-1-13 16,-8 1 20-16,0 0 3 16,0-1-19-16,0 1 9 0,-46 7 3 15,60-11-3-15,-14 3-7 16,-46 8 7-16,46-7 0 0,-46 7 12 16,0 0-12-16,0 0-9 15,0 0 13-15,39-4 5 0,-39 4-9 16,0 0 6-16,0 0 1 15,0 0 2-15,0 0-9 16,0 0 3-16,0 0 13 0,0 0 4 16,0 0-4-16,0 0 0 15,0 0-2-15,-46 0-10 16,-6-4-4-16,-2-3-11 0,-18 3 22 16,-14 1-11-16,-20-1 0 15,-6 4-9-15,-12 0 18 0,-9 4-7 16,-5-1-2-16,-14-3 2 15,-20 8 2-15,-12-5-12 16,-7 1-3-16,-1 0 19 0,0 0-6 16,15-1-12-16,-1 1 19 15,-1 0-4-15,15 3-9 0,12 0 1 16,1-3 11-16,-2 7-12 16,15-3 0-16,-1-1 10 15,0 0-6-15,1 4-4 0,6-3 4 16,7 3 4-16,-1 0-7 15,8-4-6-15,6 8 13 0,0-4 5 16,0 0-19-16,-1 0 2 16,15 1 16-16,-8-1-2 15,0 3-11-15,14-3-4 0,-7 1 13 16,0 2-1-16,1-2-11 16,-9-1 0-16,2-3 11 0,-14-1-3 15,-6 4-6-15,-14-3-3 16,1-1 3-16,-7 1 15 0,0-1-9 15,6 0-10-15,8 4 7 16,-2-3 11-16,8-1-3 16,6 4-5-16,1-3 0 15,13-1-6-15,5 4 6 0,2-4 0 16,5 5-10-16,1-1 4 16,0 0 6-16,-1 0-3 0,7 4-9 15,1-4 6-15,5 0-7 16,14 0 6-16,0-7 7 0,7 7 0 15,-1-8-5-15,8 5 0 16,-1-1 5-16,7-3-6 0,7 3 6 16,6-3 0-16,33-4-7 15,-33 4 9-15,33-4 1 0,0 0 2 16,-34 0-3-16,34 0-2 16,0 0 4-16,0 0-8 15,0 0 4-15,0 0-9 16,0 0 4-16,0 0 8 0,0 0-3 15,0 0 10-15,0 0 1 16,0 0-1-16,0 0-3 0,0 0-2 16,0 0-5-16,0 0-4 15,0 0 4-15,0 0-5 0,0 0 1 16,0 0 8-16,0 0-4 16,0 0-6-16,0 0 6 15,0 0 0-15,0 0-11 0,0 0-89 16,0 0-137-16,0 0-253 15,34-37-349-15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6:02.28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177 876 590 0,'0'0'93'16,"0"0"23"-16,0 0 14 16,0 0 6-16,0 0 33 0,0 0-20 15,0 0-9-15,0 0-29 16,0 0-5-16,39 7-17 16,-39-7 4-16,0 0-31 0,46 11 5 15,-46-11-7-15,33 11 19 16,-33-11-5-16,40 4-4 15,-40-4-9-15,39 4-17 0,-39-4-7 16,53 3-3-16,-14-3 1 16,7 4 1-16,-7-4-1 15,-6 0 5-15,7 4 0 16,6-4-7-16,-7 0-27 0,7 0 11 16,0 0-7-16,0 4-20 15,0-4 21-15,0-4 5 0,-6 4 1 16,6-4 8-16,-7 0 10 15,0 1-6-15,1-1-7 16,-1 4-2-16,1 0 0 0,-40 0-9 16,52 0-8-16,-12-4 11 15,-40 4-1-15,52 0 2 16,-6-3-4-16,-6-1-8 16,6 0-6-16,6-3 12 0,-6-1-2 15,0 1-7-15,0 3-8 16,0-3 8-16,1 3-9 15,-1 1 9-15,0-5 9 0,-6 1 2 16,-7 3-5-16,6 0-15 16,-6 1 17-16,6 3-11 0,1 3-4 15,-1-6 7-15,1-1 2 16,-8 4 9-16,8-4-6 16,-1 1-2-16,1-1 1 0,-1 4-10 15,1 4 2-15,6-4-1 16,0 0 8-16,-7 0 1 15,7-4 5-15,0 0-6 0,0 1-3 16,7 3-9-16,-1 0 9 16,-6 0 4-16,0-4 3 15,-6 4-3-15,-1 0 1 16,0 0-2-16,1 0-3 0,-1 0-6 16,1-4 1-16,-1 4 5 15,1 0 11-15,-1-3-2 0,-6 3-6 16,6 0-8-16,1 3 5 15,-1-3-7-15,-39 0 2 16,46 4 10-16,0-4-2 0,-6 0 2 16,-8 0 2-16,14 0-7 15,-6 0-9-15,6 0 1 16,6-4 22-16,-6 4-9 16,0 0-8-16,7 0-1 0,-7 0 7 15,0 0-7-15,7-3 0 16,-7-1 11-16,0-4-1 15,-7 5-1-15,7-5-5 0,0 8 0 16,0-3-8-16,0-1 8 16,0 0-9-16,0 1 15 0,0-1-1 15,0 0 2-15,0 4-7 16,0 4-9-16,-7-4-1 16,7 4 5-16,0-4 10 0,0 0-5 15,-6 0 10 1,6 0-6-16,-7-4-2 0,1 4-5 15,-1 0-1-15,1 0-3 16,-1-4 7-16,-6 0 6 0,6 1-4 16,-6 3 2-16,7-4-11 15,-8 4 7-15,-32 0 0 16,54 0 0-16,-21 0 8 0,-33 0-3 16,52 0-8-16,-12 4-5 15,-40-4 0-15,52 0 2 0,-19 0 14 16,-33 0 2-16,53-4-10 15,-14 4-3-15,-39 0-3 16,46 4-3-16,-6-4 5 16,-1 0 4-16,-39 0 9 15,46-4 3-15,-6 4-12 0,-40 0-5 16,52 0-4-16,-52 0 13 16,53 0-10-16,-7-4 12 0,-46 4-6 15,59-3 0-15,-13-1 4 16,-46 4-2-16,52-4 2 15,-52 4-4-15,53 0 4 0,-14-3-4 16,1-1 0-16,-1 4-10 16,-6 0 3-16,-33 0 7 15,53 0 5-15,-14-4 1 16,-39 4 0-16,53-3-6 0,-20 3-5 16,-33 0 5-16,52-4 0 15,-6 4-6-15,-13 0 0 16,-33 0 6-16,53 0 5 0,-14 0-3 15,0-4 6-15,1 4-8 16,-7-4 0-16,6 4-4 0,0-3-5 16,1 3 1-16,6-4 5 15,-7 0 9-15,7-3 3 16,-6 3-1-16,-1 1-8 0,1 3-4 16,6-4 4-16,0 4-9 15,0-4 1-15,0 1 8 16,-7-1 9-16,0 0 0 15,7 0-9-15,0 4 3 0,-6-3-13 16,6-1 2-16,6-3 10 16,-6-1 6-16,-6 5-3 15,-1-5-3-15,7 4-9 0,0 1 7 16,-6-1 0-16,6 0-8 16,0-4 4-16,6 4 14 0,-6-3 0 15,7-4-4-15,-1 7-6 16,8-3 3-16,-8 3-16 15,1 0 6-15,-1 1 2 16,1-1 12-16,-1 0 2 0,-12 1-5 16,-1-1-4-16,1 4-3 15,-7 0 0-15,6 0-11 16,0 4 9-16,2-4 7 0,-2 0 4 16,1 3 3-16,-1-3-9 15,1 4 0-15,6-4-8 16,-7 0 1-16,14 4 7 0,-7-4 5 15,-7 0 2-15,7-4-2 16,0 4-3-16,0 0-2 0,7 4-15 16,-7-4 15-1,13 3 3-15,-7-3 1 0,1 0 1 16,-7 0-5-16,6 4-6 16,8-4 3-16,-8 0-3 0,1 4 10 15,-7-4 1-15,-7 0-5 16,1 0 5-16,-8 3-8 15,1 1-11-15,0-4 19 0,0 4-10 16,-33-4 1-16,46 0 11 16,-46 0 0-16,46 0-1 15,-13 0-15-15,-33 0 9 0,39 0-12 16,-39 0 17-16,40 0 2 16,-40 0-1-16,39 0-6 15,-39 0 0-15,40 0 6 16,-40 0-9-16,39 0-1 0,-39 0 4 15,46 0-3-15,-46 0 3 16,39-4 4-16,-39 4 2 0,0 0-6 16,40-4 2-16,-40 4 1 15,0 0 46-15,0 0 20 16,0 0-3-16,0 0-8 0,0 0-33 16,0 0-6-16,0 0-7 15,0 0-9-15,0 0 5 16,-53-3-4-16,53 3 0 0,-52-8-4 15,6 5 0-15,0-1 5 16,0 4 1-16,-7 0 4 16,-6-4 1-16,-13 4-3 15,-1 0-2-15,-5 4 2 0,-14-4-8 16,-7 4 9-16,-6-1 2 16,0-3-2-16,0 0-1 0,-1 4 2 15,8-4-7-15,6 4-3 16,6-1 0-16,14 1 10 15,0-4 0-15,6 4-1 0,0-8 10 16,6 4-7-16,8-4-6 16,6 4 2-16,-7-3-12 15,14 3 8-15,39 0-4 16,-59 0 4-16,6-4 0 0,0 4 3 16,7-4-7-16,46 4 0 15,-59-3 0-15,7 3-8 16,-1 0 8-16,7 0-3 0,0-4 6 15,0 4 10-15,-6 4-2 16,-1-4-8-16,0 3-3 0,7-3-5 16,-6 0-3-16,-7 0 5 15,0 0 11-15,-1 0 6 16,1 0-11-16,0 0-3 0,0 0-8 16,6 4 8-16,-6-4-4 15,-6 0 11-15,12 0 7 16,-6 0-9-16,0 0-3 15,6 0 3-15,1 0-13 0,-8 4 5 16,8-4 3-16,-14-4-4 16,1 0 7-16,-1 1 0 15,-13-1 0-15,7 0-3 0,-7 1 0 16,0 3-11-16,0-4 11 16,0 0 0-16,-13 4 0 0,7 0 3 15,-7 0 8-15,0-3-8 16,6 3-3-16,-6 0-5 15,0-4 2-15,0 4-1 16,-6 0-2-16,-7 0 2 16,-15-4 10-16,2 4 0 0,6 0-3 15,7 0 3-15,7 4-11 16,6 0 5-16,0 3-9 0,13-3 9 16,-7 3 0-16,8-7 8 15,-1 4-8-15,6 3 0 16,1-3 2-16,-7-1-10 0,0 5 0 15,7-4 5-15,-13-1 7 16,6 1-1-16,7 0 4 0,6 3-1 16,-6-2-10-1,6 2 1-15,0-3-5 0,0-1 3 16,1 1 5-16,-14 0 0 16,7-4 8-16,-7 4 0 15,0-1-8-15,-7 1-12 0,1 0 5 16,0-4 7-16,6 3 2 15,-7-3 5-15,1 4 0 0,6-4-7 16,7 4-8-16,-1-1 3 16,8 5 19-16,-1-1-30 15,-6-3 10-15,13 0 9 0,-7-4 3 16,7-4 1-16,-8 4-7 16,8 0-12-16,-7 0 8 15,0-4 4-15,1-3 7 16,6 3 0-16,-1 0-7 0,1 1-12 15,7 3 8-15,-1 0 1 16,1 0 10-16,-8 3-4 16,8 1-3-16,-1 0-5 0,1 3-1 15,-1-3-8-15,-6 0 7 16,0 3 4-16,0-3 6 0,0-1-3 16,-1 1-9-16,8 3 6 15,12-7-3-15,-6 4 14 16,14 0-16-16,5-4 10 15,27 0 2-15,-39 0-12 0,39 0 13 16,-33 0-5-16,33 0-4 16,0 0-10-16,-33-8 3 15,33 8-5-15,0 0-1 0,-39-18 22 16,39 18-17-16,-33-18-5 16,33 18 11-16,-39-15-6 0,39 15 2 15,-33-15 16-15,33 15-16 16,-33-11 10-16,33 11 4 15,0 0-9-15,0 0 7 0,0 0 2 16,0 0-10-16,0 0 2 16,0 0 4-16,0 0-13 15,0 0 13-15,13-27 0 16,-13 27-9-16,46-33 9 0,13 11 10 16,7-4-14-16,13 4 4 15,-1 3 18-15,8-3-18 0,-1 0 6 16,1 7 5-16,-14 0-16 15,0 4 2-15,-13 0 13 16,-6 4-16-16,-14-1 6 0,1 5 6 16,-40 3-13-16,46 0 17 15,-46 0-7-15,46-4-8 0,-46 4 12 16,46 7-4-16,0-3-9 16,-7 3 10-16,7 1-1 15,7-5-7-15,6 9 12 16,0-9-8-16,7 8 0 0,6-3-10 15,0-5 13-15,2 5 3 16,5-5-15-16,-7 5 12 16,-6-4 5-16,6 3-15 0,-6-3 12 15,-7-1 2-15,6-3-12 16,-5 0 10-16,-1-3 2 0,6-1-18 16,1-3 16-16,-7 3-1 15,14-4-4-15,-8 1 2 16,-6 3-2-16,7-3-7 0,0 0 15 15,-7-1-4-15,7 1-7 16,-7-1 8-16,0 1-5 16,-6 3 0-16,6 1 2 15,-7-5-8-15,1 1 10 0,-1 3 1 16,8 0-14-16,-8 1 9 16,1-1 8-16,6 0-18 15,0 1 7-15,-6-1 10 0,12 0-7 16,-6 1 0-16,7-1 9 15,-7 4-18-15,7-4 6 0,-7 1 16 16,7-1-20-16,0 4 2 16,-1-4 9-16,-6 0-8 15,7 4 6-15,-7 0 2 16,0 0-7-16,7 0 5 0,0 0 1 16,0 0-12-16,6 4 14 15,0 0-5-15,7-4-7 16,0 0 13-16,-7 4-3 0,0-1-7 15,1 1-2-15,0 0 17 16,-14-4-16-16,7 3 5 0,-7-3 8 16,0 4-12-16,7-4 4 15,-7 0 7-15,0 0-14 16,0 0 4-16,0 0 6 0,14-4-6 16,-8 1 3-16,8 3 7 15,-8 0-16-15,8 0 11 16,-8-4-2-16,14 4-4 15,-6 0 13-15,-1 0-12 0,7 0-11 16,0 0 21-16,-1 0-7 16,14 0-7-16,0-4 19 0,0 4-19 15,7 0 7-15,-7 0 5 16,0-3-8-16,0-1-4 16,0 4 13-16,0 4-4 0,-7-4-10 15,-6 0 14-15,0 0-6 16,6 3-4-16,-6 1 8 0,0-4-4 15,7 4 0 1,-1-1 9-16,0 1-14 0,1-4-4 16,-7 0 16-16,0 0-7 15,-1-4 0-15,-5 1 4 0,-1-1-9 16,1 4 5-16,-7-4 6 16,6-3-12-16,-13 3 8 15,7 4-2-15,-7-4 0 0,7 1-7 16,-13-1 18-16,6 0-17 15,-7 1 10-15,7-5-4 0,-6 5-5 16,6-1-3-16,0 0 15 16,-6-3-7-16,-1-1 0 15,1 5 5-15,-7-1-5 16,7 0-13-16,-7 1 20 0,-7 3-7 16,0-4 0-16,-39 4-5 15,46-4 10-15,-46 4-3 16,40 0-9-16,-40 0 14 0,0 0-7 15,33-3-9-15,-33 3 24 16,0 0-24-16,0 0-4 0,0 0 13 16,0 0 2-16,0 0-11 15,0 0 12-15,0 0-3 16,0 0-11-16,0 0 15 0,26 44 1 16,-26-44-16-16,13 37 11 15,-13-37 4-15,13 40-14 16,-6 1 14-16,-7-41 0 15,6 48-14-15,1-7 22 0,-7-41-22 16,13 52 10-16,-6-12 7 16,6-9-17-16,-13-31 10 0,13 37 0 15,-13-37-4-15,0 0 6 16,13 37-7-16,-13-37 5 16,13 40-3-16,-13-40 22 0,13 37-23 15,-13-37-4-15,7 41 8 16,-7-41 9-16,7 40-9 15,-7-40 0-15,0 0 0 16,6 41-6-16,-6-41-2 0,0 0 3 16,0 0-13-16,0 0 12 15,0 0-1-15,-26 37 4 0,26-37 7 16,0 0 1-16,-46 30-3 16,46-30 0-16,-46 14 2 15,6-6-11-15,1-1 7 0,6-3 4 16,-6-4 4-16,-1 0 5 15,-6-4-7-15,0 0-6 0,0 1 13 16,-6-5-3-16,-1 1-1 16,1 0-9-16,-8-1 0 15,8 1 9-15,-7 3 2 16,6-3-4-16,1 3 1 0,-1-3-2 16,0 3 0-16,7 4 3 15,0-7-3-15,7 3-6 0,39 4 0 16,-53-4 0-16,14 0 2 15,0 4-5-15,39 0 12 16,-53 0-9-16,0 4 2 0,14-4 3 16,-7 4-5-16,-7-4 0 15,0 0 6-15,7 4-6 0,-7-4 9 16,1 3-5-16,-7-3-4 16,-1 4 0-16,1-4 0 15,7 0 0-15,-7 4 7 0,6-1-7 16,0 1 0-16,7 0-3 15,0-1 6-15,0-3-3 16,0 4 0-16,7 0 0 16,-7 0 0-16,0-1 5 0,0 1-5 15,0 3 0-15,0-3 0 16,-7 0 0-16,7-4 0 0,-6 3-4 16,6 1-1-16,0 0 5 15,0-4 0-15,0 3 4 16,0 1-10-16,-7 4 6 0,7-5-4 15,0 1 4-15,-6 0 0 16,-1-1-4-16,-6 1 8 16,6 0-4-16,1-1-4 15,6-3 4-15,0 4 4 0,0 0-11 16,-7 3 14-16,7-3-7 16,0 0 6-16,7-1-6 0,-7-3 0 15,0 4 0-15,0 0 0 16,0-1 0-16,0 1 5 0,-7 0-5 15,7-1 0-15,0 1 0 16,-6 0 0-16,6 0 0 16,-7-4-12-16,7 0 7 0,-6 3 5 15,6 1 0-15,0 0 3 16,-7-1-3-16,7 5 0 16,-6-5 0-16,-1 5-5 15,0-5 5-15,-6 1 3 0,0 0-6 16,-7 0 3-16,7 3 2 15,7-3-2-15,-14 3 0 0,6-7 17 16,1 7-25-16,0-3 1 16,-1 0 7-16,1 0 3 15,-6 3-3-15,5-3 0 0,-5-1 0 16,-8-3 0-16,1 0 7 16,0 4-3-16,0-4-4 0,-14-4 0 15,7 1 0 1,0-1 0-16,1 4 0 0,5 0 0 15,-6-4 0-15,7 4-5 16,0 0 8-16,0 4-3 0,-1-4 4 16,1 0-4-16,0 0 0 15,-1 0 0-15,8 0-4 16,-8-4 4-16,8 4-4 0,-1-3 4 16,0 3-7-16,1 0 4 15,5-4 3-15,1 4-4 0,0 0 7 16,7-4-9-16,-1 4 6 15,-6-4-3-15,6 4 8 16,1 4-5-16,-7-4 0 16,-7 4 6-16,13-4-10 0,-6 4 0 15,0-1 4-15,0-3 4 16,-7 4-1-16,7-4 1 0,-7 0-11 16,1 4 7-16,5-4 0 15,-5 3 5-15,6-3-5 16,-1 4-3-16,1-4 3 0,0 0 4 15,-1 4-4-15,7-4 0 16,-6 0 0-16,7 3-4 0,-7-3 4 16,13 4 0-1,-7-4 0-15,7 0-5 0,0 0-2 16,0 0 11-16,0 4 22 16,7-4-36-16,-1 3 0 0,-6 1 5 15,7-4 5-15,39 0 0 16,-53 4 0-16,7-4-4 15,7 0 0-15,-1 4 6 0,-6-4-2 16,0 0-11-16,-6 0-16 16,-1-4 6-16,1 0 5 0,-1 4 3 15,0-4 6-15,7 1-3 16,0-1-3-16,7 0 8 16,0 1-2-16,6-5 2 15,0 1-4-15,33 7 1 0,-39-11 8 16,-1 0-3-16,7 0-2 15,33 11 5-15,-39-19-3 16,6 8 8-16,33 11-5 0,-33-11-4 16,33 11 4-16,-33-11 0 15,33 11-3-15,0 0 3 0,0 0-3 16,0 0-1-16,0 0 4 16,-13-30-3-16,13 30 3 0,0-37 0 15,0 8-4-15,7-4 4 16,-1 3 0-16,1-3 0 15,-1 3-3-15,8-7 3 16,-8 4-3-16,1 0 3 0,-1 0-3 16,7-4-2-16,1 3-6 15,-8-3 5-15,7-1-1 16,-6 2 7-16,-7 36-3 0,20-49 3 16,-7 13-4-16,-13 36 1 15,13-34 3-15,-13 34-3 0,20-37 7 16,-20 37-4-16,0 0 0 15,0 0 0-15,26-37-4 16,-26 37 4-16,0 0 3 0,26-33-3 16,-26 33-5-16,0 0-1 15,0 0 6-15,26-40 0 16,-26 40-6-16,0 0 6 16,0 0 0-16,0 0-3 0,0 0-4 15,0 0 7-15,40-34 0 16,-40 34-3-16,0 0 3 0,0 0 0 15,33-26 0-15,-33 26-6 16,46-25 1-16,-7 6-3 16,-6 4 8-16,6 1-4 0,7 2 9 15,-6 9-5-15,6-5 0 16,0 5 2-16,-7-1-6 0,7 4 4 16,0 0 4-16,0 4-4 15,0-1 4-15,0 5-4 16,7-5 0-16,-7 5-7 15,6-1 7-15,7 1 5 0,-6-1 0 16,13-3-5-16,-7-1 10 16,7 5-17-16,-1-5 12 0,1 5-8 15,-7-4 3-15,0-1 0 16,-6 1 0-16,-7-4 3 16,7 0 1-16,-13 0 1 0,6-4-1 15,0 1-4-15,-7-5 0 16,7 4-3-16,0 1 7 0,0-5-4 15,0 1-3-15,7 0 0 16,-1 3 3-16,1-3 0 16,6-1-3-16,-6 4 3 15,12 1 0-15,-5-1 0 0,-1 0 0 16,-7 1 0-16,7-1 0 16,-6 0-3-16,0 4 6 15,-1 0-3-15,1 0 0 0,-1 0 2 16,1 0-2-16,-7-3-3 15,13 3 3-15,-6 0 0 0,-1-4 0 16,7 0 4-16,-6 0-9 16,6 1 2-16,0 3 8 15,0 0-5-15,-6 0 0 16,6 0 4-16,0 0-4 0,0 0-3 16,0 0 3-16,-6 3 0 15,0 1 3-15,-1-4-3 16,-6-4-4-16,13 4 0 0,-13 0 4 15,7 0 0-15,-7-3 0 16,6 3 0-16,-6-4-3 0,7 0-3 16,0 4 10-16,-1-3-4 15,1 3-5-15,6 0 1 0,-7 0-2 16,8-4 9-16,-1 0-6 16,0 1 3-16,7-1 4 15,-1 0-7-15,-6 1 9 16,7-1-6-16,0 0-3 0,-7-3-3 15,0 3 14-15,8 4-11 16,-8-4 6-16,-6 1 0 16,6-1-3-16,-7 4-7 0,1 0 7 15,-1-4 0-15,8 4 0 16,-8-3 8-16,7 3-6 0,0 0-8 16,1-4-1-16,-1 0 7 15,6 0 8-15,-5 4-16 16,-1-3 12-16,-7 3 15 0,1 3-30 15,-7-3 15-15,6 0-4 16,-6 0-8-16,0 4 13 16,0 0-1-16,0-4-12 15,-46 0 13-15,60 0-9 0,-8 0 10 16,-6 4-6-16,0-4 2 16,-6 0-2-16,5 0 0 0,1 0 2 15,0 0-7-15,7 0 5 16,0 0 0-16,-1-4 0 15,1 4 0-15,6 0 2 0,0 0-2 16,0 0-9-16,-6 0 13 16,6 0 1-16,-7 0-14 15,1 0 9-15,0 4-8 16,-1-1 8-16,7-3 0 0,-6 4 4 16,6-4-1-16,0 7-3 15,0-3 0-15,0-4 0 0,1 4 5 16,-8 3-1-16,7-3-2 15,-6-4 5-15,6 4-7 0,0-4 0 16,-6 3-3-16,-1-3 3 16,-6 4 0-16,7-4-3 15,-7 0 3-15,-7 4 0 0,7-1 0 16,-46-3 0-16,66 4 0 16,-13 0 0-16,-6-4-6 15,-1 0 1-15,0 0 5 16,0 0 5-16,0 0-3 0,6 0-7 15,-6 0 8-15,7 0-3 16,-1-4 2-16,1 0-2 0,-7 4-5 16,6-3-2-16,-6 3 0 15,0 0 4-15,0 0 0 16,-6 0 3-16,6 0 3 0,-13 0-3 16,6 3 0-16,1-3 4 15,-40 0 1-15,46 4-1 0,-7 0-1 16,-39-4 1-1,53 3-1-15,-14 1-3 0,-6-4 0 16,-33 0 0-16,52 4-4 16,-12-4-5-16,-1 3 5 0,-39-3 4 15,53 0-4-15,-14 4 0 16,-39-4 0-16,46 0 8 16,-46 0-8-16,53 4 4 0,-53-4 3 15,39 0-3-15,-39 0 0 16,0 0 0-16,46 4-3 0,-46-4 20 15,0 0-13-15,40 0 0 16,-40 0-4-16,0 0 0 0,0 0 3 16,0 0-6-1,0 0-2-15,0 0 8 0,0 0 2 16,0 0-12-16,0 0 12 16,0 0-14-16,0 0 14 0,0 0-3 15,0 0-7-15,33 40 12 16,-33-40-3-16,19 41 0 15,-19-41-2-15,13 44 3 0,-13-44-15 16,14 48 13-16,-1-11 0 16,-13-37-17-16,6 41 20 0,-6-41-2 15,0 44-4-15,0-44 8 16,0 44-18-16,0-44 13 16,7 41 1-16,-7-41-11 0,0 0 7 15,-7 44-7-15,7-44 10 16,0 37 2-16,0-37-5 15,0 37 5-15,0-37-5 0,0 0-3 16,0 42 3-16,0-42-3 16,0 41 8-16,0-41-9 15,0 0 4-15,0 37 0 0,0-37 4 16,0 0-1-16,-6 40 1 16,6-40-4-16,0 0-3 0,0 41-3 15,0-41-6-15,0 0 14 16,0 0 1-16,0 40-1 15,0-40-6-15,0 0 9 0,0 0-3 16,-7 37 2-16,7-37 2 16,0 0-2-16,0 0-4 15,0 0 0-15,0 0 4 16,0 0-1-16,0 0-9 0,-46 30 6 16,46-30 0-16,-39 18 0 15,39-18 0-15,-46 15 0 0,46-15 0 16,-53 8 0-16,14-5 5 15,6 1-5-15,-7-4-7 16,-6 4 11-16,7-4-7 0,-7 3 6 16,-7-3-3-16,7 0 0 15,-6 0 5-15,6 0-5 16,0 4 0-16,6-4-3 16,-6 0 7-16,14 0-1 0,-8 0-3 15,40 0-4-15,-52 0 4 16,6 0 0-16,6-4 11 0,-6 1-7 15,0 3 0-15,7-4 2 16,-1 0 2-16,1 1-8 0,39 3 6 16,-53-4-6-16,14 0 0 15,39 4 0-15,-46-7 0 16,46 7 0-16,-46 0 0 0,46 0 2 16,-40-8-2-16,40 8 3 15,-46-7-3-15,46 7 0 16,-52-4 0-16,19 1-5 15,33 3 5-15,-53 0 0 0,7 0 0 16,6 3 0-16,40-3 2 16,-53 4-2-16,7 3 0 0,7 1-4 15,0-4 0-15,39-4 4 16,-66 11 4-16,7-8-4 16,6 1-10-16,1 0-45 0,-1-4-79 15,-6 0-73-15,0 0-103 16,0 0-163-16,-7 0-182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7:12.4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1689 2184 1308 0,'46'29'225'0,"-46"-29"-22"0,0 0-42 16,0 0-36-16,0 0-71 16,0 0-36-16,0 0-107 0,0 0-206 15,0 0-169-15,0 0-88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7:54.5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1469 463 0,'0'0'135'0,"0"0"43"0,0 0 13 16,0 0 21-16,0 0-41 15,0 0-5-15,0 0 15 16,0 0-49-16,0 0-69 16,0 0-17-16,0 0-21 0,0 0-3 15,0 0 0-15,0 0 70 16,6 37-13-16,8 0-23 0,5 0-10 16,-6 3 14-16,1 5-1 15,5-8 2-15,-6 3-11 16,1-10-7-16,-14-30-6 0,19 37 6 15,-19-37 6-15,0 0 25 16,20 33 6-16,-20-33 26 0,0 0-12 16,0 0-8-16,0 0 15 15,0 0-6-15,0 0-26 16,26-33-32-16,1-23-17 16,-1-25-15-16,7-22 1 0,6-16 1 15,14-11 3-15,-1 1-1 16,7 0-1-16,7 10-8 0,0 12 5 15,-7 7-5-15,7 4-9 16,-14 11 4-16,1 4-10 0,-1 14-38 16,-12 4-41-16,-1 7-57 15,-6 8-75-15,-7 4-63 16,-26 44-32-16,53-59-25 0,-14 15-2 16,-39 44 20-16,60-52 43 15,-21 11 24-15,-39 41-6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09.684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0 686 433 0,'0'0'65'15,"0"0"76"-15,0 0 20 16,0 0-20-16,39-25 10 0,7 6 22 16,-6 4 0-16,6 4-25 15,6 0-18-15,1 7-7 16,13-3-30-16,-1 7-26 15,8 0 34-15,5 0-5 0,1 0-17 16,7 0-10-16,6 0-12 16,6 4-20-16,7-4 11 0,7-4 11 15,0-3-12-15,13-1 1 16,0 1-11-16,6-12-6 16,7 5-5-16,7-5-7 0,-1 4-11 15,-12 1 0-15,-1 3-2 16,-6-1 7-16,0 5 9 15,-20 0 7-15,0-1-2 16,0 1-10-16,-6 3-12 0,-7 1 2 16,-7-1 5-16,-6 0 1 15,0 0 0-15,-7 1-1 16,-6-1-4-16,0 4-5 0,6 0-3 16,-6-4 5-16,6 4 17 15,0-3-2-15,0-1-1 0,7 0-3 16,0 1-8-16,0-1 7 15,-7 4 2-15,7-4-14 16,-7 4-7-16,7 0 8 0,-13 0-1 16,6 0-3-16,-6 0 11 15,0 0-2-15,-1 0-2 16,1-4-3-16,0 4-4 16,6 4-8-16,7-4 0 0,-7 0 18 15,1-4-2-15,-1 4-2 16,0 4-9-16,0 0 0 15,1 0-4-15,-8-1 7 0,1 1 9 16,0-4-2-16,0 4 0 16,-1-4-4-16,1 3-8 0,6-3 0 15,1-3 8-15,5 3 2 16,-12-4 6-16,13 0-6 16,-7 4-1-16,1-3 0 0,5 3-9 15,-5 0-3 1,-1-4 8-16,7 4 0 0,-7-4 8 15,7 0-2-15,-7 4-4 16,7 0-10-16,0 0 2 0,0 4 3 16,6-8 3-16,7 4 11 15,-6-3-7-15,6 3-4 16,0-4 0-16,0 4-6 0,0-4 8 16,0 1-2-16,0-5 10 15,0 1-6-15,-7 3-15 16,7 1 11-16,0-1 3 0,0-4-3 15,0 1 4-15,7 0 4 16,-7-1-4-16,0 5-10 0,0-1 2 16,0 0 0-1,0 1 7-15,0-5 2 0,-7 4-2 16,0 1 0-16,1-1-3 16,-1 4-3-16,1 0-4 0,-7 4 0 15,-1-4 12-15,-5 0 1 16,-14 3-4-16,0 1-12 15,0 0 10-15,0 0 0 0,-6-4 9 16,6 3 0-16,-6 1-12 16,6 3-7-16,6-3 7 15,-12 0 3-15,6-1 3 0,-6-3 4 16,6 4-3-16,-13 0-8 16,6-1-6-16,-12 1 10 15,-40-4 7-15,46 4-3 16,-46-4-4-16,0 0 16 0,39 4 2 15,-39-4 3-15,0 0-7 16,0 0-1-16,0 0-2 0,0 0-11 16,0 0-5-16,0 0 8 15,0 0 7-15,0 0-10 16,0 0 3-16,0 0 0 0,0 0-10 16,0 0 1-16,0 0 0 15,0 0 17-15,7 29-6 0,-7-29-10 16,0 0 11-1,0 0-3-15,0 0 1 0,-7 30-1 16,7-30-3-16,0 0-5 16,0 0 1-16,0 0 10 15,0 0 12-15,-19 29-16 0,19-29 4 16,-40 19 8-16,14-8-12 16,-7-4 5-16,-6-3-7 0,-1 0 6 15,-12-1 6-15,-1 1-9 16,0 0-11-16,-12-4 15 15,-1 0 1-15,0 0-8 0,-6 0 7 16,-7 0 0-16,-6 3-7 16,6-3 3-16,-7 4 3 15,8-4-9-15,5 0 6 16,1 4 3-16,6-1-16 0,1-3 10 16,-1 4 3-16,7 0-8 15,0-1 5-15,-1 1 8 0,1 0-8 16,7-4-4-16,-1 0 15 15,1 4-8-15,6-1-11 16,0-3 13-16,-7 4-2 0,7 0-14 16,0-1 20-16,0 1-20 15,0 0 17-15,7-4 0 16,-7 3-15-16,6-3 3 16,1 4 17-16,-1 0-7 0,40-4-9 15,-52 4 14-15,6-1-9 16,6 5-8-16,-6-5 8 15,0 8 5-15,-6-3-14 0,-7-1 13 16,-1 1 1-16,-5 3-14 16,-14-4 17-16,0 0-3 0,-13-3-14 15,0 3 12-15,-7-3-3 16,1 4-7-16,6-5 9 16,0 1 4-16,0 3-9 0,0-3 0 15,7 0 7-15,-7-1 2 16,6 5-9-16,1-8 3 15,-1 4 5-15,-6 3-5 16,-6-3-4-16,6-1 9 0,6 1-5 16,1 3-6-16,-1-3 6 15,14 0 2-15,0-1-6 16,0 5 1-16,-1-4 8 0,1 3-5 16,6-3 0-16,-6-1-8 15,-7 5 18-15,-6-5-15 0,6 1 5 16,-13 4 7-16,6-1-14 15,1 0 2-15,0-3 16 16,-1 0-18-16,7-1 7 16,0 6 5-16,7-2-17 0,6-3 16 15,1 3-4-15,-8-3 0 16,8 3 4-16,-14 1-4 16,7-5-5-16,-14 1 17 0,1 0-17 15,-1-1-5-15,1-3 18 16,-7 0-11-16,6 4 3 0,-6-4 0 15,7 0-5-15,0 4 5 16,-7 0 5-16,0-4-13 16,-14 3 8-16,8-3-8 0,-7 0 10 15,6 0-2-15,1 4-6 16,-8-4 8-16,8 4-5 16,-7-4 3-16,6 0 0 15,1 3-6-15,6 1 9 0,0 0-9 16,0-1 10-16,6 1-4 15,1 0 0-15,6 0 0 0,0-1 0 16,7 5-5-16,-1-5 5 16,1 1 0-16,6 0-4 15,-6 3 15-15,0 0-20 0,0-3 14 16,6 4-15-16,0-5 19 16,0 1-6-16,7 0-11 0,7-4 8 15,-1 3 6-15,1-3-14 16,6 4 5-16,-7-4 10 0,7 0-7 15,7 0-6 1,-7 0 8-16,0 0 2 0,0 0-7 16,0-4 3-16,6 4 0 15,1-3-3-15,-1 3-3 0,8-4 6 16,-1 4-4-16,33 0 1 16,-40-4-1-16,40 4 4 0,-39-3 4 15,39 3-11-15,-33-8 2 16,33 8-11-16,0 0-2 0,-26-22-5 15,26 22 8-15,0 0-2 16,-20-30 9-16,20 30 3 16,-7-29 5-16,7 29 0 15,-6-33 0-15,6 7 0 0,0 26 0 16,6-38 0-16,-6 8 6 16,0 30 0-16,0-37-1 0,0 4-2 15,0 7-3-15,0 26 0 16,0-37-5-16,0 37-6 15,0-33 6-15,0 33 5 0,0 0-5 16,0 0 5-16,7-30 5 16,-7 30-2-16,0 0-3 0,0 0-3 15,0 0-6-15,39-25 3 16,1 10 6-16,6 4 4 16,6 3-1-16,1 1 7 15,13 3 3-15,6-3-7 0,13 3-4 16,7 4-2-16,0-4 2 15,0 1-2-15,0-1-3 0,-13 0 3 16,0 1 0-16,-7-1 5 16,1 0 0-16,-8 1 0 0,-6-1 1 15,-6 4-6-15,6 0-3 16,-6 0 3-16,-1 4-5 16,1-1 7-16,-1-3-10 0,1 4 5 15,6-4 8-15,-6 0 1 16,-1 4-3-16,7-4-11 15,-6 3 8-15,6-3 4 0,-6 0-4 16,6 0 0-16,-7 0 6 16,1-3 3-16,6 3-7 0,0-4-2 15,7 4 0-15,-7 0-5 16,7-4 5-16,6 4-3 16,0-3-4-16,7-1 7 0,0 0-5 15,7-3 10-15,-8-1 3 16,1 5-3-16,0-5-1 0,0 5-8 15,-7-1 4-15,7 0 0 16,0 4 0-16,-7-3-4 16,7-1 4-16,-7 0 2 15,1-3 3-15,-1 3-2 0,0 4-3 16,7-4-5-16,0 1 10 16,6-5-2-16,-6 5 3 0,0-1-6 15,0 0-5-15,6 4-4 16,-6-3 9-16,7-1 0 0,-7-4 0 15,6 5 5-15,-6-8 5 16,6 11-10-16,-6-4 0 16,7 4 0-16,-1 0-13 0,0-4 4 15,-6 4 9-15,0-3 0 16,-7 3 7-16,1 0-1 16,-8-4 2-16,1 4-8 0,0 4 0 15,-7-4-9-15,7 3 1 16,-1-3 4-16,1 4 4 0,0-4 0 15,-7 0 10-15,13 0-5 16,1 4 2-16,-1-4-7 16,0 0 0-16,-6 3 0 0,6-3-4 15,-6-3-6-15,0 3 13 16,6 3 2-16,-6-3 3 0,-1 4-4 16,8-4-4-16,-1 4 0 15,7-4-4-15,6 0 0 16,-6 3 1-16,6-3-5 15,-6 0 12-15,0-3 4 0,-7 6-4 16,1-3-4-16,-1 0 0 16,-6 4 0-16,-1-4-11 0,1 4 6 15,-7-4 2-15,0 0 13 16,7 0-5-16,-13 4 1 0,6-4 4 16,-7 0-13-16,1 0 5 15,-7 0-5-15,6 3 3 0,1 1 3 16,-7 0-3-16,0-1 0 15,7 1-4-15,-1 0-4 16,1-1 3-16,-1 1 1 16,7 0 9-16,-13-4-5 0,14 3 0 15,-8 1 6-15,1-4-3 16,-1 0 0-16,-6 0 2 0,0 0-1 16,7 4-7-16,-1 0 3 15,1-1-3-15,0-3-7 16,-7 0 6-16,0 0 9 0,0 0-5 15,0 0 0-15,0 0 5 16,0 0 2-16,-7 0-7 0,7 0-7 16,0 0 7-16,-7 0-4 15,-39 0 4-15,46 0 6 16,-6 0-1-16,-40 0-5 16,39 4-3-16,-39-4-1 0,40 7 1 15,-40-7-3-15,0 0 3 16,46 8 3-16,-46-8 7 0,39 11 3 15,-39-11-10-15,40 15-12 16,-40-15 8-16,39 18 4 0,-39-18 0 16,46 19 3-16,-46-19 1 15,0 0 1-15,39 29-9 0,-39-29 4 16,0 0-10-16,0 0 10 16,33 37 0-16,-33-37 5 15,0 0 3-15,0 0-8 0,20 37 0 16,-20-37 0-16,0 0-14 15,0 0 11-15,13 41 3 16,-13-41 6-16,0 0 2 0,0 0-4 16,0 0-4-16,0 0 0 15,7 37 0-15,-7-37-10 16,0 0 10-16,0 0 6 0,0 0 2 16,0 0-4-16,0 0-4 15,0 0 0-15,-27 40-5 0,27-40 9 16,0 0-4-16,-32 37 0 15,32-37-3-15,-40 30 14 0,1-8 5 16,-1-7-3-16,-6 0-11 16,-6-3 2-16,-7-5 1 15,-7 4-5-15,-6-4-11 16,-7 4 7-16,0-3 4 0,-7-4 0 16,8-4 3-16,-8 0 6 15,1-4-6-15,6 0 5 0,7-3 0 16,-1 3 3-16,8-3-6 15,-1 3-2-15,7-3-3 0,6 3-6 16,1 0 0-16,-1 4 6 16,0-3 2-16,7-1 8 15,-6 4-19-15,52 0 3 0,-59 0 12 16,0 0-6-16,13 4 12 16,0-1-12-16,-7 1 3 15,7 3-12-15,-7-3 11 0,7 0-2 16,0-1 5-16,-6 1 0 15,-1-4 14-15,7 4-7 16,0-4 2-16,0-4 5 0,0 4 10 16,7 0 14-16,-1 4-3 15,1-4-10-15,0 0-2 0,-1 0-7 16,1 3-9-16,-1 1-4 16,-6-4-5-16,0 4 5 0,0-4 3 15,-6 4 2-15,-7-4-1 16,-1 3-9-16,1 1 3 15,0-4-3-15,-6 4 3 16,5-1-6-16,1 1 0 0,-6 0-7 16,-1-1 7-16,0 1-5 15,0 0 5-15,1 3 0 0,-8-3 0 16,-5-4 8-16,5 4-4 16,-6-4 1-16,7 3-2 0,6 1-9 15,1 0-2-15,-1-1 12 16,7 5-8-16,-7-5 4 15,7 1-6-15,0 0 6 0,-7 0 5 16,0-1-3-16,1 1 3 16,-8-4-1-16,-5 0-1 15,5 0-7-15,-6 4-2 0,7-4 6 16,0 3 0-16,6-3 0 16,0 4-6-16,1 0-3 15,-1-1 9-15,7 1 0 0,-7-4 0 16,7 4 0-16,0-4 0 15,0 3 9-15,0-3-5 0,6 0-4 16,-6-3 0-16,0 3-3 16,0 0-3-16,-1 0-2 0,8 0 16 15,-7 0-13-15,0 3 2 16,6-3-5-16,-6 0 5 16,0 0-5-16,6 0 0 15,-6 0-1-15,0-3-13 0,6-5 2 16,-6 5 9-16,-7-1-9 15,7 0 3-15,-6 4 6 0,5 0 4 16,-5 0 2-16,-1 0 1 16,0 0-3-16,1 4 7 15,-1-4 4-15,0 4 5 0,0-1-9 16,1 1 3-16,-1-4-7 16,7 4 1-16,0-1-3 0,0 1 0 15,-1 0-1-15,1 3 3 16,0 1 4-16,-7-1 0 15,14-3-6-15,-7 3-6 0,0-3-1 16,6 0-9-16,-6 3 5 16,6-7 1-16,-6 7 0 15,7-3 2-15,6 0-6 0,-7-1 10 16,7 1 3-16,0-4 0 16,0 0-9-16,7 4 5 0,-7-4 4 15,6 0-1-15,1 3 1 16,-7-3-6-16,6 0 7 0,1 0 6 15,6 4 0 1,0-8 0-16,0 4 0 0,33 0-7 16,-39-3-6-16,6-1-3 15,33 4 8-15,-33-4 0 0,0 4 8 16,33 0-8-16,-39 0 5 16,6 0 3-16,0-3 5 0,0-1 1 15,0 4-6-15,-6 0-4 16,0 0-4-16,-1 4 8 15,-6-1-9-15,7 1 4 0,-7-4 5 16,6 4 0-16,1-4 7 16,-1 3-1-16,1-3-3 0,6 0 0 15,0 0-8-15,0 0 1 16,33 0 1-16,-32 0 3 16,32 0-3-16,-33-3-1 15,33 3-2-15,0 0 6 0,0 0 4 16,-33-4-4-16,33 4 3 15,0 0-1-15,-26-15-5 0,26 15-15 16,0 0 1-16,-40-22-6 16,40 22 10-16,0 0 10 0,-33-33-3 15,33 33-2-15,-32-30 2 16,5 1 8-16,27 29-8 0,-33-45-6 16,7 5-4-1,6-1-2-15,1-4 3 0,6-3 0 16,-1 0 8-16,1 0 13 0,0 3-6 15,0 5-3-15,6 6-4 16,1 1 10-16,-7 4-3 16,0-1-4-16,13 30 7 0,-14-33 3 15,14 33-6-15,0 0 3 16,-26-41-3-16,26 41-4 16,-20-33 1-16,20 33-1 0,0 0-8 15,0 0-1-15,-19-41-5 16,19 41 5-16,-20-38 5 0,20 38-7 15,0 0 15-15,-13-40 6 16,13 40-1-16,0 0-5 0,0 0-6 16,0 0-6-1,0 0 9-15,0 0-8 0,0 0-2 16,0 0 7-16,0 0-4 16,0 0 10-16,0 0 6 0,0 0 0 15,0 0-3-15,0 0-3 16,46-30-3-16,-7 15-9 0,1 8 12 15,-7 3 3-15,6 4 1 16,7-3 2-16,0 3-10 0,7-4 11 16,-7 4-1-16,6 0 1 15,1 0-7-15,6 4-9 16,0 3-1-16,0-7 6 0,7 4 4 16,-1-1 2-16,-5 1 1 15,5 0 6-15,-6-4-1 16,-6 4 2-16,6-1-10 0,-13 1-8 15,7-4 8-15,-7 4-5 16,0-1 5-16,0-3 5 16,-7 0 0-16,1 0-1 0,-1 0 1 15,0 0 1-15,1 0-6 16,6 0 0-16,0 4-4 0,0 0 4 16,0-1-11-16,-7 1 24 15,7-4-13-15,0 0 0 0,0 4-8 16,7-4 8-1,-7 0 0-15,0 0-6 0,-7-4 14 16,1 4-8-16,6-4 6 16,-7 1 0-16,7-1-6 0,0 0-5 15,0 4-4-15,0 0 6 16,7-3 0-16,-1 3 7 0,7-4-2 16,-6 0-12-16,6 1 10 15,7-1 7-15,6-4 2 0,0 5-5 16,-6-1 2-16,6 4-6 15,1 0-6-15,-8 0 6 16,8-4 0-16,-14 1 0 16,7-1 4-16,-1 4 3 0,-6-4-1 15,1 1-10-15,5-1 4 16,-6 4 0-16,7-4-5 0,0 4 5 16,6-4-10-16,-6 1 21 15,0-1-4-15,6 4-7 16,0 0-9-16,-6 0 9 0,6 0 5 15,-6 0-5-15,0 0 0 16,-1-4 8-16,1 4 3 0,0 0-6 16,6-3-1-16,-6 3-2 15,-1 0-2-15,8-4-6 0,-1 4 10 16,0-4 1 0,1 4-1-16,5-7 4 0,-12 3 3 15,6 1-3-15,1-1-4 16,-8 4-12-16,1 0 11 0,6 0-6 15,-6 0 3-15,0 0 0 16,-7-4 4-16,7 4 2 0,-7 0 1 16,7 0-7-16,-1 4 0 15,8-4-4-15,-8 0 13 0,1 0-9 16,0 0-4-16,-1 4 4 16,1-4-13-16,6 0 8 15,-6 0 12-15,6 0-15 16,1-4 8-16,-8 4 10 0,8-4-4 15,-1 0-2-15,0 4 2 16,1 0-6-16,-1 0-3 0,7 0 3 16,-7 0-5-16,0 0 2 15,0 0 0-15,1 0 0 16,-1-3 10-16,-6 3 0 0,-1 0-7 16,-5 3 0-16,5-3-7 15,-6 0 4-15,1 0 3 0,-1 0-7 16,0 0 7-16,0-7 3 15,0 3 3-15,-6-3-2 16,6 0 4-16,0 7-8 16,0-8-4-16,0 5 13 0,7-1-6 15,-7 0-3-15,0 4-3 16,0 0 3-16,1 0 0 0,-1-4-7 16,-7 4 4-16,7-3 12 15,1 3-3-15,-1 0-3 0,-7 0-3 16,7 0-7-16,-6 0-3 15,6 0 10-15,0-4 0 0,0 0 4 16,-6 1 1-16,6-1-1 16,-6 4-2-16,-1 4-2 15,7-4-9-15,-6 0 9 16,-7-4-10-16,0 4 5 0,0-4 13 16,-7 1 1-16,-39 3-5 15,53 0-4-15,-14 3 0 0,-39-3-9 16,46 4 5-16,-13-4 6 15,-33 0-2-15,40 0 5 16,-40 0 1-16,39 0 0 0,-39 0-6 16,40 7 0-16,-40-7-13 15,39 0 13-15,-39 0 4 0,46 0 5 16,-46 0 0-16,46 0-9 16,-13 4-5-16,-33-4-2 0,39 0 7 15,-39 0-6-15,0 0 10 16,46 4 12-16,-46-4-4 0,0 0 0 15,0 0-5 1,0 0 1-16,0 0-13 0,33 3 5 16,-33-3 9-16,0 0-1 15,0 0-2-15,0 0-6 0,0 0-7 16,0 0 7-16,0 0-10 16,0 0 10-16,0 0-3 0,0 0 7 15,0 0-4-15,0 0-60 16,0 0-108-16,0 0-159 15,0 0-190-15,0 0-113 0,0 0-31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12.70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1123 506 0,'0'0'153'0,"0"0"54"15,0 0 17-15,0 0-21 16,0 0 2-16,0 0-47 15,0 0-29-15,0 0-1 16,0 0-33-16,0 0 7 0,0 0-37 16,0 0 5-16,0 0-15 15,0 0-24-15,0 0-6 16,26 11-10-16,-26-11-3 0,0 0-6 16,0 0 14-16,0 0-4 15,0 0 2-15,0 0-9 0,0 0 1 16,0 0-10-16,0 0 7 15,33 22-4-15,-33-22-6 0,0 0 15 16,0 0-12-16,0 0 0 16,0 0 8-16,0 0-5 0,0 0-3 15,0 0-15 1,0 0 15-16,0 0 20 0,26 12-20 16,-26-12-8-16,0 0 8 15,0 0 10-15,33 14-15 0,-33-14-4 16,33 19 21-16,-33-19 2 15,20 29-6-15,6 1 0 0,-6-4 3 16,-7 0 4-16,6 0-19 16,-5-4 13-16,5 0-18 15,-19-22 14-15,20 26 6 0,-20-26-11 16,0 0 17-16,26 26 1 16,-26-26 3-16,0 0 18 0,20 18-9 15,-20-18 48-15,0 0 11 16,0 0-25-16,0 0 0 0,0 0-42 15,26-26 5-15,-13-7-12 16,1-8-12-16,-1-10 6 16,0-16-6-16,7-7-3 15,-1-11 0-15,8-7 14 0,5 3-14 16,8-3-8-16,6 11 8 16,-7 3 11-16,14 4-16 0,6 4 0 15,0 0 12-15,0 7 2 16,0 11-9-16,1 0-14 0,-8 4-67 15,-6 4-77-15,-46 44-109 16,59-48-119-16,-6 0-138 0,-7 7-19 16,-13 8 29-1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22.77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6828 188 754 0,'0'0'268'0,"0"0"45"0,0 0-77 16,33-4-99-16,-33 4 19 15,33 4-2-15,-33-4-67 16,32 8-32-16,-32-8-40 0,0 0-1 16,27 7-32-16,-27-7-168 15,0 0-217-15,0 0-131 0</inkml:trace>
  <inkml:trace contextRef="#ctx0" brushRef="#br0" timeOffset="-1618">8306 772 599 0,'0'0'159'0,"0"0"-9"15,0 0-25-15,0 0-40 16,0 0-54-16,0 0-15 16,0 0-7-16,0 0 43 15,0 0 15-15,0 0 10 0,27 29-17 16,6-3-36-16,-1 0 59 16,14 4-53-16,-6-1 21 0,6 1 13 15,0-4-22-15,-7 0-17 16,1-4-6-16,-14 0 6 15,-26-22-25-15,0 0 33 0,33 26-16 16,-33-26 65-16,0 0 29 16,0 0-80-16,-33 26 6 0,-13-8-30 15,0-7 11-15,-13-3-48 16,0-1 22-16,6-7-22 16,1-4 4-16,6 1 21 15,0-5 0-15,6 5-10 0,7-9-7 16,33 12 28-16,-39-11-26 15,39 11 22-15,-46-11-2 0,46 11 0 16,-33-11 4-16,33 11-18 16,0 0 32-16,0 0-21 15,-46-11-3-15,46 11 13 0,0 0-10 16,0 0 10-16,0 0-3 16,0 0-1-16,0 0-6 0,0 0 5 15,0 0-10 1,0 0 18-16,0 0-8 0,0 0-7 15,0 0 21-15,0 0-44 16,0 0 43-16,0 0-15 0,0 0-4 16,0 0 7-16,0 0-29 15,0 0 41-15,0 0-15 0,0 0 0 16,0 0-5-16,0 0 10 16,0 0-3-16,0 0-14 15,0 0 23-15,0 0-32 0,33-7 40 16,-33 7-19-16,0 0 0 15,33 3 19-15,-33-3-23 0,0 0 10 16,0 0-3-16,0 0-9 16,0 0 20-16,0 0-33 15,0 0 38-15,0 0-29 16,0 0 29-16,0 0-12 0,26 4-24 16,-26-4 24-16,0 0-18 15,0 0 26-15,33 11-25 0,-33-11 6 16,0 0 20-16,33 8-5 15,-33-8 2-15,0 0-17 0,0 0 10 16,26 18-10-16,-26-18 15 16,0 0 10-16,0 0-21 15,33 11 0-15,-33-11 21 16,0 0-11-16,0 0-30 0,0 0 26 16,0 0 4-16,26 15 0 15,-26-15-8-15,0 0 28 16,0 0-7-16,0 0-4 0,0 0 5 15,0 0-21-15,26 33 28 16,-26-33-45-16,0 0 41 0,0 0-27 16,20 33 13-16,-20-33-1 15,0 0 2-15,0 0 22 0,13 34-15 16,-13-34 33-16,7 29-16 16,-7-29 23-16,-7 33-12 15,7-33 0-15,-13 34-14 16,13-34-12-16,-26 33-6 0,26-33-22 15,-46 44 22-15,0-14-23 16,0-4 15-16,-7 0-9 16,1-4 5-16,-1-4-5 0,-6-3 7 15,0-4-7-15,6-4 7 16,-6-7-2-16,0-7-1 0,6-4-9 16,-6-4-43-16,13-3-27 15,0-8-161-15,46 26-131 0,-59-44-230 16</inkml:trace>
  <inkml:trace contextRef="#ctx0" brushRef="#br0" timeOffset="-1274">8563 1740 1674 0,'0'0'223'0,"0"0"66"0,0 0-64 16,0 0-118-16,39 18-33 16,-39-18-51-16,46-7-2 0,0-4-21 15,0-4 5-15,7-3-9 16,-1 3 4-16,-6 7 0 0,-6 5 0 15,-1 3 17-15,-39 0-11 16,40 15 25-16,-40-15-17 16,0 0 8-16,0 0-1 0,32 40 9 15,-32-40-12-15,-13 48-93 16,-20-11-141-16,-19-7-194 0,-7-8-218 16</inkml:trace>
  <inkml:trace contextRef="#ctx0" brushRef="#br0" timeOffset="-235">7229 691 757 0,'0'0'182'0,"0"0"43"0,0 0 35 16,0 0-80-16,-33-34-64 16,33 34-54-16,0 0-48 0,0 0 8 15,0 0 43-15,0 0-10 16,26 48-3-16,7-7 30 15,0 0-8-15,0-4 16 0,6 0-25 16,7-4-8-16,7-7-33 16,-1 0 2-16,1-4-16 15,-14-4-25-15,-39-18 12 0,46 11 20 16,-46-11-6-16,0 0 4 16,0 0 36-16,0 0 4 15,0 0 1-15,0 0-40 0,0 0-1 16,0 0-19-16,-46 22 13 15,-6-3 4-15,6-12-4 0,-7 1-9 16,7-1-8-16,-6-3-20 16,6-8 8-16,-7-3 3 0,0-4 4 15,1-4 8-15,6 0 5 16,6-3-5-16,1 3-5 16,6 4 7-16,33 11 16 0,-39-22-20 15,39 22 20-15,-40-19-21 16,40 19 19-16,-26-18-11 15,26 18-10-15,0 0 5 0,0 0-11 16,0 0 16-16,0 0-31 16,0 0 37-16,0 0-24 0,0 0 29 15,0 0-16-15,26 33 5 16,-26-33 29-16,46 33-45 16,-6-14 26-16,-1-5-17 0,1-3 12 15,-1-7-5-15,-39-4-5 16,39 0 18-16,-39 0-13 0,0 0 13 15,40 4-13-15,-40-4 9 16,0 0-3-16,0 0-10 16,0 0 24-16,0 0-15 15,0 0 24-15,0 0-29 0,0 0 14 16,0 0-11-16,0 0 14 16,0 0-21-16,0 0 19 0,0 0-3 15,0 0-16-15,0 0 15 16,0 0-19-16,0 0 19 0,0 0-11 15,0 0 14-15,-20 33-9 16,20-33-1-16,0 0-4 0,-13 30-11 16,13-30 25-16,0 0-17 15,0 0 13-15,0 0-17 16,0 0 2-16,0 0 21 16,0 0-20-16,-13 29 16 0,13-29-12 15,0 0 22-15,-13 33-10 16,13-33-6-16,0 0 21 0,0 0-32 15,-53 41 19-15,53-41-14 16,-52 37 2-16,12-11 5 0,40-26-12 16,-52 22 11-16,12-3-15 15,40-19 14-15,-46 11-2 16,46-11-18-16,-46 7 26 0,46-7-14 16,-39 0 10-16,39 0-98 15,-46-11-57-15,46 11-115 16,-40-26-185-16,40 26-114 0,-33-59-80 15</inkml:trace>
  <inkml:trace contextRef="#ctx0" brushRef="#br0" timeOffset="453">6177 779 1046 0,'0'0'306'15,"0"0"-25"-15,-33-3-37 0,33 3-73 16,0 0-66-16,0 0-32 16,0 0-29-16,0 0-9 0,0 0 62 15,0 0-17-15,46 18 7 16,7 1-27-16,6-1-9 15,7 4-21-15,-7 0-16 16,0 1-10-16,-6 2 12 0,-14 1-2 16,-13-4-14-16,-26-22 5 15,20 37 3-15,-20-7 14 0,0-30-18 16,-39 41-7-16,-14-8-4 16,1-7 19-16,-1-8-7 0,-6-7 2 15,6-7 9-15,7-11 61 16,7-12 7-16,6-10-27 0,7-16-33 15,6-3 5-15,7-4 0 16,13 1-22-16,0 3-11 0,6 7 13 16,8 0-9-1,5 8-122-15,1 4-228 0,-20 29-485 16</inkml:trace>
  <inkml:trace contextRef="#ctx0" brushRef="#br0" timeOffset="1342">5500 890 406 0,'0'0'85'0,"0"0"51"15,0 0 37-15,0 0 2 16,0 0-14-16,0 0 31 0,0 0-16 16,0 0-2-16,0 0 3 15,0 0-37-15,0 0-42 16,0 0-26-16,0 0-37 0,0 0-20 15,0 0 4-15,0 0-7 16,0 0-19-16,0 0 15 0,0 0 15 16,0 0 5-16,0 0 18 15,0 0 4-15,0 0 4 16,0 0-13-16,0 0-10 16,0 0-13-16,0 0 9 0,0 0 8 15,-46 8 3-15,46-8-8 16,-52 14 0-16,12-3 9 0,40-11 3 15,-46 19-9-15,7-4 5 16,0 3 7-16,12 4 11 0,-12 8 6 16,6-1-11-16,0 8 3 15,0 0-5-15,0 4-5 0,1 0-9 16,5-4-2-16,27-37 5 16,-33 51 1-16,14-10-10 15,19-41-7-15,-27 41-14 0,27-41-3 16,-26 40 1-16,26-40-3 15,-26 37-3-15,26-37 4 16,0 0-21-16,-46 33-49 0,46-33-38 16,-40 8-54-16,40-8-95 15,-46-19-91-15,46 19-201 16,-39-51-110-16,26 3 17 0</inkml:trace>
  <inkml:trace contextRef="#ctx0" brushRef="#br0" timeOffset="1641">5303 1359 1344 0,'0'0'375'15,"0"0"-14"-15,0 0-111 0,0 0-113 16,0 0-73-16,0 0-34 15,0 0-14-15,53 0 9 16,-14-3-3-16,-39 3 41 0,40 7 14 16,-40-7-10-16,0 0-7 15,39 26 3-15,-39-26-1 0,0 0-10 16,40 48-13-16,-40-48-14 16,19 52-15-16,-19-52-25 15,0 48-104-15,0-48-147 16,-33 55-180-16,33-55-235 0,-65 44-11 15</inkml:trace>
  <inkml:trace contextRef="#ctx0" brushRef="#br0" timeOffset="2573">3923 680 925 0,'0'0'267'0,"53"51"-43"15,-7-6-28-15,0-5-82 16,7-3-28-16,-1-7 15 0,-6-1-42 16,-7-7-40-16,1-3-26 15,-40-19 21-15,46 15-8 0,-46-15 0 16,39 7-6-16,-39-7 31 15,0 0-5-15,0 0-9 16,0 0 26-16,0 0 13 0,0 0 52 16,0 0-11-16,0 0 5 0,7-29-26 15,-7 29-19 1,0 0-35-16,0 0 6 0,-53 25-9 16,7 12-23-16,0 4 7 15,7 3 31-15,-7 4 9 0,7 0-8 16,-1 4-16-16,1-8 6 15,-1-3-17-15,40-41-3 0,-46 44-26 16,7-10-91-16,39-34-93 16,0 0-176-16,-46 18-184 0,46-18 41 15,0 0 9-15</inkml:trace>
  <inkml:trace contextRef="#ctx0" brushRef="#br0" timeOffset="2818">3523 0 813 0,'0'0'166'0,"0"0"68"16,0 0-60-16,-7 55-38 16,7 8 12-16,7 11 3 0,6 11 16 15,0 0-43-15,0 3-3 16,13-3-18-16,1-7-30 0,-1-4-22 15,-6-11-27 1,6-4-21-16,0-4-6 0,-6-7-121 16,-7 0-176-16,-6-7-254 15,-1 3-30-15</inkml:trace>
  <inkml:trace contextRef="#ctx0" brushRef="#br0" timeOffset="3074">3542 1200 1078 0,'0'0'349'0,"0"0"-36"16,-33-7-116-16,33 7-69 16,0 0 28-16,0 0 58 15,-13 37-58-15,13 4-12 0,0 7-17 16,-6 0-21-16,-7 3-34 15,-1 5-31-15,-5 7-23 0,-8-4-11 16,1-4-12-16,-7 1-88 16,-6-5-125-16,-1-3-158 15,40-48-221-15,-52 48-40 0</inkml:trace>
  <inkml:trace contextRef="#ctx0" brushRef="#br0" timeOffset="3429">2918 735 1376 0,'0'0'234'15,"0"0"-72"-15,0 0-60 16,0 0 19-16,0 0 34 15,39 18 18-15,1 16 13 0,-1 6-23 16,-6 5-4-16,0 10-4 16,-13 0-26-16,-1 8-19 15,-12 0 7-15,-14 4-5 0,-12-1-27 16,-14 1-28-16,-7-1-28 16,-6 4-16-16,-13-7 5 0,0-4-11 15,0-11-7-15,-7-11-32 16,7-7-46-16,0-8-52 0,6-7-39 15,53-15-55-15,-52 3-56 16,52-3-117-16,0 0-214 16,-53-3-35-16</inkml:trace>
  <inkml:trace contextRef="#ctx0" brushRef="#br0" timeOffset="4729">1446 162 738 0,'0'0'206'0,"-7"-37"2"15,7 37 21-15,0 0-57 16,0 0-50-16,0 0 23 0,0 0 0 15,0 0-6-15,-6-29 3 16,6 29-17-16,0 0-11 16,0 0-30-16,0 0-22 0,0 0-14 15,0 0 3-15,0 0-18 16,0 0-7-16,0 0-5 0,0 0-1 16,0 0 13-16,0 0-16 15,0 0-8-15,0 0 1 16,0 0 11-16,0 0-1 0,0 0-10 15,0 0-3-15,0 0 5 16,0 0-18-16,0 0 15 16,0 0-6-16,0 0-8 0,0 0 10 15,0 0-22-15,0 0 17 16,0 0 14-16,13 40 5 0,0 12 11 16,7 15-5-16,13 14 42 15,0 11-1-15,6 1-19 0,7 3-14 16,0-4-3-16,-7-7 9 15,1-11 10-15,-7-8 1 0,0-6-15 16,-14-9 1-16,1-10-8 16,-13-8-9-16,6-3-6 15,-13-30 10-15,0 0-2 16,0 0-11-16,6 29 4 0,-6-29 30 16,0 0 21-16,0 0-11 15,0 0-13-15,0 0-6 0,0 0-4 16,0 0-6-16,0 0-18 15,0 0-7-15,0 0 11 0,0 0-11 16,0 0 0-16,0 0 0 16,0 0-4-16,0 0 15 0,0 0-11 15,0 0-7-15,0 0-1 16,0 0 11-16,0 0 6 16,0 0-9-16,0 0-12 15,0 0 5-15,0 0 9 0,0 0-2 16,0 0-3-16,0 0-3 15,0 0 11-15,0 0 2 0,-13-26-11 16,13 26-4-16,0 0 2 16,0 0-12-16,0 0-31 0,0 0-48 15,-13-29-57-15,13 29-67 16,0 0-108-16,0 0-202 0,0 0-276 16,0 0 6-16</inkml:trace>
  <inkml:trace contextRef="#ctx0" brushRef="#br0" timeOffset="5326">1834 1611 435 0,'0'0'186'0,"0"0"-9"0,0 0 6 15,0 0 30-15,6 51-7 16,-6-51-17-16,0 0-11 0,0 0-26 16,33 45-31-16,-33-45-19 15,0 0-10-15,0 0-26 16,0 0-37-16,53 33 6 0,-53-33-8 15,0 0 7-15,39 15 7 16,-39-15 11-16,0 0 5 0,0 0-6 16,0 0-27-16,0 0 13 15,46-52 12-15,-46 52 21 16,13-52 13-16,-13 52 10 0,0 0-1 16,-13-33-14-16,13 33-35 15,0 0-29-15,0 0-14 0,0 0 12 16,0 0-3-16,-46 18-14 15,46-18 0-15,0 0 14 16,0 0-2-16,0 0-16 0,0 0 2 16,0 0 18-16,-6 41-3 15,6-41-18-15,0 0 21 0,0 0 7 16,0 0-14-16,0 0-4 16,0 0-4-16,0 0 9 0,39-41 7 15,-39 41 11-15,0 0-1 16,0-33 3-16,0 33-6 0,0 0-1 15,0 0-13 1,0 0-15-16,-59 0-9 0,59 0-48 16,-46 26-151-16,46-26-248 15,0 0-328-15,-33 44-79 0</inkml:trace>
  <inkml:trace contextRef="#ctx0" brushRef="#br0" timeOffset="9245">8957 3014 1025 0,'0'0'101'15,"0"0"7"-15,0 0 20 16,0 0 22-16,0 0-1 0,39 34-42 16,1 3-23-16,-14 0-4 15,14 3-19-15,-8 1 39 16,1 0 21-16,7-1-27 15,-14-3-41-15,-26-37-14 0,39 48-29 16,-6-11 14-16,-33-37-3 16,20 37 4-16,-20-37 30 15,0 0-11-15,0 41-13 0,0-41-13 16,0 0-6-16,-53 37-24 16,7-15 6-16,-6-7-12 0,6-12-26 15,0-6-13-15,0-8-29 16,6-12-32-16,-6-3 47 0,14 1 23 15,-1-5 12-15,33 30 49 16,-33-29-2-16,33 29-11 16,0 0 11-16,0 0-7 15,0 0-13-15,0 0 19 0,0 0 6 16,0 0 26-16,0 0-5 16,0 0-27-16,0 0 36 15,0 0-6-15,26 29-16 0,-26-29 24 16,40 26-21-16,-40-26 6 15,32 33-13-15,-32-33-12 0,0 0 19 16,33 30-12-16,-33-30 8 16,0 0 30-16,0 0-14 0,0 0-21 15,0 0 8 1,-26 29-14-16,26-29-18 0,-46 19 19 16,-7-8-20-16,7-7 7 0,-6-1 9 15,-1-3-16-15,-6 0 7 16,0-3-12-16,-7 3-16 15,-6-8 28-15,6 4 0 16,7 1-14-16,0-5 21 0,13 5-10 16,0-8-24-16,7-4 21 15,-7 0-15-15,46 15-20 0,-53-33 11 16,14 3 2-16,39 30 4 16,-40-40 33-16,40 40-9 0,-33-34-7 15,33 34 13-15,0 0 9 16,0 0-11-16,0 0 23 15,-33-29-4-15,33 29-18 16,0 0 11-16,0 0-11 0,0 0-8 16,-46 22 13-16,46-22-3 15,-32 37-11-15,32-37 18 16,-27 48-8-16,27-48-6 0,-13 48 11 16,13-48 1-16,-20 41-20 15,20-41 5-15,0 0 12 0,0 0-9 16,0 0 0-16,0 0-13 15,0 0-33-15,0 0 8 16,0 0-61-16,0 0-8 0,0 0 14 16,20-41 14-16,0 4 27 15,-20 37 37-15,20-41-1 16,-20 41 3-16,0 0-5 0,0 0 35 16,0 0-22-16,39-29 34 15,-39 29 12-15,46 0-4 16,-7 7 19-16,-6 4-14 0,7 4-8 15,-1 7 16-15,-39-22-28 16,53 26-11-16,-20-7 19 0,-33-19-20 16,39 25-2-16,-39-25 1 15,0 0-1-15,39 26-6 16,-39-26 8-16,0 0-4 0,0 0 1 16,0 0 17-16,0 0-19 15,0 0 23-15,0 0 34 16,0 0-10-16,0 0-10 0,0 0-15 15,0 0-27-15,0 0 10 16,0 0-2-16,-59 41-15 16,7-15 11-16,-1-8 5 0,1-7-25 15,-8 0 25-15,8-3-7 16,-7-1-15-16,6-3 7 0,1-4 0 16,6-7-15-16,-7-1-24 15,7-3-6-15,7-7 2 16,39 18 12-16,-46-34 3 15,46 34 12-15,-46-37 16 0,46 37 0 16,0 0 1-16,-40-37 11 16,40 37-21-16,0 0 9 0,0 0 18 15,0 0-28-15,0 0 7 16,0 0 27-16,0 0-12 16,0 0 19-16,0 0-3 0,0 0-4 15,0 0 22-15,0 0-7 16,-13 45-19-16,13-45 7 0,0 0-7 15,-20 37-12-15,20-37 9 16,0 0-11-16,0 0-3 16,0 0 3-16,0 0-30 15,-39 14-18-15,39-14-26 0,-40-11-43 16,40 11 22-16,0 0 55 16,-39-29 0-16,39 29 40 15,0 0 3-15,0 0-16 0,0 0 26 16,0 0-10-16,0 0 51 15,0 0 3-15,-39 4-27 0,39-4 8 16,0 0-20-16,0 0-9 16,0 0 7-16,0 0-24 0,0 0 22 15,-40 36-14-15,40-36-26 16,0 0 4-16,-46 15-17 16,46-15-44-16,0 0 3 15,-46-18-14-15,46 18 26 0,-39-30 19 16,39 30 23-16,0 0 30 15,0 0-19-15,0 0-8 16,0 0 72-16,0 0 15 0,0 0-10 16,0 0 27-16,0 0-34 15,0 0 13-15,0 0-9 0,0 0-17 16,0 0-3-16,-7 37 16 16,7-37-25-16,0 0-14 0,0 0 1 15,0 0-14 1,-39 33 19-16,39-33-19 0,-53 12-23 15,7-16-21-15,7-7-33 16,39 11-15-16,-53-45 17 0,7 5 27 16,20 3 34-16,26 37 4 15,-33-48 4-15,20 11-10 16,13 37 21-16,0 0-6 0,-7-37 6 16,7 37 10-16,0 0-17 15,0 0 7-15,0 0-7 0,0 0-3 16,0 0 40-16,0 0-15 15,0 0 9-15,0 0 32 0,0 0 0 16,0 0 12 0,0 0-4-16,0 0-1 0,0 0-26 15,27 44 42-15,-27-44-6 16,19 41-19-16,-19-41 15 0,13 44-26 16,-13-44 3-16,14 45 17 15,-14-45 0-15,-7 40 8 16,7-40 18-16,-26 48-11 0,26-48-31 15,-53 45-8-15,-6-12-21 16,0-7-9-16,-13-8 5 0,-7 1 1 16,-7-12-15-16,-6-3 8 15,-6-8 8-15,-7-3-12 0,6-12 26 16,-6-3 12 0,19-4-26-16,1-3 12 0,13-1 10 15,13 4-6-15,-1 0 21 16,21 4 3-16,39 22-31 0,-46-26 0 15,46 26-14-15,0 0-11 16,0 0 0-16,0 0 0 16,-20-33-16-16,20 33 1 0,0 0-35 15,20-37-27-15,-20 37-9 16,0 0-26-16,46-30-57 0,-7 8-108 16,-39 22-183-1,60-22-224-15,-1 4-82 0</inkml:trace>
  <inkml:trace contextRef="#ctx0" brushRef="#br0" timeOffset="9946">8576 2981 571 0,'0'0'209'0,"0"0"35"0,0 0 11 15,0 0 5-15,0 0-79 16,0 0-70-16,0 0-19 0,13 30-34 16,-13-30-15-16,0 0-5 15,0 0-11-15,0 0 15 0,0 0-35 16,0 0-10-1,0 0-2-15,0 0 15 0,0 0 13 16,0 0-18-16,0 0-3 16,0 0 3-16,13-33-10 0,-13 33-1 15,-13-34-8-15,13 34 21 16,-26-29 3-16,26 29 4 0,-33-19 9 16,0 12-3-16,0 11 25 15,7 7-10-15,26-11-13 0,-46 26 22 16,46-26-17-16,-33 36 5 15,33-36 11-15,-26 34-30 16,26-34 8-16,0 0 3 0,0 29-80 16,0-29-102-16,0 0-236 15,0 0-201-15</inkml:trace>
  <inkml:trace contextRef="#ctx0" brushRef="#br0" timeOffset="10437">11388 1027 604 0,'0'0'165'0,"0"0"27"0,0 0 16 15,0 0-65-15,0 0-21 16,-6 44 43-16,-21 1 52 0,-12 3-17 16,-20 11-4-16,-13 11-15 15,-14 11-32-15,-19 15-9 16,-7 8-7-16,-12 3 0 15,-8 11-24-15,-12 0-35 0,-1-3-36 16,0-4-10-16,7-12-10 16,14-6-18-16,12-16 10 0,13-10-2 15,20-12-4-15,14-14-4 16,12-12 0-16,14-6-11 0,39-23-20 16,-33 18-30-16,33-18-17 15,0 0-13-15,0 0-11 0,0 0-3 16,0 0-30-16,0 0-15 15,0 0-50-15,0 0-55 0,0 0-104 16,26-48-26 0,-6 7 27-16,6-3 37 0,0-4 49 0</inkml:trace>
  <inkml:trace contextRef="#ctx0" brushRef="#br0" timeOffset="10741">9956 1906 590 0,'33'-41'159'0,"-33"41"-14"16,0 0 17-16,0 0 7 0,0 0 22 15,0 0-42-15,0 0-20 16,0 0-14-16,0 0-36 16,0 0-2-16,0 0-1 0,0 0-1 15,0 0 3-15,0 0-1 16,0 0-6-16,0 0-8 15,0 0 9-15,0 0-2 0,0 0-9 16,0 0 0-16,-33 45-13 16,-7-1-11-16,-12 8-17 0,-1 0-8 15,1-1 2-15,-1 1-14 16,1-4 2-16,6 0 4 0,-7-7-117 16,14-4-166-16,39-37-268 15,-53 44-112-15</inkml:trace>
  <inkml:trace contextRef="#ctx0" brushRef="#br0" timeOffset="11893">8438 2948 446 0,'0'0'41'0,"0"0"16"15,0 0 17-15,0 0-10 0,0 0-1 16,0 0 8-16,0 0 19 15,0 0-2-15,0 0-23 0,-7 41-21 16,7-41-8-16,0 0 1 16,0 0 14-16,33 25-45 0,7-13 28 15,-40-12-20-15,52-12-27 16,1-2 19-16,-14-5-31 16,-39 19 28-16,46-33 16 15,-46 33-10-15,0 0-23 0,33-37 8 16,-33 37 18-16,0 0-4 15,-20-37-8-15,20 37-3 0,-52-11 10 16,-1 15 34-16,1 7-26 16,6 11-23-16,0 4 21 0,0 3-4 15,6 1 15-15,40-30 15 16,-33 41 51-16,33-41-14 0,-19 40-11 16,19-40-33-16,0 0 3 15,0 0-8-15,0 0-8 16,46 33 4-16,0-25-2 15,-7-12-19-15,0-7-2 0,-39 11 0 16,40-22 0-16,-40 22 18 16,0 0-5-16,33-33-1 0,-33 33-28 15,6-37 16-15,-6 37-4 16,0 0-9-16,0 0 7 0,-46-37 29 16,46 37-3-16,0 0-29 15,-39-19-30-15,39 19-99 0,0 0-90 16,0 0-76-16,0 0-75 15</inkml:trace>
  <inkml:trace contextRef="#ctx0" brushRef="#br0" timeOffset="12618">8057 4186 966 0,'0'0'297'0,"0"0"-19"16,0 0-58-16,0 0-61 15,0 0-73-15,0 0-38 0,0 0-8 16,0 0-13-1,0 0-5-15,0 0-38 0,0 0 20 16,0 0 3-16,26 40 8 16,-26-40 7-16,0 0-9 0,39 15-8 15,-39-15 4-15,46-7-4 16,-46 7-5-16,46-19 11 0,-46 19-1 16,0 0 25-16,0 0 0 15,27-40-14-15,-27 40-1 0,0 0 34 16,-7-48 37-16,7 48-12 15,0 0-34-15,0 0-7 16,-52-12-21-16,12 12-6 0,40 0 4 16,-39 19-12-16,39-19 4 15,0 0 6-15,0 0 10 16,0 0 4-16,-20 41-5 0,20-41-15 16,0 0-7-16,0 0-6 15,0 0-4-15,39 11 2 0,1-11-8 16,-40 0 4-16,46-15 16 15,-46 15 2-15,39-30-6 0,-39 30-5 16,0 0-3-16,0 0 4 16,0 0 22-16,0 0-6 0,0 0 5 15,0 0-10-15,-46-18-15 16,46 18 0-16,-33 0-25 0,33 0-98 16,0 0-187-1,0 0-289-15,0 0-136 0</inkml:trace>
  <inkml:trace contextRef="#ctx0" brushRef="#br0" timeOffset="13218">7163 3188 853 0,'0'0'215'0,"0"0"-31"15,0 0-24-15,0 0 15 0,0 0-84 16,0 0-24-16,0 0 7 16,0 41-33-16,0-41-41 0,0 0 5 15,0 0 14-15,0 0-12 16,0 0-20-16,0 0 15 15,0 0 2-15,0 0 5 0,0 0-13 16,33 0 21-16,-33 0-13 16,0 0 6-16,0 0-24 0,0 0 28 15,6-37 20-15,-6 37 1 16,0 0 2-16,0 0 17 16,0 0-16-16,-39-8-16 15,39 8 3-15,-39 15 24 0,39-15-58 16,0 0 14-16,-33 30 31 15,33-30 3-15,0 0-17 0,0 0-9 16,0 0-7-16,0 0-11 16,0 0-39-16,0 0-58 15,0 0-107-15,52 11-127 0,-12-15-73 16,-7-11 38-16,-1 1 68 16</inkml:trace>
  <inkml:trace contextRef="#ctx0" brushRef="#br0" timeOffset="13693">7367 3074 997 0,'0'0'139'0,"0"0"-17"16,0 0 89-16,0 0-48 15,0 0-27-15,0 0-31 0,-7 37-6 16,7-37-35-16,0 0-10 16,0 40-13-16,0-40 7 0,0 0-12 15,0 0-22-15,0 0-2 16,40 26-6-16,-40-26 5 15,39 7-25-15,-39-7-11 0,0 0 11 16,33-18 16-16,-33 18-2 16,0 0-11-16,0 0-21 15,20-41 5-15,-20 41 10 0,0 0 12 16,-14-37 18-16,14 37-3 16,0 0-10-16,-39-7-20 0,39 7 13 15,-39 11 10-15,39-11 26 16,0 0-22-16,0 0 16 15,-27 41 12-15,27-41-9 0,0 0-11 16,0 0 9-16,0 0-3 16,0 0-14-16,0 0-2 0,0 0-11 15,33 7-3-15,-33-7 2 16,0 0-38-16,0 0 6 0,0 0 29 16,0 0-38-16,26-37 17 15,-26 37 20-15,0 0 2 16,0 0 15-16,0 0 1 15,0 0-2-15,-46 0 10 0,46 0-11 16,-39 15-12-16,39-15-65 16,0 0-158-16,0 0-168 0,0 0-48 15</inkml:trace>
  <inkml:trace contextRef="#ctx0" brushRef="#br0" timeOffset="14055">7176 2833 870 0,'0'0'215'0,"13"34"29"15,-13-34-20-15,0 0-85 16,0 0-79-16,40 29-30 0,-40-29 1 15,0 0-9-15,0 0-34 16,39 4 24-16,-39-4 19 16,0 0-28-16,0 0 5 15,26-37-11-15,-26 37 10 0,7-44-17 16,-7 44 47-16,-7-34 25 16,7 34 24-16,0 0-44 0,0 0-20 15,0 0-2-15,-32 15-4 16,32-15 15-16,-40 37-22 15,40-37 4-15,-20 37-21 0,20-37-100 16,-19 41-194-16,19-41-217 16,0 0-63-16</inkml:trace>
  <inkml:trace contextRef="#ctx0" brushRef="#br0" timeOffset="14353">7360 2065 846 0,'0'0'255'0,"0"0"-11"0,0 0-31 15,20-37-44-15,-20 37-1 16,0 0 23-16,0 0-5 15,-20 63 1-15,-19 7 0 0,-7 15-12 16,-13 7-27-16,-7 4-34 16,-20 8-58-16,-6-4-18 0,-6-1-13 15,-1-6-19-15,1-12-47 16,6-11-131-16,6-11-197 16,7-7-298-16,7-8-167 0</inkml:trace>
  <inkml:trace contextRef="#ctx0" brushRef="#br0" timeOffset="15009">4193 3547 593 0,'46'18'157'0,"-46"-18"32"16,59 7-14-16,-13 1 24 0,-46-8-8 15,46 7-25-15,-46-7-5 16,39 4 7-16,-39-4 15 16,0 0 14-16,0 0 11 0,0 0-37 15,0 0-65-15,0 0-49 16,0 0-31-16,0 0-14 16,-46 4-16-16,7 3 4 0,39-7 19 15,-53 4 5-15,7 3 7 16,0 4 10-16,7 8 22 0,-7 10 11 15,0 8 11-15,0 11-7 16,7 0-2-16,-7 4-25 16,6 0-12-16,1-1-16 0,6 1-3 15,-7-4-2 1,1 0-10-16,-7-4 0 0,7-3-21 16,-1-8-80-16,1 1-97 15,39-34-101-15,-46 29-162 0,46-29-230 16,-40 15-96-16</inkml:trace>
  <inkml:trace contextRef="#ctx0" brushRef="#br0" timeOffset="15266">4206 4178 1421 0,'0'0'284'15,"52"-26"8"-15,-19 4-61 0,-33 22-56 16,53-37-13-16,-7 8-42 16,0 10-18-16,-7 1-20 0,7 10-32 15,-13 5-30-15,-33 3 14 16,46 14 4-16,-46-14-1 16,0 0-11-16,7 52-48 0,-14-7-105 15,-26-1-121-15,-6-3-167 16,-20-1-199-16,-7-10-40 15</inkml:trace>
  <inkml:trace contextRef="#ctx0" brushRef="#br0" timeOffset="15669">3496 3480 1693 0,'0'0'152'0,"0"0"44"16,20 37-2-1,-20-37-37-15,7 44-67 0,-7-44-8 16,-7 48-42-16,7-48-14 16,-13 48-23-16,13-48 2 0,-40 45-16 15,40-45-8-15,-52 26-14 16,52-26-58-16,-46 0-45 15,46 0-20-15,-53-34 44 0,53 34 28 16,-33-55 42-16,33 55 74 16,-13-48-2-16,13 48 11 15,0 0 41-15,0 0 63 0,0 0 0 16,0 0 3-16,-13 44 0 16,0 8 40-16,-13 11-21 15,-7 7-38-15,-13 0-66 16,0 4-42-16,-13-8-11 0,6-3-16 15,1-7-132-15,-1-16-170 16,14-6-231-16,39-34-292 0</inkml:trace>
  <inkml:trace contextRef="#ctx0" brushRef="#br0" timeOffset="15858">3339 3148 2554 0,'0'0'196'16,"0"0"50"-16,0 0-67 15,0 0-87-15,32-15-48 0,-32 15-44 16,0 0-161-16,0 0-238 16,0 0-300-16,0 0-21 0</inkml:trace>
  <inkml:trace contextRef="#ctx0" brushRef="#br0" timeOffset="16193">2576 3532 1997 0,'0'0'187'0,"0"0"-92"15,0 0-13-15,0 0 47 0,0 0-42 16,0 0-42-16,40 44 0 16,-40-44-4-16,39 55-16 15,-39-55-3-15,26 63 5 0,-6-15-19 16,-20-48 4-16,7 52 9 16,-7-52-11-16,0 44 4 15,0-44 40-15,0 0-19 0,0 0-22 16,0 0 30-16,0 0-13 15,0 0-22-15,-46-40 4 16,13-12-35-16,13 0-49 0,7-3-69 16,0-1-122-16,6 1-405 15,1 7-243-15</inkml:trace>
  <inkml:trace contextRef="#ctx0" brushRef="#br0" timeOffset="16437">2064 2889 2382 0,'-20'48'249'0,"20"0"39"15,0 7-55-15,13 8-96 0,7 4-52 16,0 3-38-16,6 0-25 15,-6-3-22-15,6-1-78 16,-6-7-122-16,-1-3-158 16,-6-5-203-16,1-6-163 0,-8-1 14 0</inkml:trace>
  <inkml:trace contextRef="#ctx0" brushRef="#br0" timeOffset="16866">2018 3547 1799 0,'0'0'282'0,"0"0"-45"15,0 0-57-15,0 0-43 16,0 0-48-16,19 48-37 0,-19-48-19 16,-6 51-11-16,6-51-14 15,-13 52-18-15,13-52-22 0,0 0-16 16,-46 52-3-16,46-52-13 15,-46 26-31-15,46-26-30 16,-59-12 34-16,59 12 53 0,-53-40 9 16,53 40 60-16,-53-41 44 15,53 41 34-15,0 0-15 0,-46-29-23 16,46 29-26-16,-52 7 36 16,-1 19 20-16,1 7 6 0,-14 8-8 15,7 3-16-15,-13 0-17 16,-1 1-15-16,-6-8 5 15,7-4 3-15,0-11-9 16,6-7-17-16,-6-11 0 0,13-8-10 16,6-7-3-16,14-15-13 15,39 26-7-15,-59-67-31 0,26-3-47 16,13-4-34-16,0 4-92 16,7 0-147-16,7 7-227 15,6 8-233-15</inkml:trace>
  <inkml:trace contextRef="#ctx0" brushRef="#br0" timeOffset="17038">868 3402 1856 0,'65'4'330'0,"-12"-15"3"0,13-15-122 16,-1-3-105-16,1-8-75 15,-7 0-229-15,-6 11-380 0,-14 4-367 16</inkml:trace>
  <inkml:trace contextRef="#ctx0" brushRef="#br0" timeOffset="17441">0 2704 1420 0,'0'0'263'16,"0"0"59"-16,40 59-30 16,-14 8-34-16,-13 7-57 0,7 0-40 15,-14 7-34-15,8-4-25 16,-14 1-57-16,6-4-9 0,-6 0-26 15,-6 0 6-15,6-4-28 16,0-4-93-16,-7 5-216 16,7-9-237-16,0 1-191 15,7 4 43-15</inkml:trace>
  <inkml:trace contextRef="#ctx0" brushRef="#br0" timeOffset="17766">388 4404 1975 0,'0'0'347'15,"0"0"-15"-15,0 0-81 16,0 0-77-16,0 0-67 16,0 0-54-16,0 0-19 15,0 0-34-15,0 0 16 0,0 0-13 16,0 0 3-16,0 0 5 15,0 0-8-15,0 0 22 0,26-37 6 16,-26 37 30-16,0 0 22 16,0 0 17-16,0 0-17 15,0 0-24-15,0 0 12 0,-39 14-27 16,39-14-13-16,0 0-19 16,0 0-20-16,0 0-17 0,0 0-109 15,0 0-88-15,0 0-159 16,0 0-269-16,0 0-288 0</inkml:trace>
  <inkml:trace contextRef="#ctx0" brushRef="#br0" timeOffset="19954">230 4463 730 0,'0'0'110'0,"0"0"59"0,0 0 33 16,0 0-114-16,0 0 6 16,0 0-76-16,0 0-16 0,0 0 29 15,0 0-9-15,0 0-15 16,0 0-14-16,0 0 7 16,0 0 0-16,0 0 12 0,0 0-2 15,7-45-10-15,-7 45-18 16,0 0 37-16,20-40-2 0,-20 40-31 15,0 0 50-15,0 0 93 16,0 0 23-16,13-45-26 16,-13 45-46-16,0 0-37 0,0 0-24 15,-46-3 17 1,0 6-16-16,6 9 1 0,40-12 2 16,-46 29-21-16,46-29-13 15,0 0-6-15,0 0 10 0,-33 37 21 16,33-37 11-16,0 0-1 15,0 0-12-15,53 15-24 16,0-15 12-16,-1-11-8 0,1-8 8 16,-14 1 9-16,1-4-15 15,-40 22 2-15,0 0-6 0,0 0 2 16,0 0-23-16,0 0 35 16,13-41-4-16,-13 41 4 15,0 0 14-15,0 0 1 16,-46-22 8-16,46 22-14 15,-46 0 10-15,46 0-2 0,0 0-2 16,0 0 1-16,0 0 0 16,-20 37 3-16,20-37-6 0,0 0 16 15,0 0-1-15,39 29-21 16,-6-18 15-16,-33-11-42 16,53-11 12-16,-14 0 8 0,-39 11 0 15,0 0-4-15,46-29 12 16,-46 29-8-16,0 0-16 15,0 0 20-15,0 0-1 16,-6-41 1-16,6 41 22 0,-40-26 11 16,1 19-11-16,-1 7-24 15,-6 11-4-15,7 11 12 16,0 4 2-16,39-26-9 0,-40 33 14 16,40-33 4-16,0 0-15 15,0 0 0-15,0 0-1 0,0 0 7 16,0 0 1-16,0 0-2 15,0 0-15-15,0 0-10 16,46-11-3-16,-46 11-14 0,33-22-26 16,-33 22-66-16,0 0-94 15,0 0-191-15,0 0-239 16</inkml:trace>
  <inkml:trace contextRef="#ctx0" brushRef="#br0" timeOffset="21386">11369 118 1020 0,'0'0'170'0,"-46"-7"33"0,13-4 3 15,33 11-30-15,0 0-19 16,-27-37-45-16,27 37-63 16,-13-30-21-16,13 30-1 0,0 0-11 15,0 0-20-15,0 0 4 16,0 0-10-16,0 0 10 0,0 0 3 15,33 11 6-15,0 11 1 16,0 12 18-16,-7 2-22 16,0 16 7-16,1 4 21 15,-1 14-15-15,-6 7-8 0,-1 12 14 16,1 3-15-16,-7 1 14 16,0-5-24-16,-6 1 11 0,-7-8-5 15,0-3 0-15,0-8 2 16,-7-11-17-16,7-7 22 0,-6-4-23 15,6-11 10-15,0-37 0 16,0 0 0-16,6 37-6 0,-6-37 12 16,0 0-12-16,0 0 9 15,0 0-3-15,0 0 6 16,46-15-6-16,-13-3 2 16,-33 18-5-16,0 0 27 0,0 0-1 15,0 0 49-15,0 0-15 16,0 0-16-16,0 0-17 0,0 0-16 15,-13 59 9-15,-7 11-13 16,-12 11 11-16,-1 4-13 0,0 11 21 16,7 4-1-16,-1 3 21 15,1 5 7-15,13-1 8 0,6-4-10 16,7 1-29-16,0-1-1 16,7 4-18-16,6-7 9 15,0 3-1-15,7-3-3 16,-7-4 42-16,0 0-13 0,0-3 7 15,7-5-27-15,-13-3 2 16,-1-3-13-16,1-5 2 0,-1 1 5 16,-6 3-5-16,0 0 14 15,7-3-12-15,-7-4 17 0,0 0-9 16,-7-4-3-16,7 0-5 16,0-7 14-16,-6 0 13 15,6-8-16-15,-7-3 10 0,7-4-12 16,-6-11 14-16,-1-4-1 15,7-33 5-15,-13 33-1 16,13-33-16-16,-13 34 4 0,13-34-15 16,0 0-3-16,-27 37 2 15,27-37-11-15,-26 33 12 0,26-33-6 16,-39 37-15-16,39-37-13 16,-46 40-64-16,19-10-60 15,27-30-116-15,-46 37-219 0,46-37-279 16,-39 33-81-16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58.9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0 653 141 0,'0'0'33'0,"0"0"10"0,0 0 7 16,0 0 16-16,0 0 10 16,0 0-8-16,0 0 31 0,0 0-23 15,0 0 10-15,0 0 11 0,0 0 2 16,20 34 0-16,-20-34-39 15,26 40-17-15,-19-10-10 0,-7-30-20 16,0 0 22-16,0 0-35 16,0 0 13-16,33 37-32 0,-33-37 37 15,0 0-23-15,0 0 21 16,0 0-2-16,0 0 28 16,46 11 7-16,-7-33-21 0,14-26-28 15,6-15-8-15,13-15 34 0,14-14-33 16,12-19-114-16,14-14-82 15,32-8-62-15,14 0-90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51.26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0 691 327 0,'0'0'0'16,"0"0"35"-16,0 0 25 15,0 0 0-15,0 0 36 0,0 0 10 16,0 0-13-16,0 44-18 16,7 4-6-16,-1 4 24 15,1-4-36-15,-7-48 23 0,7 63 32 16,-1-12 7-16,-6-3-45 15,0-48-30-15,0 56-2 0,0-56-32 16,-6 52 32 0,6-52-18-16,0 0 41 0,0 0-7 15,0 0-11-15,0 0-33 16,0 0 11-16,0 0 13 16,0 44 2-16,0-44 8 0,0 0 9 15,0 0-9-15,0 0-16 16,0 0-9-16,0 0-2 0,0 0 21 15,0 0 26-15,46 33-19 16,0-14-25-16,0-5 1 16,6-6 0-16,1-4 17 0,12-1-2 15,8-3-16-15,6-3-8 16,13 3 0-16,6-8-14 16,7 1 14-16,14-4-6 15,5-4 1-15,8 0-6 0,6-3-5 16,6 3 0-16,-6-4-5 15,7 1-7-15,-7-1 9 16,-7 1 18-16,-6-1-1 0,0-3-3 16,7 4-11-16,-8 7-16 15,1-4 6-15,0 0 23 0,0-3-7 16,-7 3 3-16,14 0-14 16,-1 0-7-16,1 4-1 15,12-3 4-15,7 2 9 0,-6 1 18 16,-7 4-14-16,6-4 14 15,1 3-35-15,-1 5 17 16,8-5-10-16,5 1-6 16,-6-4 21-16,1 0-3 0,-1 0-2 15,6-4-11-15,-5 0 2 16,5 4 2-16,8-4-10 16,-14 8 9-16,-7-8 4 0,1 4 1 15,-20-4 10-15,6 4-14 16,-13 0 0-16,1 0-11 0,-8 0-10 15,-5 4 14-15,5-4 14 16,-12 3 3-16,6 1-6 16,-6-4-19-16,-7 3 12 0,6 1-11 15,-6 3 17-15,-6-7-16 16,12 4 3-16,-6-1-3 16,0-3 11-16,-6 8 15 15,6-1-12-15,0 4 2 0,-7 0 0 16,-6 0-11-16,-7 0 12 15,7 4-21-15,-7-1 24 0,-6 1-17 16,0 3 5-16,-7 1-5 16,7-1 17-16,-7 0-7 0,6 1-9 15,-5-4 16-15,-1-1-25 16,0 1 25-16,7 0-20 16,-7-4 20-16,6 0-10 15,1 3-2-15,-7-3-8 0,0 0-1 16,1 0 32-16,-8-3-36 15,-6 3 35-15,0-8-25 16,-13 5 27-16,6-1-17 0,-6-4 17 16,-33 8-31-16,40-11 24 15,-40 11-10-15,33-11 15 0,-33 11-4 16,32-18-13-16,-32 18 12 16,33-19-9-16,-33 19 15 0,0 0-14 15,0 0 8-15,33-25-9 16,-33 25-8-16,0 0 28 15,26-30-12-15,-26 30-4 16,27-30 4-16,-27 30 17 0,0 0 21 16,13-33 6-16,-13 33-8 15,6-29-2-15,-6 29-3 0,0-30-23 16,0 30 14-16,0-30 39 16,0 30-40-16,-13-33 13 15,7 7-21-15,6 26-7 0,-13-37 4 16,-1 8 14-16,14 29-24 15,-13-37 2-15,0 4 10 0,0-1-9 16,0 9-20-16,0-5 19 16,13 30 4-16,-13-30-13 15,13 30-9-15,0 0 5 0,0 0-57 16,-14-29-101-16,14 29-156 16,0 0-175-16,0 0 20 15,0 0 5-15</inkml:trace>
  <inkml:trace contextRef="#ctx0" brushRef="#br0" timeOffset="1089">6079 824 619 0,'0'0'138'0,"0"0"8"15,0 0 22-15,0 0 17 16,0 0-46-16,0 0 11 0,0 0-17 16,0 0-14-16,0 0-23 15,0 0-10-15,0 0-18 16,0 0-7-16,0 0-17 0,0 0 14 16,0 0 75-16,19 44 13 15,1 15-29-15,6 22-17 0,-6 16-11 16,-7 17 24-16,7 12 0 15,0 10-13-15,6 12-31 0,-6 11-13 16,-1 7-20-16,8 1-24 16,-8-1-9-16,8-4 6 15,-8-6-4-15,1-9-8 0,0-10 11 16,0-8 8-16,-7-14-2 16,0-19 3-16,0-11 16 15,-6-19-4-15,-1-14-12 0,-6-11-8 16,0-41 17-16,0 33-1 15,0-33-6-15,0 0-14 0,0 0 7 16,0 0-9-16,0 0 1 16,-46-26-16-16,13-11-10 0,0-11 8 15,7-7-9-15,-7-8-5 16,7 4 7-16,-7 0 15 16,-6-8-2-16,6 8-4 0,0 7 5 15,-6 8 7-15,12 0 7 16,1 10-7-16,6 9-9 0,20 25 6 15,0 0 9-15,0 0-6 16,-26-30-12-16,26 30-1 16,0 0 13-16,0 0 5 0,0 0-2 15,0 0-8-15,39 37 5 16,1 4 10-16,-1-1 9 16,1 1-6-16,12 7-7 0,-6-4-6 15,7 1 9-15,-7-5-5 16,-7 1-1-16,7 0-9 0,-13-8 6 15,-33-33 5-15,40 44 5 16,-40-44-10-16,39 41-4 0,-39-41 9 16,0 0 11-16,33 37-5 15,-33-37 2-15,0 0 4 16,0 0 11-16,39 26 15 0,-39-26-16 16,53-4-9-16,-14-11-1 15,7-18-2-15,-6-4-4 16,6-7-4-16,0-1-7 0,0 5 0 15,0-1 2-15,-7 8-2 16,-39 33-9-16,46-45-72 0,-46 45-82 16,0 0-90-16,0 0-181 15,0 0-325-15,33-22-135 0</inkml:trace>
  <inkml:trace contextRef="#ctx0" brushRef="#br0" timeOffset="1540">4403 1648 1686 0,'0'0'263'16,"0"0"30"-16,0 0-37 16,0 0-64-16,0 0-79 0,0 0-37 15,0 0 59-15,33 33-14 16,-7 26-25-16,0 22-47 16,-6 15-23-16,6 4-15 15,1 7-11-15,-8-3 0 0,1-1-60 16,0-3-176-16,-14-11-291 15,-6-4-280-15,-13-12-32 16</inkml:trace>
  <inkml:trace contextRef="#ctx0" brushRef="#br0" timeOffset="3024">4101 2435 1955 0,'0'0'108'0,"0"0"83"0,0 0 31 15,0 0 6-15,0 0-30 16,0 33-40-16,-7 7-41 16,1 5-1-16,-14-1-30 0,-6 4-14 15,-20 4-25-15,-14 3-31 16,-18 1 0-16,-8-5-4 0,-6-3-18 15,0-3 10 1,-6-12-4-16,12-7-4 0,1-8 4 16,6-10 4-16,13-12-15 15,14-7 2-15,6-4-4 0,6 0 4 16,40 15 6-16,0 0-10 16,-39-33 9-16,39 33 4 15,0 0-15-15,0 0 11 0,0 0 14 16,0 0-10-16,0 0 4 15,0 0 8-15,0 0-12 0,0 0 7 16,-13 37 3-16,13-37-10 16,-20 48 6-16,20-48-1 15,-26 48-10-15,26-48 10 16,-33 37-5-16,33-37 0 0,0 0 0 16,-40 22 3-16,40-22-20 15,-39-3-8-15,39 3-7 16,0 0-15-16,-46-48 22 0,26 11 10 15,20 37 6-15,0 0 4 16,-19-37-9-16,19 37 8 0,0 0 13 16,0 0-12-16,0 0 10 15,0 0-5-15,0 0-6 16,0 40 20-16,0-40-18 0,-7 48 16 16,7-48-9-1,-7 41 3-15,7-41 4 0,0 0-15 16,-19 37 12-16,19-37 0 15,0 0-18-15,0 0 11 0,-46 26 8 16,46-26-17-16,0 0 9 16,0 0 4-16,-40 0-11 15,40 0-9-15,0 0-4 0,0 0-23 16,-33-41 13-16,33 41 18 16,-32-44-11-16,32 44 19 0,-14-44 4 15,14 44-11-15,-13-41 18 16,13 41-3-16,0-37-4 15,0 37 4-15,0 0-4 16,0 0-5-16,0 0 10 0,-6-37-5 16,6 37-6-16,0 0 15 15,0 0-12-15,0 0 3 16,0 0 2-16,0 0-5 0,0 0-2 16,0 0 10-16,0 0-11 15,0 0 9-15,0 0-1 0,0 0-15 16,0 0 21-16,0 0-2 15,0 0-12-15,0 0 6 16,0 0 10-16,0 0-20 0,0 0 10 16,0 0 8-16,0 0-12 15,0 0 7-15,-7-33 5 16,7 33-19-16,0 0 16 16,0 0 3-16,0 0-19 0,0 0 11 15,0 0 0-15,0 0-7 16,0 0 2-16,0 0 0 0,0 0-15 15,0 0 10-15,0 0 10 16,0 0-3-16,-33-30-9 16,33 30 19-16,-33-22-7 0,33 22-11 15,-32-22 20-15,32 22-4 16,0 0-10-16,-33-33 5 16,33 33 5-16,0 0-11 15,0 0 9-15,-33-26-3 0,33 26-11 16,0 0 11-16,0 0 3 15,0 0-1-15,0 0 6 0,26 37 13 16,-26-37-21-16,46 48 15 16,-6-11 5-16,-40-37-2 15,52 44 1-15,-12-18 8 0,-1-8-25 16,0-3 9-16,-39-15 2 16,53 11-20-16,-14 0 7 0,-39-11 7 15,0 0-11-15,40 4 4 16,-40-4 8-16,0 0-8 15,0 0-6-15,0 0 21 16,0 0-11-16,0 0-9 0,0 0 11 16,0 0-2-16,0 0-18 15,0 0 21-15,0 0-7 16,0 0-5-16,0 0 13 0,-40 15-14 16,40-15 13-16,-46 37 10 15,7-4-9-15,6 8 19 0,0-1 1 16,7 5 2-16,0-1 14 15,-1 4-15-15,1-4-13 16,0 1 15-16,6-1-19 0,0-11-12 16,1 0 12-16,19-33-12 15,-27 30 0-15,27-30 11 0,0 0-21 16,-26 18-21 0,26-18-60-16,0 0-88 0,-39-18-105 15,39 18-95-15,-27-59-176 16,8-8-109-16,12-10 75 0</inkml:trace>
  <inkml:trace contextRef="#ctx0" brushRef="#br0" timeOffset="3222">2537 2553 1059 0,'46'0'301'0,"-46"0"3"15,52-11-20-15,-6 0-108 16,0-8-81-16,0-7-36 0,-6 0-46 16,6-7-84-16,-13 4-121 15,-33 29-194-15,39-37-57 0,-39 37-17 16</inkml:trace>
  <inkml:trace contextRef="#ctx0" brushRef="#br0" timeOffset="3573">1899 2505 1133 0,'-19'-48'315'0,"6"11"-11"16,13 37-24-16,-7-30-59 0,7 30-89 15,0 0-62-15,0 0-2 16,0 0 51-16,13 37 18 16,7 8 0-16,0 6-55 0,-1 8 2 15,8 0-5-15,-8 4-24 16,1 4-6-16,0-1-27 16,-7 1-3-16,-7-4-14 15,-6 3 2-15,-13-7-7 0,0-3-10 16,-7-5-60-16,1-10-66 15,19-41-43-15,-40 37-90 0,40-37-95 16,-33 15-135-16,33-15 7 16,-39-22 66-16,6-23 65 15</inkml:trace>
  <inkml:trace contextRef="#ctx0" brushRef="#br0" timeOffset="3804">1577 2586 1542 0,'0'0'273'15,"-19"-37"-38"-15,19 37-36 16,0 0-68-16,0 0 1 0,0 0 67 16,13 37-36-16,13 4-35 15,0 10-29-15,14 9-30 0,-7-1-36 16,0 3 0-16,-1-2-33 16,1-5 8-16,-6 0-1 15,-8-10-33-15,-6-5-104 0,-13-40-97 16,7 45-120-16,-7-45-47 15,0 0-73-15,-13 40 4 16,13-40 76-16,0 0 39 16</inkml:trace>
  <inkml:trace contextRef="#ctx0" brushRef="#br0" timeOffset="4276">1269 2690 1139 0,'-33'-45'335'16,"33"45"3"-16,-33-40-56 0,33 40-66 15,0 0-52-15,-20-26-57 16,20 26-58-16,0 0 2 0,0 0 67 16,0 37-4-16,7 11-31 15,6 7 8-15,13 12-13 16,0 6-18-16,7 5 12 16,7 14-7-16,6 8-25 0,0 4 0 15,-7 3-7-15,7 4-9 16,-6-1 8-16,-1 5-18 0,-6-4 12 15,-13 0 9-15,-7-8 0 16,0-3-1-16,-20-8 9 0,-6-7-13 16,-7-15-2-16,-12-7-10 15,-14-7-7-15,0-16-1 16,-20-10 9-16,-6-12-3 16,-1-18-8-16,-6-11 8 0,-13-18-9 15,7-19-7-15,-7-23 4 16,-7-14 6-16,7-14-18 0,20-8 27 15,6-4 13-15,27 0-3 16,13 7-1-16,19 12-10 0,14 3-10 16,19 4 3-16,20 8-3 15,7 7-8-15,6 3 8 0,6 12-8 16,-5 7-17-16,-1 11-68 16,-7 7-66-16,-12 8-55 0,-40 22-50 15,46-15-107-15,-46 15-158 16,0 0-159-16,46 11 9 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9:02.06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8405 1707 754 0,'-14'-26'222'15,"1"4"35"-15,0-4-38 0,0 4-23 16,13 22-8-16,-7-26-31 15,7 26 2-15,-13-22-39 0,13 22 0 16,0 0-26-16,0 0-23 16,0 0-43-16,0 0-26 0,0 0 12 15,0 0-14-15,0 0 26 16,13 41 12-16,7 3-15 16,6 4 6-16,1 4-20 0,12 3 38 15,1 4-18-15,-1-3 1 16,7 3-10-16,0-4-10 0,0-3-10 15,0-4 19-15,-7-4-19 16,1-7 4-16,-7-4 5 0,-33-33-16 16,39 37 16-16,-39-37-13 0,26 34 13 15,-26-34 13-15,0 0-11 16,-13 33 7-16,-20-11-28 0,-6-4-7 16,-7-6-2-16,-13-9-8 15,6 5-6-15,-12-12-23 0,5 0-10 16,1-7 4-16,7 0 15 15,-1-7 30-15,7-5-4 0,7 1 25 16,12 0-17-16,27 22 21 16,-39-26-23-16,39 26 17 15,0 0 1-15,0 0-3 0,0 0 5 16,-33-26-2-16,33 26-7 16,0 0 4-16,0 0-15 0,0 0 21 15,0 0-11-15,0 0 10 16,0 0-11-16,0 0 9 0,0 0-3 15,0 0-5-15,0 0 8 0,0 0-6 16,0 0 12-16,0 0-14 16,0 0 14-16,0 0-18 0,33 19 14 15,-33-19-14 1,0 0 9-16,0 0 5 0,26 26-2 16,-26-26-1-16,0 0-15 0,0 0 38 15,0 0-37-15,33 22 17 16,-33-22-15-16,0 0 7 0,0 0-5 15,0 0 4-15,26 29 12 16,-26-29-8-16,0 0 9 0,0 0-23 16,0 0 25-16,0 0-17 15,0 0 12-15,0 0 0 0,0 0-12 16,0 0 15-16,0 0-14 16,0 0 5-16,0 0-9 0,-6 30 0 15,6-30 14-15,0 0-10 16,-40 18 12-16,1-10-7 15,0-4-12-15,-1-4 9 0,-6-4 3 16,13 0-19-16,-6 0 6 16,-1-7-2-16,1 0 9 0,0-7-7 15,6-1 4-15,0 1 0 0,0-4-2 16,0 0 7-16,0 3 9 16,33 19-2-16,-46-33-8 0,7 14 5 15,13 5 10-15,26 14-10 16,-40-19-10-16,40 19-1 0,-33-7 17 15,33 7-1-15,-33 0-9 16,33 0-4-16,0 0 8 16,-32 26 8-16,32-26-2 0,-27 33-11 15,14-4-8-15,13-29 25 16,0 0-12-16,-13 37-5 0,13-37 8 16,0 0 8-16,0 0-15 15,0 0-9-15,0 0 7 0,0 0 11 16,0 0-24-16,0 0-30 0,0 0 21 15,0 0-22-15,39-22-21 16,-39 22 21-16,46-37 13 0,-46 37 20 16,40-26 7-16,-40 26 14 15,39-7 5-15,-39 7-9 16,40 11 20-16,-7 8 16 0,-33-19-14 16,32 33 8-16,-32-33-10 15,40 37-9-15,-40-37 4 0,39 26-3 16,-12-8 5-16,-27-18-15 15,32 19 17-15,-32-19 4 0,33 11 5 16,-33-11-3-16,33 11-17 16,-33-11-3-16,0 0 17 0,0 0 17 15,0 0 0-15,0 0-14 0,0 0-13 16,0 0-8 0,0 0-7-16,-39 37 3 0,-7-15 7 15,0-11-7-15,0 0 3 0,-7 0 12 16,-6-7-25-16,0 3 12 15,6-7 0-15,-6-4-8 0,0-3-2 16,6 3 2-16,1-7 0 16,6 0-1-16,0-4 3 0,6 1-6 15,40 14-8-15,-46-30-1 16,46 30 12-16,0 0 13 0,-39-37-9 16,39 37 12-16,0 0 3 15,0 0-8-15,0 0 5 0,0 0-23 16,0 0 19-16,0 0 13 15,0 0 24-15,0 0-7 0,0 0-17 16,0 0 8-16,0 30 14 16,0-30 9-16,0 33-6 0,0-33-21 15,0 0-5-15,-13 33-7 16,13-33-17-16,0 0 7 0,-40 26 0 16,40-26 0-16,-39 22-3 15,6-18-14-15,33-4 9 0,-33-7-28 16,33 7-21-16,0 0 18 15,-39-37 17-15,39 37 16 0,0 0 1 16,-26-34-16-16,26 34 10 0,0 0 13 16,0 0 7-16,0 0 6 15,0 0 10-15,-40 19-1 0,40-19-11 16,0 0-4-16,-33 33 2 16,33-33-7-16,0 0 2 15,-33 30-9-15,33-30 3 0,0 0 0 16,-39 22 3-16,39-22-3 15,0 0-7-15,0 0-19 0,-46-4-19 16,46 4-5-16,0 0-12 16,-39-33 11-16,39 33 33 0,-33-37 1 15,33 37 17-15,0 0-7 16,0 0 0-16,0 0 7 16,0 0-5-16,0 0 53 0,0 0 18 0,0 0-15 15,0 0-6 1,0 0-1-16,0 0-4 0,-7 33-9 15,7-33-17-15,0 0-9 0,0 0-16 16,-6 30 11-16,6-30 0 16,0 0-14-16,0 0-4 0,0 0-31 15,0 0-6-15,0 0-11 16,-40-4-15-16,40 4 26 0,0 0 19 16,-46-33 24-16,46 33 9 15,0 0 3-15,0 0 2 0,0 0 8 16,0 0 56-16,-33-8 19 15,33 8-21-15,0 0-22 0,-33 41-26 16,14-4 2-16,-1-8 1 16,20-29 1-16,-26 34-8 0,26-34 0 15,0 0-12-15,-33 29 0 16,33-29 0-16,0 0-34 0,-40 0-17 16,40 0-19-16,-32-26-21 15,12-3 1-15,0-8-12 0,0-7-18 16,1-8 1-16,-1-4-12 15,0-6 50-15,7 3 32 0,0 11 29 16,0 11 11-16,13 37-2 16,0 0 24-16,0 0-20 0,0 0 101 15,0 0 6-15,0 0-13 16,0 0 12-16,0 0-51 16,0 0-15-16,26 44 5 0,-26-44-3 15,13 41-5-15,-13-41-11 0,20 40-2 16,-20-40-11-16,13 33 30 15,-13-33 30-15,20 45 1 0,-7-16-8 16,-13-29-13-16,20 45-1 16,-7-16 0-16,-13-29-4 0,13 41 0 15,-6-8 2-15,-7-33 2 16,0 41 5-16,-7-4-1 0,-6-4-7 16,-7 0-2-16,-13 0 1 15,0-3 9-15,-13 0-6 16,-6-1-7-16,-14-3 10 0,-13-4-24 15,-19 0-7-15,-7 0 10 0,-14-7 7 16,-12 0 1-16,-7-4 19 16,0-7 16-16,0-8-11 0,6 0-15 15,8-3-15-15,12-4-10 16,0-8-6-16,14 5-4 0,12-5-4 16,7 1 4-16,20-1-4 0,7 1-10 15,12 3 6-15,7 0-45 16,33 15-60-16,0 0-75 0,0 0-110 15,0 0-162-15,0 0-151 16,-13-33-38-16,13 33-21 16</inkml:trace>
  <inkml:trace contextRef="#ctx0" brushRef="#br0" timeOffset="444">7675 1740 1558 0,'0'0'251'16,"0"0"104"-16,0 0-21 0,0 0-86 15,0 0-81-15,0 0-62 16,0 0-7-16,0 0-34 0,0 0-33 16,0 0-16-16,0 0-12 15,0 0-25-15,0 0-91 0,0 0-81 16,13 37-74-16,0-4-82 16,-13-33-113-16,27 48-86 0,-1-3-6 15</inkml:trace>
  <inkml:trace contextRef="#ctx0" brushRef="#br0" timeOffset="865">7504 3100 1123 0,'0'0'316'16,"-13"22"30"-16,13-22-24 0,0 0-46 15,0 0-79-15,0 0-75 16,0 0-49-16,0 0-30 0,0 0-10 16,0 0-3-16,0 0-17 0,0 0-2 15,0 0 8-15,0 0-6 16,0 0 12-16,0 0-4 16,26 18-15-16,-26-18 6 0,27 15-3 15,-27-15-18-15,19 11 16 16,-19-11-13-16,0 0-11 0,0 0-96 15,0 0-179-15,0 0-242 0,0 0-182 16</inkml:trace>
  <inkml:trace contextRef="#ctx0" brushRef="#br0" timeOffset="1271">6433 2169 947 0,'0'0'157'15,"0"0"116"-15,13-33-76 0,-13 33-84 16,0-41-49-16,0 41-37 16,-6-44 0-16,6 7-27 0,0 37 11 15,13-52-25-15,0 8 6 16,0 10 29-16,-13 34-16 16,46-37 11-16,0 19 46 0,0 10 17 15,-13 16 14-15,-33-8 38 16,39 26 1-16,-39-26-17 0,20 40-48 15,-20-3-33-15,0-37-21 16,-33 52-100-16,-6-15-110 0,-1-4-141 16,1-7-174-16,0-7-22 15</inkml:trace>
  <inkml:trace contextRef="#ctx0" brushRef="#br0" timeOffset="1597">7432 381 1045 0,'-46'18'238'0,"0"15"103"0,-7 19-21 16,-12 11-61-16,-8 22-8 15,-12 15-40-15,-14 14-34 16,-12 8-32-16,-1 0-45 0,-6 0-29 16,-1-8-17-16,1-6-21 15,0-9-15-15,0-3-9 0,-1-14-5 16,14-8-4-16,7-19-18 16,12-7-61-16,14-18-65 0,19-8-80 15,20-4-131-15,33-18-38 16,0 0-101-16,0 0-30 0</inkml:trace>
  <inkml:trace contextRef="#ctx0" brushRef="#br0" timeOffset="2156">9430 0 692 0,'0'0'159'0,"0"0"103"16,0 0-7-16,0 0-61 15,0 0-8-15,0 0-32 0,0 0-1 16,-7 44-44-16,-19 4-14 16,-14 12 11-16,-12 2-18 0,-7 9-11 15,-14-1-17-15,1 4-32 16,-7 0-16-16,0-4 4 15,-6-4-16-15,13-7 0 0,-1-11-8 16,21-11 0-16,6-11-44 16,13-7-57-16,33-19-45 0,-33 0-12 15,33 0-26-15,0 0 40 16,-13-63 60-16,13-4-6 0,13 1 18 16,7-1 57-16,-7 8 11 15,0 15 8-15,0 7 99 0,-13 37-10 16,0 0 56-16,0 0 46 15,0 0-43-15,0 0-65 0,-39 48-29 16,-7 0-13-16,6 0-18 16,-12 0-67-16,6 0-208 0,-13 0-286 15,-7-4-158-15</inkml:trace>
  <inkml:trace contextRef="#ctx0" brushRef="#br0" timeOffset="3041">2918 2749 305 0,'19'4'121'16,"-19"-4"46"-16,33 3 23 16,-33-3 5-16,0 0 35 0,33 4-10 15,-33-4-12-15,0 0-45 16,0 0-12-16,0 0 14 0,0 0 7 16,0 0-15-16,0 0-17 15,0 0-24-15,0 0-46 16,-13 22-18-16,13-22 1 0,-20 22-1 15,-6-7-13-15,-7-4-11 0,7 0-8 16,-7-3 16-16,0 6 27 16,0 9 6-16,-13 2 12 0,7 9 0 15,-7 6 12-15,0 8 7 16,0 15-1-16,0 4 13 0,0 7-23 16,0-4 6-16,0 4-23 15,6-4-8-15,1 0-27 0,-7-4-10 16,0-6-17-16,0-1 0 0,6-8-10 15,-6-3-24-15,0-11-105 16,7 0-64-16,0-11-58 16,39-26-58-16,-33 26-124 0,33-26-150 15,0 0-56-15,0 0 79 16,0 0 71-16</inkml:trace>
  <inkml:trace contextRef="#ctx0" brushRef="#br0" timeOffset="3277">2517 3617 823 0,'33'-30'191'0,"-1"5"99"15,1-1-22-15,0 4 7 16,13-1-22-16,0 5-39 0,7 3-53 16,-7 8-17-16,6 7-4 15,-6 3-33-15,0 12-13 0,-6 0-5 16,-14 4-6-16,-6 3-24 0,-14 4-6 15,-12 3-23-15,-21-3-23 16,-12 4-57-16,-7 3-85 0,-13-4-151 16,-13-3-149-16,-1 0-208 15,-6-7-40-15</inkml:trace>
  <inkml:trace contextRef="#ctx0" brushRef="#br0" timeOffset="3553">1682 2863 1351 0,'0'0'131'0,"0"0"127"16,0 0 32-16,40-11-10 15,-8 19-15-15,1 6-62 0,-6 12-36 16,-1 11-27-16,-6 0-30 15,-1 8-17-15,-12 3 0 16,-1 0-31-16,-12-4-34 0,-7 8-6 16,0-4-9-16,-14-4-34 0,-6 4-97 15,1-11-85-15,-8 0-140 16,-6-8-125-16,7-3-160 0,-1-11-28 16</inkml:trace>
  <inkml:trace contextRef="#ctx0" brushRef="#br0" timeOffset="3772">1294 2494 1652 0,'0'0'283'16,"14"29"19"-16,-1 19 50 0,-7 12-37 15,7 2-61-15,-6 12-74 16,0 4-74-16,6-1-64 0,6 5-11 15,-12-5-12-15,-7 5-30 16,0-5-58-16,-13-10-97 0,-7-1-124 16,0-10-178-16,-6-5-175 0,6-6-8 15</inkml:trace>
  <inkml:trace contextRef="#ctx0" brushRef="#br0" timeOffset="3981">1045 3370 1889 0,'0'40'323'0,"-7"1"22"15,7 3-39-15,-6 4-76 0,-1 0-65 16,-6-3-63-16,0 3-49 16,-14 0-32-16,1 0-14 0,-13 3-91 15,-7-6-91-15,-7-5-100 16,1-6-95-16,-1-5-119 0,0-10-65 15,7-5-14-15</inkml:trace>
  <inkml:trace contextRef="#ctx0" brushRef="#br0" timeOffset="4271">368 3115 1162 0,'0'0'219'16,"0"0"56"-16,0 0 3 0,0 0 9 0,0 0-44 16,0 0-44-16,33 37-42 15,0 7-4-15,-7 4-15 16,0 0-6-16,0-4-1 0,-6 4-13 16,-7 0 1-16,0 0-14 15,-13 4-27-15,-13-4-28 0,-6 0-24 16,-21 4-12-16,-6-8-14 0,-6 1-6 15,-1-5-74-15,-6-7-80 16,-7-3-58-16,7-8-62 0,6-3-108 16,7-1-132-16,46-18-92 0,-52 7 20 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08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0 973 0,'0'0'39'16,"0"0"41"-16,0 0 89 15,0 0-49-15,0 0-31 0,0 0-60 16,0 0-29-16,0 0-148 16,0 0-92-16,0 0-83 15,0 0-49-15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09.4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0 530 0,'-13'44'176'15,"13"-44"125"-15,0 0 37 0,0 0-48 16,0 0-114-1,0 0-89-15,0 0-44 0,0 0-67 16,0 0-225-16,0 0-183 16,0 0-103-16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38.8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1374 0 1160 0,'-27'56'330'0,"-12"3"51"0,-20 0-80 16,0-4-107-16,0 1-87 15,-7-8-38-15,7 0-26 0,0-8-25 16,-7-3-5-16,7-11-2 16,6-11-17-16,7-11-15 15,7-4 8-15,-1-19-12 0,40 19 14 16,-52-52-4-16,12 4 15 15,40 48 29-15,-39-40 17 0,39 40-14 16,-46-30-16-16,0 23 0 16,0 14-11-16,-7 12-2 0,-6 10-3 15,0 8 4-15,0-4-96 16,6 8-206-16,7 3-270 0,0 4-54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33.7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6402 803 1566 0,'0'0'338'0,"33"7"64"0,-33-7-42 16,0 0-83-16,0 0-77 16,0 0-72-16,0 0-68 15,0 0-37-15,0 0-1 0,0 0-32 16,0 0-175-16,0 0-249 15,0 0-428-15</inkml:trace>
  <inkml:trace contextRef="#ctx0" brushRef="#br0" timeOffset="2528">6277 536 532 0,'0'0'83'0,"0"0"31"16,0 0 15-16,0 0-13 15,0 0-17-15,0 0 10 0,0 0 13 16,0 0-64-16,0 0 36 15,0 0-44-15,0 0-2 0,0 0 15 16,0 0-52-16,0 0 28 16,0 0-14-16,0 0-25 15,0 0 24-15,0 0-24 0,0 0 15 16,0 0-15-16,0 0 20 16,0 0-23-16,0 0-1 0,0 0 4 15,0 0 3-15,0 0-13 16,0 0 10-16,0 0 17 0,0 0-21 15,0 0-1-15,0 0 32 16,33 37-27-16,-6-8 20 16,-27-29 9-16,32 41-22 0,-5-8 8 15,-1 1 13-15,-6-4-36 16,6 3 37-16,-26-33-17 0,39 37-4 16,-12-7 25-16,-27-30 8 15,39 33-9-15,-13-7-5 0,-26-26-24 16,33 29 12-16,-33-29-15 15,26 26-9-15,-26-26 24 0,0 0-7 16,0 0-8-16,0 0 37 16,0 0-16-16,0 0 0 0,0 0 9 15,0 0-1 1,0 0-2-16,-6 30 7 0,6-30-21 16,0 0 5-16,-53 22 8 15,7-15-31-15,7-3 8 0,-7 0 15 16,0-4-23-16,-7 0 14 15,7 0-3-15,0-4-11 0,0 0 13 16,0-3-17-16,7-8-49 16,0-3-2-16,39 18 18 0,-46-34 21 15,46 34 17-15,0 0-6 16,-40-37 7-16,40 37 40 0,0 0-41 16,0 0 16-16,0 0-2 15,0 0-10-15,0 0-22 16,0 0 17-16,0 0-5 0,0 0 19 15,0 0 5-15,0 0-14 16,0 0 3-16,0 0 13 0,0 0-1 16,40 45-4-16,-40-45 21 15,0 0-24-15,19 37 22 0,-19-37 4 16,0 0-34-16,0 0 15 16,-19 37 11-16,19-37-31 0,-46 25 14 15,6-10 6-15,40-15-27 16,-46 4-1-16,46-4 7 0,-46-15-77 15,46 15 11 1,0 0 23-16,-33-44 5 0,33 44 25 16,0 0 19-16,-26-37-9 15,26 37 4-15,0 0 14 0,0 0-16 16,0 0-1-16,0 0 8 16,0 0 0-16,0 0 8 0,0 0 24 15,0 0-19-15,0 0 27 16,0 0 6-16,0 0-32 0,0 0 12 15,0 0 2-15,-39 37-11 16,39-37-23-16,-40 26 28 0,40-26-22 16,-39 11 0-16,39-11 11 15,-46 0-24-15,46 0-42 16,0 0-8-16,-40-34 20 0,40 34-3 16,-19-33 28-16,19 33 26 15,0 0-8-15,0 0-17 0,0 0 17 16,0 0 2-16,0 0-10 15,0 0 11-15,0 0 31 0,0 0-34 16,0 0 8-16,-40 33 49 16,40-33-8-16,-46 34-28 0,46-34 15 15,-46 37-10-15,0-11-17 16,13-8 11-16,33-18-2 16,-52 11-24-16,12 0 18 15,40-11-6-15,-46 0-27 0,46 0 6 16,-39-15-24-16,39 15-11 15,0 0 21-15,0 0-7 0,-33-37-12 16,33 37 48-16,0 0-30 16,0 0 14-16,0 0 18 0,0 0 5 15,0 0-24-15,0 0 27 16,0 0-1-16,0 0-16 0,0 0 7 16,0 0 6-16,0 0-17 15,0 0 3-15,0 0 21 0,-13-36-23 16,13 36-4-16,0 0-19 15,0 0-9-15,0 0-1 16,0 0 7-16,-13-34 24 0,13 34-33 16,0 0 33-16,0 0 18 15,0 0-28-15,0 0 12 0,0 0 6 16,0 0-5-16,0 0 4 16,0 0 12-16,0 0-7 0,0 0 0 15,0 0-25-15,0 0 48 16,0 0-15-16,0 0-26 0,0 0 18 15,0 0-9-15,0 0 9 16,0 0 9-16,0 0-9 0,0 0-26 16,0 0 44-1,0 0-2-15,0 0-48 0,0 0 16 16,0 0 41-16,0 0-11 16,0 0-26-16,0 0 33 0,0 0 9 15,0 0-6-15,0 0 42 16,-7 41 24-16,7-41-11 0,0 0 1 15,-33 44 50-15,33-44-21 16,-59 45-12-16,-8-12 18 0,-5-7-18 16,-13-4-25-16,-14 0 1 15,1-7-20-15,-8-4 16 0,1-4-7 16,0-7-28-16,0-7-13 16,13-4 11-16,7-4-9 0,-1-7 7 15,14-4 9-15,6-4-18 16,20-6-21-16,7 2 0 15,12-10-95-15,14-4-133 0,7-8-166 16,19-10-366-16,20-19-62 16</inkml:trace>
  <inkml:trace contextRef="#ctx0" brushRef="#br0" timeOffset="2717">5081 96 1441 0,'73'0'252'15,"12"-7"-22"-15,1-5-93 16,-1 1-75-16,-6-3-23 0,-7 3-101 16,-6-4-277-16,-20 7-241 15</inkml:trace>
  <inkml:trace contextRef="#ctx0" brushRef="#br0" timeOffset="2916">4036 462 1531 0,'0'0'194'15,"52"-11"41"-15,20-8-98 0,14-3-72 16,12 7-36-16,8-3-198 16,-8-1-284-16,-12 4-188 0</inkml:trace>
  <inkml:trace contextRef="#ctx0" brushRef="#br0" timeOffset="3360">3188 517 1598 0,'0'0'39'0,"-7"44"47"16,7-3 2-16,0 0-14 0,-6-1-38 15,6 6 13 1,-13-2 2-16,-7 4-30 0,0-4-1 16,-13 1-4-16,-6-1-25 15,-7-7-9-15,0-4-34 0,6-7-1 16,1-11 24-16,39-15-17 16,-46 7-38-16,46-7 1 0,0 0 40 15,0 0-31-15,-13-44 14 16,13 44 38-16,26-44 30 0,-26 44 21 15,53-37 14-15,-14 22 39 16,-6 8-5-16,-33 7 43 0,39 18-5 16,-39-18 16-16,20 41 53 15,-13-1 33-15,-27 1-38 16,-6 7-64-16,-20 4-49 0,-20-1-39 16,-6-3-40-16,-14 0-97 15,-6-11-176-15,0-7-237 0,13-4-102 16</inkml:trace>
  <inkml:trace contextRef="#ctx0" brushRef="#br0" timeOffset="3545">3208 236 1735 0,'59'-14'249'0,"-7"-5"-88"16,7-3-56-16,1 0-81 16,-1-4-142-16,0 4-244 0,-7 3-261 15</inkml:trace>
  <inkml:trace contextRef="#ctx0" brushRef="#br0" timeOffset="3764">2412 917 2236 0,'-39'37'305'16,"13"-7"-5"-16,-1 3-70 15,1-4-108-15,26-29-61 0,-46 52-23 16,0-4-53-16,0-3-117 15,0-1-174-15,46-44-268 0,-72 55-212 16</inkml:trace>
  <inkml:trace contextRef="#ctx0" brushRef="#br0" timeOffset="4427">2005 643 1455 0,'0'0'56'0,"0"0"167"15,0 0-5-15,13 33-120 0,-6 1-22 16,-7-34-35-16,-7 56-32 16,-6-12 18-16,6-3-20 0,7-41-15 15,-19 44-64 1,19-44-69-16,0 0 10 0,0 0-2 15,-53 41-83-15,14-23 1 16,39-18 75-16,-53-11-13 0,53 11 51 16,-52-37 47-16,52 37 40 15,-40-37 59-15,40 37 63 0,0 0-9 16,0 0-45-16,0 0 40 16,0 0 55-16,0 0 6 0,0 0-4 15,0 0-62-15,-13 37-1 16,13-37-7-16,-7 48-65 0,7-48 13 15,-6 44-1-15,6-44-9 16,-7 45 1-16,7-45-7 16,0 0-12-16,-19 44 20 0,19-44-36 15,0 0 3-15,0 0-17 16,0 0-51-16,-61 4-79 0,61-4-12 16,0 0 36-16,-46-59 50 15,20 7 56-15,26 52 32 0,-26-48 55 16,26 48 67-16,0 0 7 15,0 0-31-15,0 0 24 16,0 0 55-16,-46-7-18 0,6 14-3 16,1 11 25-16,-14 12-9 15,-6-1-15-15,-13 1-20 16,-13 0-28-16,-14-1-37 0,0-7 2 16,-12-3-17-16,-8-4-23 15,1-8-9-15,6-7-10 0,7-7-17 16,13-8 14-16,7-4-14 15,13-10-11-15,12-4 11 0,28-8-17 16,5 4-63-16,21 4-103 16,6 33-210-16,33-41-245 0,32 11-70 15,14 8 53-15</inkml:trace>
  <inkml:trace contextRef="#ctx0" brushRef="#br0" timeOffset="4586">1123 1360 1819 0,'53'30'285'0,"6"-11"-28"15,0-12-74-15,7-7-70 16,6-7-81-16,-6-8-141 0,6-7-304 16,-6-12-320-16</inkml:trace>
  <inkml:trace contextRef="#ctx0" brushRef="#br0" timeOffset="4777">1946 41 2239 0,'0'0'290'0,"0"0"-6"16,0 0-114-16,0 0-78 0,0 0-120 15,0 0-181-15,0 0-240 16,0 0-269-16,13-41 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7:12.4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1689 2184 1308 0,'46'29'225'0,"-46"-29"-22"0,0 0-42 16,0 0-36-16,0 0-71 16,0 0-36-16,0 0-107 0,0 0-206 15,0 0-169-15,0 0-88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09.684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0 686 433 0,'0'0'65'15,"0"0"76"-15,0 0 20 16,0 0-20-16,39-25 10 0,7 6 22 16,-6 4 0-16,6 4-25 15,6 0-18-15,1 7-7 16,13-3-30-16,-1 7-26 15,8 0 34-15,5 0-5 0,1 0-17 16,7 0-10-16,6 0-12 16,6 4-20-16,7-4 11 0,7-4 11 15,0-3-12-15,13-1 1 16,0 1-11-16,6-12-6 16,7 5-5-16,7-5-7 0,-1 4-11 15,-12 1 0-15,-1 3-2 16,-6-1 7-16,0 5 9 15,-20 0 7-15,0-1-2 16,0 1-10-16,-6 3-12 0,-7 1 2 16,-7-1 5-16,-6 0 1 15,0 0 0-15,-7 1-1 16,-6-1-4-16,0 4-5 0,6 0-3 16,-6-4 5-16,6 4 17 15,0-3-2-15,0-1-1 0,7 0-3 16,0 1-8-16,0-1 7 15,-7 4 2-15,7-4-14 16,-7 4-7-16,7 0 8 0,-13 0-1 16,6 0-3-16,-6 0 11 15,0 0-2-15,-1 0-2 16,1-4-3-16,0 4-4 16,6 4-8-16,7-4 0 0,-7 0 18 15,1-4-2-15,-1 4-2 16,0 4-9-16,0 0 0 15,1 0-4-15,-8-1 7 0,1 1 9 16,0-4-2-16,0 4 0 16,-1-4-4-16,1 3-8 0,6-3 0 15,1-3 8-15,5 3 2 16,-12-4 6-16,13 0-6 16,-7 4-1-16,1-3 0 0,5 3-9 15,-5 0-3 1,-1-4 8-16,7 4 0 0,-7-4 8 15,7 0-2-15,-7 4-4 16,7 0-10-16,0 0 2 0,0 4 3 16,6-8 3-16,7 4 11 15,-6-3-7-15,6 3-4 16,0-4 0-16,0 4-6 0,0-4 8 16,0 1-2-16,0-5 10 15,0 1-6-15,-7 3-15 16,7 1 11-16,0-1 3 0,0-4-3 15,0 1 4-15,7 0 4 16,-7-1-4-16,0 5-10 0,0-1 2 16,0 0 0-1,0 1 7-15,0-5 2 0,-7 4-2 16,0 1 0-16,1-1-3 16,-1 4-3-16,1 0-4 0,-7 4 0 15,-1-4 12-15,-5 0 1 16,-14 3-4-16,0 1-12 15,0 0 10-15,0 0 0 0,-6-4 9 16,6 3 0-16,-6 1-12 16,6 3-7-16,6-3 7 15,-12 0 3-15,6-1 3 0,-6-3 4 16,6 4-3-16,-13 0-8 16,6-1-6-16,-12 1 10 15,-40-4 7-15,46 4-3 16,-46-4-4-16,0 0 16 0,39 4 2 15,-39-4 3-15,0 0-7 16,0 0-1-16,0 0-2 0,0 0-11 16,0 0-5-16,0 0 8 15,0 0 7-15,0 0-10 16,0 0 3-16,0 0 0 0,0 0-10 16,0 0 1-16,0 0 0 15,0 0 17-15,7 29-6 0,-7-29-10 16,0 0 11-1,0 0-3-15,0 0 1 0,-7 30-1 16,7-30-3-16,0 0-5 16,0 0 1-16,0 0 10 15,0 0 12-15,-19 29-16 0,19-29 4 16,-40 19 8-16,14-8-12 16,-7-4 5-16,-6-3-7 0,-1 0 6 15,-12-1 6-15,-1 1-9 16,0 0-11-16,-12-4 15 15,-1 0 1-15,0 0-8 0,-6 0 7 16,-7 0 0-16,-6 3-7 16,6-3 3-16,-7 4 3 15,8-4-9-15,5 0 6 16,1 4 3-16,6-1-16 0,1-3 10 16,-1 4 3-16,7 0-8 15,0-1 5-15,-1 1 8 0,1 0-8 16,7-4-4-16,-1 0 15 15,1 4-8-15,6-1-11 16,0-3 13-16,-7 4-2 0,7 0-14 16,0-1 20-16,0 1-20 15,0 0 17-15,7-4 0 16,-7 3-15-16,6-3 3 16,1 4 17-16,-1 0-7 0,40-4-9 15,-52 4 14-15,6-1-9 16,6 5-8-16,-6-5 8 15,0 8 5-15,-6-3-14 0,-7-1 13 16,-1 1 1-16,-5 3-14 16,-14-4 17-16,0 0-3 0,-13-3-14 15,0 3 12-15,-7-3-3 16,1 4-7-16,6-5 9 16,0 1 4-16,0 3-9 0,0-3 0 15,7 0 7-15,-7-1 2 16,6 5-9-16,1-8 3 15,-1 4 5-15,-6 3-5 16,-6-3-4-16,6-1 9 0,6 1-5 16,1 3-6-16,-1-3 6 15,14 0 2-15,0-1-6 16,0 5 1-16,-1-4 8 0,1 3-5 16,6-3 0-16,-6-1-8 15,-7 5 18-15,-6-5-15 0,6 1 5 16,-13 4 7-16,6-1-14 15,1 0 2-15,0-3 16 16,-1 0-18-16,7-1 7 16,0 6 5-16,7-2-17 0,6-3 16 15,1 3-4-15,-8-3 0 16,8 3 4-16,-14 1-4 16,7-5-5-16,-14 1 17 0,1 0-17 15,-1-1-5-15,1-3 18 16,-7 0-11-16,6 4 3 0,-6-4 0 15,7 0-5-15,0 4 5 16,-7 0 5-16,0-4-13 16,-14 3 8-16,8-3-8 0,-7 0 10 15,6 0-2-15,1 4-6 16,-8-4 8-16,8 4-5 16,-7-4 3-16,6 0 0 15,1 3-6-15,6 1 9 0,0 0-9 16,0-1 10-16,6 1-4 15,1 0 0-15,6 0 0 0,0-1 0 16,7 5-5-16,-1-5 5 16,1 1 0-16,6 0-4 15,-6 3 15-15,0 0-20 0,0-3 14 16,6 4-15-16,0-5 19 16,0 1-6-16,7 0-11 0,7-4 8 15,-1 3 6-15,1-3-14 16,6 4 5-16,-7-4 10 0,7 0-7 15,7 0-6 1,-7 0 8-16,0 0 2 0,0 0-7 16,0-4 3-16,6 4 0 15,1-3-3-15,-1 3-3 0,8-4 6 16,-1 4-4-16,33 0 1 16,-40-4-1-16,40 4 4 0,-39-3 4 15,39 3-11-15,-33-8 2 16,33 8-11-16,0 0-2 0,-26-22-5 15,26 22 8-15,0 0-2 16,-20-30 9-16,20 30 3 16,-7-29 5-16,7 29 0 15,-6-33 0-15,6 7 0 0,0 26 0 16,6-38 0-16,-6 8 6 16,0 30 0-16,0-37-1 0,0 4-2 15,0 7-3-15,0 26 0 16,0-37-5-16,0 37-6 15,0-33 6-15,0 33 5 0,0 0-5 16,0 0 5-16,7-30 5 16,-7 30-2-16,0 0-3 0,0 0-3 15,0 0-6-15,39-25 3 16,1 10 6-16,6 4 4 16,6 3-1-16,1 1 7 15,13 3 3-15,6-3-7 0,13 3-4 16,7 4-2-16,0-4 2 15,0 1-2-15,0-1-3 0,-13 0 3 16,0 1 0-16,-7-1 5 16,1 0 0-16,-8 1 0 0,-6-1 1 15,-6 4-6-15,6 0-3 16,-6 0 3-16,-1 4-5 16,1-1 7-16,-1-3-10 0,1 4 5 15,6-4 8-15,-6 0 1 16,-1 4-3-16,7-4-11 15,-6 3 8-15,6-3 4 0,-6 0-4 16,6 0 0-16,-7 0 6 16,1-3 3-16,6 3-7 0,0-4-2 15,7 4 0-15,-7 0-5 16,7-4 5-16,6 4-3 16,0-3-4-16,7-1 7 0,0 0-5 15,7-3 10-15,-8-1 3 16,1 5-3-16,0-5-1 0,0 5-8 15,-7-1 4-15,7 0 0 16,0 4 0-16,-7-3-4 16,7-1 4-16,-7 0 2 15,1-3 3-15,-1 3-2 0,0 4-3 16,7-4-5-16,0 1 10 16,6-5-2-16,-6 5 3 0,0-1-6 15,0 0-5-15,6 4-4 16,-6-3 9-16,7-1 0 0,-7-4 0 15,6 5 5-15,-6-8 5 16,6 11-10-16,-6-4 0 16,7 4 0-16,-1 0-13 0,0-4 4 15,-6 4 9-15,0-3 0 16,-7 3 7-16,1 0-1 16,-8-4 2-16,1 4-8 0,0 4 0 15,-7-4-9-15,7 3 1 16,-1-3 4-16,1 4 4 0,0-4 0 15,-7 0 10-15,13 0-5 16,1 4 2-16,-1-4-7 16,0 0 0-16,-6 3 0 0,6-3-4 15,-6-3-6-15,0 3 13 16,6 3 2-16,-6-3 3 0,-1 4-4 16,8-4-4-16,-1 4 0 15,7-4-4-15,6 0 0 16,-6 3 1-16,6-3-5 15,-6 0 12-15,0-3 4 0,-7 6-4 16,1-3-4-16,-1 0 0 16,-6 4 0-16,-1-4-11 0,1 4 6 15,-7-4 2-15,0 0 13 16,7 0-5-16,-13 4 1 0,6-4 4 16,-7 0-13-16,1 0 5 15,-7 0-5-15,6 3 3 0,1 1 3 16,-7 0-3-16,0-1 0 15,7 1-4-15,-1 0-4 16,1-1 3-16,-1 1 1 16,7 0 9-16,-13-4-5 0,14 3 0 15,-8 1 6-15,1-4-3 16,-1 0 0-16,-6 0 2 0,0 0-1 16,7 4-7-16,-1 0 3 15,1-1-3-15,0-3-7 16,-7 0 6-16,0 0 9 0,0 0-5 15,0 0 0-15,0 0 5 16,0 0 2-16,-7 0-7 0,7 0-7 16,0 0 7-16,-7 0-4 15,-39 0 4-15,46 0 6 16,-6 0-1-16,-40 0-5 16,39 4-3-16,-39-4-1 0,40 7 1 15,-40-7-3-15,0 0 3 16,46 8 3-16,-46-8 7 0,39 11 3 15,-39-11-10-15,40 15-12 16,-40-15 8-16,39 18 4 0,-39-18 0 16,46 19 3-16,-46-19 1 15,0 0 1-15,39 29-9 0,-39-29 4 16,0 0-10-16,0 0 10 16,33 37 0-16,-33-37 5 15,0 0 3-15,0 0-8 0,20 37 0 16,-20-37 0-16,0 0-14 15,0 0 11-15,13 41 3 16,-13-41 6-16,0 0 2 0,0 0-4 16,0 0-4-16,0 0 0 15,7 37 0-15,-7-37-10 16,0 0 10-16,0 0 6 0,0 0 2 16,0 0-4-16,0 0-4 15,0 0 0-15,-27 40-5 0,27-40 9 16,0 0-4-16,-32 37 0 15,32-37-3-15,-40 30 14 0,1-8 5 16,-1-7-3-16,-6 0-11 16,-6-3 2-16,-7-5 1 15,-7 4-5-15,-6-4-11 16,-7 4 7-16,0-3 4 0,-7-4 0 16,8-4 3-16,-8 0 6 15,1-4-6-15,6 0 5 0,7-3 0 16,-1 3 3-16,8-3-6 15,-1 3-2-15,7-3-3 0,6 3-6 16,1 0 0-16,-1 4 6 16,0-3 2-16,7-1 8 15,-6 4-19-15,52 0 3 0,-59 0 12 16,0 0-6-16,13 4 12 16,0-1-12-16,-7 1 3 15,7 3-12-15,-7-3 11 0,7 0-2 16,0-1 5-16,-6 1 0 15,-1-4 14-15,7 4-7 16,0-4 2-16,0-4 5 0,0 4 10 16,7 0 14-16,-1 4-3 15,1-4-10-15,0 0-2 0,-1 0-7 16,1 3-9-16,-1 1-4 16,-6-4-5-16,0 4 5 0,0-4 3 15,-6 4 2-15,-7-4-1 16,-1 3-9-16,1 1 3 15,0-4-3-15,-6 4 3 16,5-1-6-16,1 1 0 0,-6 0-7 16,-1-1 7-16,0 1-5 15,0 0 5-15,1 3 0 0,-8-3 0 16,-5-4 8-16,5 4-4 16,-6-4 1-16,7 3-2 0,6 1-9 15,1 0-2-15,-1-1 12 16,7 5-8-16,-7-5 4 15,7 1-6-15,0 0 6 0,-7 0 5 16,0-1-3-16,1 1 3 16,-8-4-1-16,-5 0-1 15,5 0-7-15,-6 4-2 0,7-4 6 16,0 3 0-16,6-3 0 16,0 4-6-16,1 0-3 15,-1-1 9-15,7 1 0 0,-7-4 0 16,7 4 0-16,0-4 0 15,0 3 9-15,0-3-5 0,6 0-4 16,-6-3 0-16,0 3-3 16,0 0-3-16,-1 0-2 0,8 0 16 15,-7 0-13-15,0 3 2 16,6-3-5-16,-6 0 5 16,0 0-5-16,6 0 0 15,-6 0-1-15,0-3-13 0,6-5 2 16,-6 5 9-16,-7-1-9 15,7 0 3-15,-6 4 6 0,5 0 4 16,-5 0 2-16,-1 0 1 16,0 0-3-16,1 4 7 15,-1-4 4-15,0 4 5 0,0-1-9 16,1 1 3-16,-1-4-7 16,7 4 1-16,0-1-3 0,0 1 0 15,-1 0-1-15,1 3 3 16,0 1 4-16,-7-1 0 15,14-3-6-15,-7 3-6 0,0-3-1 16,6 0-9-16,-6 3 5 16,6-7 1-16,-6 7 0 15,7-3 2-15,6 0-6 0,-7-1 10 16,7 1 3-16,0-4 0 16,0 0-9-16,7 4 5 0,-7-4 4 15,6 0-1-15,1 3 1 16,-7-3-6-16,6 0 7 0,1 0 6 15,6 4 0 1,0-8 0-16,0 4 0 0,33 0-7 16,-39-3-6-16,6-1-3 15,33 4 8-15,-33-4 0 0,0 4 8 16,33 0-8-16,-39 0 5 16,6 0 3-16,0-3 5 0,0-1 1 15,0 4-6-15,-6 0-4 16,0 0-4-16,-1 4 8 15,-6-1-9-15,7 1 4 0,-7-4 5 16,6 4 0-16,1-4 7 16,-1 3-1-16,1-3-3 0,6 0 0 15,0 0-8-15,0 0 1 16,33 0 1-16,-32 0 3 16,32 0-3-16,-33-3-1 15,33 3-2-15,0 0 6 0,0 0 4 16,-33-4-4-16,33 4 3 15,0 0-1-15,-26-15-5 0,26 15-15 16,0 0 1-16,-40-22-6 16,40 22 10-16,0 0 10 0,-33-33-3 15,33 33-2-15,-32-30 2 16,5 1 8-16,27 29-8 0,-33-45-6 16,7 5-4-1,6-1-2-15,1-4 3 0,6-3 0 16,-1 0 8-16,1 0 13 0,0 3-6 15,0 5-3-15,6 6-4 16,1 1 10-16,-7 4-3 16,0-1-4-16,13 30 7 0,-14-33 3 15,14 33-6-15,0 0 3 16,-26-41-3-16,26 41-4 16,-20-33 1-16,20 33-1 0,0 0-8 15,0 0-1-15,-19-41-5 16,19 41 5-16,-20-38 5 0,20 38-7 15,0 0 15-15,-13-40 6 16,13 40-1-16,0 0-5 0,0 0-6 16,0 0-6-1,0 0 9-15,0 0-8 0,0 0-2 16,0 0 7-16,0 0-4 16,0 0 10-16,0 0 6 0,0 0 0 15,0 0-3-15,0 0-3 16,46-30-3-16,-7 15-9 0,1 8 12 15,-7 3 3-15,6 4 1 16,7-3 2-16,0 3-10 0,7-4 11 16,-7 4-1-16,6 0 1 15,1 0-7-15,6 4-9 16,0 3-1-16,0-7 6 0,7 4 4 16,-1-1 2-16,-5 1 1 15,5 0 6-15,-6-4-1 16,-6 4 2-16,6-1-10 0,-13 1-8 15,7-4 8-15,-7 4-5 16,0-1 5-16,0-3 5 16,-7 0 0-16,1 0-1 0,-1 0 1 15,0 0 1-15,1 0-6 16,6 0 0-16,0 4-4 0,0 0 4 16,0-1-11-16,-7 1 24 15,7-4-13-15,0 0 0 0,0 4-8 16,7-4 8-1,-7 0 0-15,0 0-6 0,-7-4 14 16,1 4-8-16,6-4 6 16,-7 1 0-16,7-1-6 0,0 0-5 15,0 4-4-15,0 0 6 16,7-3 0-16,-1 3 7 0,7-4-2 16,-6 0-12-16,6 1 10 15,7-1 7-15,6-4 2 0,0 5-5 16,-6-1 2-16,6 4-6 15,1 0-6-15,-8 0 6 16,8-4 0-16,-14 1 0 16,7-1 4-16,-1 4 3 0,-6-4-1 15,1 1-10-15,5-1 4 16,-6 4 0-16,7-4-5 0,0 4 5 16,6-4-10-16,-6 1 21 15,0-1-4-15,6 4-7 16,0 0-9-16,-6 0 9 0,6 0 5 15,-6 0-5-15,0 0 0 16,-1-4 8-16,1 4 3 0,0 0-6 16,6-3-1-16,-6 3-2 15,-1 0-2-15,8-4-6 0,-1 4 10 16,0-4 1 0,1 4-1-16,5-7 4 0,-12 3 3 15,6 1-3-15,1-1-4 16,-8 4-12-16,1 0 11 0,6 0-6 15,-6 0 3-15,0 0 0 16,-7-4 4-16,7 4 2 0,-7 0 1 16,7 0-7-16,-1 4 0 15,8-4-4-15,-8 0 13 0,1 0-9 16,0 0-4-16,-1 4 4 16,1-4-13-16,6 0 8 15,-6 0 12-15,6 0-15 16,1-4 8-16,-8 4 10 0,8-4-4 15,-1 0-2-15,0 4 2 16,1 0-6-16,-1 0-3 0,7 0 3 16,-7 0-5-16,0 0 2 15,0 0 0-15,1 0 0 16,-1-3 10-16,-6 3 0 0,-1 0-7 16,-5 3 0-16,5-3-7 15,-6 0 4-15,1 0 3 0,-1 0-7 16,0 0 7-16,0-7 3 15,0 3 3-15,-6-3-2 16,6 0 4-16,0 7-8 16,0-8-4-16,0 5 13 0,7-1-6 15,-7 0-3-15,0 4-3 16,0 0 3-16,1 0 0 0,-1-4-7 16,-7 4 4-16,7-3 12 15,1 3-3-15,-1 0-3 0,-7 0-3 16,7 0-7-16,-6 0-3 15,6 0 10-15,0-4 0 0,0 0 4 16,-6 1 1-16,6-1-1 16,-6 4-2-16,-1 4-2 15,7-4-9-15,-6 0 9 16,-7-4-10-16,0 4 5 0,0-4 13 16,-7 1 1-16,-39 3-5 15,53 0-4-15,-14 3 0 0,-39-3-9 16,46 4 5-16,-13-4 6 15,-33 0-2-15,40 0 5 16,-40 0 1-16,39 0 0 0,-39 0-6 16,40 7 0-16,-40-7-13 15,39 0 13-15,-39 0 4 0,46 0 5 16,-46 0 0-16,46 0-9 16,-13 4-5-16,-33-4-2 0,39 0 7 15,-39 0-6-15,0 0 10 16,46 4 12-16,-46-4-4 0,0 0 0 15,0 0-5 1,0 0 1-16,0 0-13 0,33 3 5 16,-33-3 9-16,0 0-1 15,0 0-2-15,0 0-6 0,0 0-7 16,0 0 7-16,0 0-10 16,0 0 10-16,0 0-3 0,0 0 7 15,0 0-4-15,0 0-60 16,0 0-108-16,0 0-159 15,0 0-190-15,0 0-113 0,0 0-31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12.70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1123 506 0,'0'0'153'0,"0"0"54"15,0 0 17-15,0 0-21 16,0 0 2-16,0 0-47 15,0 0-29-15,0 0-1 16,0 0-33-16,0 0 7 0,0 0-37 16,0 0 5-16,0 0-15 15,0 0-24-15,0 0-6 16,26 11-10-16,-26-11-3 0,0 0-6 16,0 0 14-16,0 0-4 15,0 0 2-15,0 0-9 0,0 0 1 16,0 0-10-16,0 0 7 15,33 22-4-15,-33-22-6 0,0 0 15 16,0 0-12-16,0 0 0 16,0 0 8-16,0 0-5 0,0 0-3 15,0 0-15 1,0 0 15-16,0 0 20 0,26 12-20 16,-26-12-8-16,0 0 8 15,0 0 10-15,33 14-15 0,-33-14-4 16,33 19 21-16,-33-19 2 15,20 29-6-15,6 1 0 0,-6-4 3 16,-7 0 4-16,6 0-19 16,-5-4 13-16,5 0-18 15,-19-22 14-15,20 26 6 0,-20-26-11 16,0 0 17-16,26 26 1 16,-26-26 3-16,0 0 18 0,20 18-9 15,-20-18 48-15,0 0 11 16,0 0-25-16,0 0 0 0,0 0-42 15,26-26 5-15,-13-7-12 16,1-8-12-16,-1-10 6 16,0-16-6-16,7-7-3 15,-1-11 0-15,8-7 14 0,5 3-14 16,8-3-8-16,6 11 8 16,-7 3 11-16,14 4-16 0,6 4 0 15,0 0 12-15,0 7 2 16,0 11-9-16,1 0-14 0,-8 4-67 15,-6 4-77-15,-46 44-109 16,59-48-119-16,-6 0-138 0,-7 7-19 16,-13 8 29-1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22.77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6828 188 754 0,'0'0'268'0,"0"0"45"0,0 0-77 16,33-4-99-16,-33 4 19 15,33 4-2-15,-33-4-67 16,32 8-32-16,-32-8-40 0,0 0-1 16,27 7-32-16,-27-7-168 15,0 0-217-15,0 0-131 0</inkml:trace>
  <inkml:trace contextRef="#ctx0" brushRef="#br0" timeOffset="-1618">8306 772 599 0,'0'0'159'0,"0"0"-9"15,0 0-25-15,0 0-40 16,0 0-54-16,0 0-15 16,0 0-7-16,0 0 43 15,0 0 15-15,0 0 10 0,27 29-17 16,6-3-36-16,-1 0 59 16,14 4-53-16,-6-1 21 0,6 1 13 15,0-4-22-15,-7 0-17 16,1-4-6-16,-14 0 6 15,-26-22-25-15,0 0 33 0,33 26-16 16,-33-26 65-16,0 0 29 16,0 0-80-16,-33 26 6 0,-13-8-30 15,0-7 11-15,-13-3-48 16,0-1 22-16,6-7-22 16,1-4 4-16,6 1 21 15,0-5 0-15,6 5-10 0,7-9-7 16,33 12 28-16,-39-11-26 15,39 11 22-15,-46-11-2 0,46 11 0 16,-33-11 4-16,33 11-18 16,0 0 32-16,0 0-21 15,-46-11-3-15,46 11 13 0,0 0-10 16,0 0 10-16,0 0-3 16,0 0-1-16,0 0-6 0,0 0 5 15,0 0-10 1,0 0 18-16,0 0-8 0,0 0-7 15,0 0 21-15,0 0-44 16,0 0 43-16,0 0-15 0,0 0-4 16,0 0 7-16,0 0-29 15,0 0 41-15,0 0-15 0,0 0 0 16,0 0-5-16,0 0 10 16,0 0-3-16,0 0-14 15,0 0 23-15,0 0-32 0,33-7 40 16,-33 7-19-16,0 0 0 15,33 3 19-15,-33-3-23 0,0 0 10 16,0 0-3-16,0 0-9 16,0 0 20-16,0 0-33 15,0 0 38-15,0 0-29 16,0 0 29-16,0 0-12 0,26 4-24 16,-26-4 24-16,0 0-18 15,0 0 26-15,33 11-25 0,-33-11 6 16,0 0 20-16,33 8-5 15,-33-8 2-15,0 0-17 0,0 0 10 16,26 18-10-16,-26-18 15 16,0 0 10-16,0 0-21 15,33 11 0-15,-33-11 21 16,0 0-11-16,0 0-30 0,0 0 26 16,0 0 4-16,26 15 0 15,-26-15-8-15,0 0 28 16,0 0-7-16,0 0-4 0,0 0 5 15,0 0-21-15,26 33 28 16,-26-33-45-16,0 0 41 0,0 0-27 16,20 33 13-16,-20-33-1 15,0 0 2-15,0 0 22 0,13 34-15 16,-13-34 33-16,7 29-16 16,-7-29 23-16,-7 33-12 15,7-33 0-15,-13 34-14 16,13-34-12-16,-26 33-6 0,26-33-22 15,-46 44 22-15,0-14-23 16,0-4 15-16,-7 0-9 16,1-4 5-16,-1-4-5 0,-6-3 7 15,0-4-7-15,6-4 7 16,-6-7-2-16,0-7-1 0,6-4-9 16,-6-4-43-16,13-3-27 15,0-8-161-15,46 26-131 0,-59-44-230 16</inkml:trace>
  <inkml:trace contextRef="#ctx0" brushRef="#br0" timeOffset="-1274">8563 1740 1674 0,'0'0'223'0,"0"0"66"0,0 0-64 16,0 0-118-16,39 18-33 16,-39-18-51-16,46-7-2 0,0-4-21 15,0-4 5-15,7-3-9 16,-1 3 4-16,-6 7 0 0,-6 5 0 15,-1 3 17-15,-39 0-11 16,40 15 25-16,-40-15-17 16,0 0 8-16,0 0-1 0,32 40 9 15,-32-40-12-15,-13 48-93 16,-20-11-141-16,-19-7-194 0,-7-8-218 16</inkml:trace>
  <inkml:trace contextRef="#ctx0" brushRef="#br0" timeOffset="-235">7229 691 757 0,'0'0'182'0,"0"0"43"0,0 0 35 16,0 0-80-16,-33-34-64 16,33 34-54-16,0 0-48 0,0 0 8 15,0 0 43-15,0 0-10 16,26 48-3-16,7-7 30 15,0 0-8-15,0-4 16 0,6 0-25 16,7-4-8-16,7-7-33 16,-1 0 2-16,1-4-16 15,-14-4-25-15,-39-18 12 0,46 11 20 16,-46-11-6-16,0 0 4 16,0 0 36-16,0 0 4 15,0 0 1-15,0 0-40 0,0 0-1 16,0 0-19-16,-46 22 13 15,-6-3 4-15,6-12-4 0,-7 1-9 16,7-1-8-16,-6-3-20 16,6-8 8-16,-7-3 3 0,0-4 4 15,1-4 8-15,6 0 5 16,6-3-5-16,1 3-5 16,6 4 7-16,33 11 16 0,-39-22-20 15,39 22 20-15,-40-19-21 16,40 19 19-16,-26-18-11 15,26 18-10-15,0 0 5 0,0 0-11 16,0 0 16-16,0 0-31 16,0 0 37-16,0 0-24 0,0 0 29 15,0 0-16-15,26 33 5 16,-26-33 29-16,46 33-45 16,-6-14 26-16,-1-5-17 0,1-3 12 15,-1-7-5-15,-39-4-5 16,39 0 18-16,-39 0-13 0,0 0 13 15,40 4-13-15,-40-4 9 16,0 0-3-16,0 0-10 16,0 0 24-16,0 0-15 15,0 0 24-15,0 0-29 0,0 0 14 16,0 0-11-16,0 0 14 16,0 0-21-16,0 0 19 0,0 0-3 15,0 0-16-15,0 0 15 16,0 0-19-16,0 0 19 0,0 0-11 15,0 0 14-15,-20 33-9 16,20-33-1-16,0 0-4 0,-13 30-11 16,13-30 25-16,0 0-17 15,0 0 13-15,0 0-17 16,0 0 2-16,0 0 21 16,0 0-20-16,-13 29 16 0,13-29-12 15,0 0 22-15,-13 33-10 16,13-33-6-16,0 0 21 0,0 0-32 15,-53 41 19-15,53-41-14 16,-52 37 2-16,12-11 5 0,40-26-12 16,-52 22 11-16,12-3-15 15,40-19 14-15,-46 11-2 16,46-11-18-16,-46 7 26 0,46-7-14 16,-39 0 10-16,39 0-98 15,-46-11-57-15,46 11-115 16,-40-26-185-16,40 26-114 0,-33-59-80 15</inkml:trace>
  <inkml:trace contextRef="#ctx0" brushRef="#br0" timeOffset="453">6177 779 1046 0,'0'0'306'15,"0"0"-25"-15,-33-3-37 0,33 3-73 16,0 0-66-16,0 0-32 16,0 0-29-16,0 0-9 0,0 0 62 15,0 0-17-15,46 18 7 16,7 1-27-16,6-1-9 15,7 4-21-15,-7 0-16 16,0 1-10-16,-6 2 12 0,-14 1-2 16,-13-4-14-16,-26-22 5 15,20 37 3-15,-20-7 14 0,0-30-18 16,-39 41-7-16,-14-8-4 16,1-7 19-16,-1-8-7 0,-6-7 2 15,6-7 9-15,7-11 61 16,7-12 7-16,6-10-27 0,7-16-33 15,6-3 5-15,7-4 0 16,13 1-22-16,0 3-11 0,6 7 13 16,8 0-9-1,5 8-122-15,1 4-228 0,-20 29-485 16</inkml:trace>
  <inkml:trace contextRef="#ctx0" brushRef="#br0" timeOffset="1342">5500 890 406 0,'0'0'85'0,"0"0"51"15,0 0 37-15,0 0 2 16,0 0-14-16,0 0 31 0,0 0-16 16,0 0-2-16,0 0 3 15,0 0-37-15,0 0-42 16,0 0-26-16,0 0-37 0,0 0-20 15,0 0 4-15,0 0-7 16,0 0-19-16,0 0 15 0,0 0 15 16,0 0 5-16,0 0 18 15,0 0 4-15,0 0 4 16,0 0-13-16,0 0-10 16,0 0-13-16,0 0 9 0,0 0 8 15,-46 8 3-15,46-8-8 16,-52 14 0-16,12-3 9 0,40-11 3 15,-46 19-9-15,7-4 5 16,0 3 7-16,12 4 11 0,-12 8 6 16,6-1-11-16,0 8 3 15,0 0-5-15,0 4-5 0,1 0-9 16,5-4-2-16,27-37 5 16,-33 51 1-16,14-10-10 15,19-41-7-15,-27 41-14 0,27-41-3 16,-26 40 1-16,26-40-3 15,-26 37-3-15,26-37 4 16,0 0-21-16,-46 33-49 0,46-33-38 16,-40 8-54-16,40-8-95 15,-46-19-91-15,46 19-201 16,-39-51-110-16,26 3 17 0</inkml:trace>
  <inkml:trace contextRef="#ctx0" brushRef="#br0" timeOffset="1641">5303 1359 1344 0,'0'0'375'15,"0"0"-14"-15,0 0-111 0,0 0-113 16,0 0-73-16,0 0-34 15,0 0-14-15,53 0 9 16,-14-3-3-16,-39 3 41 0,40 7 14 16,-40-7-10-16,0 0-7 15,39 26 3-15,-39-26-1 0,0 0-10 16,40 48-13-16,-40-48-14 16,19 52-15-16,-19-52-25 15,0 48-104-15,0-48-147 16,-33 55-180-16,33-55-235 0,-65 44-11 15</inkml:trace>
  <inkml:trace contextRef="#ctx0" brushRef="#br0" timeOffset="2573">3923 680 925 0,'0'0'267'0,"53"51"-43"15,-7-6-28-15,0-5-82 16,7-3-28-16,-1-7 15 0,-6-1-42 16,-7-7-40-16,1-3-26 15,-40-19 21-15,46 15-8 0,-46-15 0 16,39 7-6-16,-39-7 31 15,0 0-5-15,0 0-9 16,0 0 26-16,0 0 13 0,0 0 52 16,0 0-11-16,0 0 5 0,7-29-26 15,-7 29-19 1,0 0-35-16,0 0 6 0,-53 25-9 16,7 12-23-16,0 4 7 15,7 3 31-15,-7 4 9 0,7 0-8 16,-1 4-16-16,1-8 6 15,-1-3-17-15,40-41-3 0,-46 44-26 16,7-10-91-16,39-34-93 16,0 0-176-16,-46 18-184 0,46-18 41 15,0 0 9-15</inkml:trace>
  <inkml:trace contextRef="#ctx0" brushRef="#br0" timeOffset="2818">3523 0 813 0,'0'0'166'0,"0"0"68"16,0 0-60-16,-7 55-38 16,7 8 12-16,7 11 3 0,6 11 16 15,0 0-43-15,0 3-3 16,13-3-18-16,1-7-30 0,-1-4-22 15,-6-11-27 1,6-4-21-16,0-4-6 0,-6-7-121 16,-7 0-176-16,-6-7-254 15,-1 3-30-15</inkml:trace>
  <inkml:trace contextRef="#ctx0" brushRef="#br0" timeOffset="3074">3542 1200 1078 0,'0'0'349'0,"0"0"-36"16,-33-7-116-16,33 7-69 16,0 0 28-16,0 0 58 15,-13 37-58-15,13 4-12 0,0 7-17 16,-6 0-21-16,-7 3-34 15,-1 5-31-15,-5 7-23 0,-8-4-11 16,1-4-12-16,-7 1-88 16,-6-5-125-16,-1-3-158 15,40-48-221-15,-52 48-40 0</inkml:trace>
  <inkml:trace contextRef="#ctx0" brushRef="#br0" timeOffset="3429">2918 735 1376 0,'0'0'234'15,"0"0"-72"-15,0 0-60 16,0 0 19-16,0 0 34 15,39 18 18-15,1 16 13 0,-1 6-23 16,-6 5-4-16,0 10-4 16,-13 0-26-16,-1 8-19 15,-12 0 7-15,-14 4-5 0,-12-1-27 16,-14 1-28-16,-7-1-28 16,-6 4-16-16,-13-7 5 0,0-4-11 15,0-11-7-15,-7-11-32 16,7-7-46-16,0-8-52 0,6-7-39 15,53-15-55-15,-52 3-56 16,52-3-117-16,0 0-214 16,-53-3-35-16</inkml:trace>
  <inkml:trace contextRef="#ctx0" brushRef="#br0" timeOffset="4729">1446 162 738 0,'0'0'206'0,"-7"-37"2"15,7 37 21-15,0 0-57 16,0 0-50-16,0 0 23 0,0 0 0 15,0 0-6-15,-6-29 3 16,6 29-17-16,0 0-11 16,0 0-30-16,0 0-22 0,0 0-14 15,0 0 3-15,0 0-18 16,0 0-7-16,0 0-5 0,0 0-1 16,0 0 13-16,0 0-16 15,0 0-8-15,0 0 1 16,0 0 11-16,0 0-1 0,0 0-10 15,0 0-3-15,0 0 5 16,0 0-18-16,0 0 15 16,0 0-6-16,0 0-8 0,0 0 10 15,0 0-22-15,0 0 17 16,0 0 14-16,13 40 5 0,0 12 11 16,7 15-5-16,13 14 42 15,0 11-1-15,6 1-19 0,7 3-14 16,0-4-3-16,-7-7 9 15,1-11 10-15,-7-8 1 0,0-6-15 16,-14-9 1-16,1-10-8 16,-13-8-9-16,6-3-6 15,-13-30 10-15,0 0-2 16,0 0-11-16,6 29 4 0,-6-29 30 16,0 0 21-16,0 0-11 15,0 0-13-15,0 0-6 0,0 0-4 16,0 0-6-16,0 0-18 15,0 0-7-15,0 0 11 0,0 0-11 16,0 0 0-16,0 0 0 16,0 0-4-16,0 0 15 0,0 0-11 15,0 0-7-15,0 0-1 16,0 0 11-16,0 0 6 16,0 0-9-16,0 0-12 15,0 0 5-15,0 0 9 0,0 0-2 16,0 0-3-16,0 0-3 15,0 0 11-15,0 0 2 0,-13-26-11 16,13 26-4-16,0 0 2 16,0 0-12-16,0 0-31 0,0 0-48 15,-13-29-57-15,13 29-67 16,0 0-108-16,0 0-202 0,0 0-276 16,0 0 6-16</inkml:trace>
  <inkml:trace contextRef="#ctx0" brushRef="#br0" timeOffset="5326">1834 1611 435 0,'0'0'186'0,"0"0"-9"0,0 0 6 15,0 0 30-15,6 51-7 16,-6-51-17-16,0 0-11 0,0 0-26 16,33 45-31-16,-33-45-19 15,0 0-10-15,0 0-26 16,0 0-37-16,53 33 6 0,-53-33-8 15,0 0 7-15,39 15 7 16,-39-15 11-16,0 0 5 0,0 0-6 16,0 0-27-16,0 0 13 15,46-52 12-15,-46 52 21 16,13-52 13-16,-13 52 10 0,0 0-1 16,-13-33-14-16,13 33-35 15,0 0-29-15,0 0-14 0,0 0 12 16,0 0-3-16,-46 18-14 15,46-18 0-15,0 0 14 16,0 0-2-16,0 0-16 0,0 0 2 16,0 0 18-16,-6 41-3 15,6-41-18-15,0 0 21 0,0 0 7 16,0 0-14-16,0 0-4 16,0 0-4-16,0 0 9 0,39-41 7 15,-39 41 11-15,0 0-1 16,0-33 3-16,0 33-6 0,0 0-1 15,0 0-13 1,0 0-15-16,-59 0-9 0,59 0-48 16,-46 26-151-16,46-26-248 15,0 0-328-15,-33 44-79 0</inkml:trace>
  <inkml:trace contextRef="#ctx0" brushRef="#br0" timeOffset="9245">8957 3014 1025 0,'0'0'101'15,"0"0"7"-15,0 0 20 16,0 0 22-16,0 0-1 0,39 34-42 16,1 3-23-16,-14 0-4 15,14 3-19-15,-8 1 39 16,1 0 21-16,7-1-27 15,-14-3-41-15,-26-37-14 0,39 48-29 16,-6-11 14-16,-33-37-3 16,20 37 4-16,-20-37 30 15,0 0-11-15,0 41-13 0,0-41-13 16,0 0-6-16,-53 37-24 16,7-15 6-16,-6-7-12 0,6-12-26 15,0-6-13-15,0-8-29 16,6-12-32-16,-6-3 47 0,14 1 23 15,-1-5 12-15,33 30 49 16,-33-29-2-16,33 29-11 16,0 0 11-16,0 0-7 15,0 0-13-15,0 0 19 0,0 0 6 16,0 0 26-16,0 0-5 16,0 0-27-16,0 0 36 15,0 0-6-15,26 29-16 0,-26-29 24 16,40 26-21-16,-40-26 6 15,32 33-13-15,-32-33-12 0,0 0 19 16,33 30-12-16,-33-30 8 16,0 0 30-16,0 0-14 0,0 0-21 15,0 0 8 1,-26 29-14-16,26-29-18 0,-46 19 19 16,-7-8-20-16,7-7 7 0,-6-1 9 15,-1-3-16-15,-6 0 7 16,0-3-12-16,-7 3-16 15,-6-8 28-15,6 4 0 16,7 1-14-16,0-5 21 0,13 5-10 16,0-8-24-16,7-4 21 15,-7 0-15-15,46 15-20 0,-53-33 11 16,14 3 2-16,39 30 4 16,-40-40 33-16,40 40-9 0,-33-34-7 15,33 34 13-15,0 0 9 16,0 0-11-16,0 0 23 15,-33-29-4-15,33 29-18 16,0 0 11-16,0 0-11 0,0 0-8 16,-46 22 13-16,46-22-3 15,-32 37-11-15,32-37 18 16,-27 48-8-16,27-48-6 0,-13 48 11 16,13-48 1-16,-20 41-20 15,20-41 5-15,0 0 12 0,0 0-9 16,0 0 0-16,0 0-13 15,0 0-33-15,0 0 8 16,0 0-61-16,0 0-8 0,0 0 14 16,20-41 14-16,0 4 27 15,-20 37 37-15,20-41-1 16,-20 41 3-16,0 0-5 0,0 0 35 16,0 0-22-16,39-29 34 15,-39 29 12-15,46 0-4 16,-7 7 19-16,-6 4-14 0,7 4-8 15,-1 7 16-15,-39-22-28 16,53 26-11-16,-20-7 19 0,-33-19-20 16,39 25-2-16,-39-25 1 15,0 0-1-15,39 26-6 16,-39-26 8-16,0 0-4 0,0 0 1 16,0 0 17-16,0 0-19 15,0 0 23-15,0 0 34 16,0 0-10-16,0 0-10 0,0 0-15 15,0 0-27-15,0 0 10 16,0 0-2-16,-59 41-15 16,7-15 11-16,-1-8 5 0,1-7-25 15,-8 0 25-15,8-3-7 16,-7-1-15-16,6-3 7 0,1-4 0 16,6-7-15-16,-7-1-24 15,7-3-6-15,7-7 2 16,39 18 12-16,-46-34 3 15,46 34 12-15,-46-37 16 0,46 37 0 16,0 0 1-16,-40-37 11 16,40 37-21-16,0 0 9 0,0 0 18 15,0 0-28-15,0 0 7 16,0 0 27-16,0 0-12 16,0 0 19-16,0 0-3 0,0 0-4 15,0 0 22-15,0 0-7 16,-13 45-19-16,13-45 7 0,0 0-7 15,-20 37-12-15,20-37 9 16,0 0-11-16,0 0-3 16,0 0 3-16,0 0-30 15,-39 14-18-15,39-14-26 0,-40-11-43 16,40 11 22-16,0 0 55 16,-39-29 0-16,39 29 40 15,0 0 3-15,0 0-16 0,0 0 26 16,0 0-10-16,0 0 51 15,0 0 3-15,-39 4-27 0,39-4 8 16,0 0-20-16,0 0-9 16,0 0 7-16,0 0-24 0,0 0 22 15,-40 36-14-15,40-36-26 16,0 0 4-16,-46 15-17 16,46-15-44-16,0 0 3 15,-46-18-14-15,46 18 26 0,-39-30 19 16,39 30 23-16,0 0 30 15,0 0-19-15,0 0-8 16,0 0 72-16,0 0 15 0,0 0-10 16,0 0 27-16,0 0-34 15,0 0 13-15,0 0-9 0,0 0-17 16,0 0-3-16,-7 37 16 16,7-37-25-16,0 0-14 0,0 0 1 15,0 0-14 1,-39 33 19-16,39-33-19 0,-53 12-23 15,7-16-21-15,7-7-33 16,39 11-15-16,-53-45 17 0,7 5 27 16,20 3 34-16,26 37 4 15,-33-48 4-15,20 11-10 16,13 37 21-16,0 0-6 0,-7-37 6 16,7 37 10-16,0 0-17 15,0 0 7-15,0 0-7 0,0 0-3 16,0 0 40-16,0 0-15 15,0 0 9-15,0 0 32 0,0 0 0 16,0 0 12 0,0 0-4-16,0 0-1 0,0 0-26 15,27 44 42-15,-27-44-6 16,19 41-19-16,-19-41 15 0,13 44-26 16,-13-44 3-16,14 45 17 15,-14-45 0-15,-7 40 8 16,7-40 18-16,-26 48-11 0,26-48-31 15,-53 45-8-15,-6-12-21 16,0-7-9-16,-13-8 5 0,-7 1 1 16,-7-12-15-16,-6-3 8 15,-6-8 8-15,-7-3-12 0,6-12 26 16,-6-3 12 0,19-4-26-16,1-3 12 0,13-1 10 15,13 4-6-15,-1 0 21 16,21 4 3-16,39 22-31 0,-46-26 0 15,46 26-14-15,0 0-11 16,0 0 0-16,0 0 0 16,-20-33-16-16,20 33 1 0,0 0-35 15,20-37-27-15,-20 37-9 16,0 0-26-16,46-30-57 0,-7 8-108 16,-39 22-183-1,60-22-224-15,-1 4-82 0</inkml:trace>
  <inkml:trace contextRef="#ctx0" brushRef="#br0" timeOffset="9946">8576 2981 571 0,'0'0'209'0,"0"0"35"0,0 0 11 15,0 0 5-15,0 0-79 16,0 0-70-16,0 0-19 0,13 30-34 16,-13-30-15-16,0 0-5 15,0 0-11-15,0 0 15 0,0 0-35 16,0 0-10-1,0 0-2-15,0 0 15 0,0 0 13 16,0 0-18-16,0 0-3 16,0 0 3-16,13-33-10 0,-13 33-1 15,-13-34-8-15,13 34 21 16,-26-29 3-16,26 29 4 0,-33-19 9 16,0 12-3-16,0 11 25 15,7 7-10-15,26-11-13 0,-46 26 22 16,46-26-17-16,-33 36 5 15,33-36 11-15,-26 34-30 16,26-34 8-16,0 0 3 0,0 29-80 16,0-29-102-16,0 0-236 15,0 0-201-15</inkml:trace>
  <inkml:trace contextRef="#ctx0" brushRef="#br0" timeOffset="10437">11388 1027 604 0,'0'0'165'0,"0"0"27"0,0 0 16 15,0 0-65-15,0 0-21 16,-6 44 43-16,-21 1 52 0,-12 3-17 16,-20 11-4-16,-13 11-15 15,-14 11-32-15,-19 15-9 16,-7 8-7-16,-12 3 0 15,-8 11-24-15,-12 0-35 0,-1-3-36 16,0-4-10-16,7-12-10 16,14-6-18-16,12-16 10 0,13-10-2 15,20-12-4-15,14-14-4 16,12-12 0-16,14-6-11 0,39-23-20 16,-33 18-30-16,33-18-17 15,0 0-13-15,0 0-11 0,0 0-3 16,0 0-30-16,0 0-15 15,0 0-50-15,0 0-55 0,0 0-104 16,26-48-26 0,-6 7 27-16,6-3 37 0,0-4 49 0</inkml:trace>
  <inkml:trace contextRef="#ctx0" brushRef="#br0" timeOffset="10741">9956 1906 590 0,'33'-41'159'0,"-33"41"-14"16,0 0 17-16,0 0 7 0,0 0 22 15,0 0-42-15,0 0-20 16,0 0-14-16,0 0-36 16,0 0-2-16,0 0-1 0,0 0-1 15,0 0 3-15,0 0-1 16,0 0-6-16,0 0-8 15,0 0 9-15,0 0-2 0,0 0-9 16,0 0 0-16,-33 45-13 16,-7-1-11-16,-12 8-17 0,-1 0-8 15,1-1 2-15,-1 1-14 16,1-4 2-16,6 0 4 0,-7-7-117 16,14-4-166-16,39-37-268 15,-53 44-112-15</inkml:trace>
  <inkml:trace contextRef="#ctx0" brushRef="#br0" timeOffset="11893">8438 2948 446 0,'0'0'41'0,"0"0"16"15,0 0 17-15,0 0-10 0,0 0-1 16,0 0 8-16,0 0 19 15,0 0-2-15,0 0-23 0,-7 41-21 16,7-41-8-16,0 0 1 16,0 0 14-16,33 25-45 0,7-13 28 15,-40-12-20-15,52-12-27 16,1-2 19-16,-14-5-31 16,-39 19 28-16,46-33 16 15,-46 33-10-15,0 0-23 0,33-37 8 16,-33 37 18-16,0 0-4 15,-20-37-8-15,20 37-3 0,-52-11 10 16,-1 15 34-16,1 7-26 16,6 11-23-16,0 4 21 0,0 3-4 15,6 1 15-15,40-30 15 16,-33 41 51-16,33-41-14 0,-19 40-11 16,19-40-33-16,0 0 3 15,0 0-8-15,0 0-8 16,46 33 4-16,0-25-2 15,-7-12-19-15,0-7-2 0,-39 11 0 16,40-22 0-16,-40 22 18 16,0 0-5-16,33-33-1 0,-33 33-28 15,6-37 16-15,-6 37-4 16,0 0-9-16,0 0 7 0,-46-37 29 16,46 37-3-16,0 0-29 15,-39-19-30-15,39 19-99 0,0 0-90 16,0 0-76-16,0 0-75 15</inkml:trace>
  <inkml:trace contextRef="#ctx0" brushRef="#br0" timeOffset="12618">8057 4186 966 0,'0'0'297'0,"0"0"-19"16,0 0-58-16,0 0-61 15,0 0-73-15,0 0-38 0,0 0-8 16,0 0-13-1,0 0-5-15,0 0-38 0,0 0 20 16,0 0 3-16,26 40 8 16,-26-40 7-16,0 0-9 0,39 15-8 15,-39-15 4-15,46-7-4 16,-46 7-5-16,46-19 11 0,-46 19-1 16,0 0 25-16,0 0 0 15,27-40-14-15,-27 40-1 0,0 0 34 16,-7-48 37-16,7 48-12 15,0 0-34-15,0 0-7 16,-52-12-21-16,12 12-6 0,40 0 4 16,-39 19-12-16,39-19 4 15,0 0 6-15,0 0 10 16,0 0 4-16,-20 41-5 0,20-41-15 16,0 0-7-16,0 0-6 15,0 0-4-15,39 11 2 0,1-11-8 16,-40 0 4-16,46-15 16 15,-46 15 2-15,39-30-6 0,-39 30-5 16,0 0-3-16,0 0 4 16,0 0 22-16,0 0-6 0,0 0 5 15,0 0-10-15,-46-18-15 16,46 18 0-16,-33 0-25 0,33 0-98 16,0 0-187-1,0 0-289-15,0 0-136 0</inkml:trace>
  <inkml:trace contextRef="#ctx0" brushRef="#br0" timeOffset="13218">7163 3188 853 0,'0'0'215'0,"0"0"-31"15,0 0-24-15,0 0 15 0,0 0-84 16,0 0-24-16,0 0 7 16,0 41-33-16,0-41-41 0,0 0 5 15,0 0 14-15,0 0-12 16,0 0-20-16,0 0 15 15,0 0 2-15,0 0 5 0,0 0-13 16,33 0 21-16,-33 0-13 16,0 0 6-16,0 0-24 0,0 0 28 15,6-37 20-15,-6 37 1 16,0 0 2-16,0 0 17 16,0 0-16-16,-39-8-16 15,39 8 3-15,-39 15 24 0,39-15-58 16,0 0 14-16,-33 30 31 15,33-30 3-15,0 0-17 0,0 0-9 16,0 0-7-16,0 0-11 16,0 0-39-16,0 0-58 15,0 0-107-15,52 11-127 0,-12-15-73 16,-7-11 38-16,-1 1 68 16</inkml:trace>
  <inkml:trace contextRef="#ctx0" brushRef="#br0" timeOffset="13693">7367 3074 997 0,'0'0'139'0,"0"0"-17"16,0 0 89-16,0 0-48 15,0 0-27-15,0 0-31 0,-7 37-6 16,7-37-35-16,0 0-10 16,0 40-13-16,0-40 7 0,0 0-12 15,0 0-22-15,0 0-2 16,40 26-6-16,-40-26 5 15,39 7-25-15,-39-7-11 0,0 0 11 16,33-18 16-16,-33 18-2 16,0 0-11-16,0 0-21 15,20-41 5-15,-20 41 10 0,0 0 12 16,-14-37 18-16,14 37-3 16,0 0-10-16,-39-7-20 0,39 7 13 15,-39 11 10-15,39-11 26 16,0 0-22-16,0 0 16 15,-27 41 12-15,27-41-9 0,0 0-11 16,0 0 9-16,0 0-3 16,0 0-14-16,0 0-2 0,0 0-11 15,33 7-3-15,-33-7 2 16,0 0-38-16,0 0 6 0,0 0 29 16,0 0-38-16,26-37 17 15,-26 37 20-15,0 0 2 16,0 0 15-16,0 0 1 15,0 0-2-15,-46 0 10 0,46 0-11 16,-39 15-12-16,39-15-65 16,0 0-158-16,0 0-168 0,0 0-48 15</inkml:trace>
  <inkml:trace contextRef="#ctx0" brushRef="#br0" timeOffset="14055">7176 2833 870 0,'0'0'215'0,"13"34"29"15,-13-34-20-15,0 0-85 16,0 0-79-16,40 29-30 0,-40-29 1 15,0 0-9-15,0 0-34 16,39 4 24-16,-39-4 19 16,0 0-28-16,0 0 5 15,26-37-11-15,-26 37 10 0,7-44-17 16,-7 44 47-16,-7-34 25 16,7 34 24-16,0 0-44 0,0 0-20 15,0 0-2-15,-32 15-4 16,32-15 15-16,-40 37-22 15,40-37 4-15,-20 37-21 0,20-37-100 16,-19 41-194-16,19-41-217 16,0 0-63-16</inkml:trace>
  <inkml:trace contextRef="#ctx0" brushRef="#br0" timeOffset="14353">7360 2065 846 0,'0'0'255'0,"0"0"-11"0,0 0-31 15,20-37-44-15,-20 37-1 16,0 0 23-16,0 0-5 15,-20 63 1-15,-19 7 0 0,-7 15-12 16,-13 7-27-16,-7 4-34 16,-20 8-58-16,-6-4-18 0,-6-1-13 15,-1-6-19-15,1-12-47 16,6-11-131-16,6-11-197 16,7-7-298-16,7-8-167 0</inkml:trace>
  <inkml:trace contextRef="#ctx0" brushRef="#br0" timeOffset="15009">4193 3547 593 0,'46'18'157'0,"-46"-18"32"16,59 7-14-16,-13 1 24 0,-46-8-8 15,46 7-25-15,-46-7-5 16,39 4 7-16,-39-4 15 16,0 0 14-16,0 0 11 0,0 0-37 15,0 0-65-15,0 0-49 16,0 0-31-16,0 0-14 16,-46 4-16-16,7 3 4 0,39-7 19 15,-53 4 5-15,7 3 7 16,0 4 10-16,7 8 22 0,-7 10 11 15,0 8 11-15,0 11-7 16,7 0-2-16,-7 4-25 16,6 0-12-16,1-1-16 0,6 1-3 15,-7-4-2 1,1 0-10-16,-7-4 0 0,7-3-21 16,-1-8-80-16,1 1-97 15,39-34-101-15,-46 29-162 0,46-29-230 16,-40 15-96-16</inkml:trace>
  <inkml:trace contextRef="#ctx0" brushRef="#br0" timeOffset="15266">4206 4178 1421 0,'0'0'284'15,"52"-26"8"-15,-19 4-61 0,-33 22-56 16,53-37-13-16,-7 8-42 16,0 10-18-16,-7 1-20 0,7 10-32 15,-13 5-30-15,-33 3 14 16,46 14 4-16,-46-14-1 16,0 0-11-16,7 52-48 0,-14-7-105 15,-26-1-121-15,-6-3-167 16,-20-1-199-16,-7-10-40 15</inkml:trace>
  <inkml:trace contextRef="#ctx0" brushRef="#br0" timeOffset="15669">3496 3480 1693 0,'0'0'152'0,"0"0"44"16,20 37-2-1,-20-37-37-15,7 44-67 0,-7-44-8 16,-7 48-42-16,7-48-14 16,-13 48-23-16,13-48 2 0,-40 45-16 15,40-45-8-15,-52 26-14 16,52-26-58-16,-46 0-45 15,46 0-20-15,-53-34 44 0,53 34 28 16,-33-55 42-16,33 55 74 16,-13-48-2-16,13 48 11 15,0 0 41-15,0 0 63 0,0 0 0 16,0 0 3-16,-13 44 0 16,0 8 40-16,-13 11-21 15,-7 7-38-15,-13 0-66 16,0 4-42-16,-13-8-11 0,6-3-16 15,1-7-132-15,-1-16-170 16,14-6-231-16,39-34-292 0</inkml:trace>
  <inkml:trace contextRef="#ctx0" brushRef="#br0" timeOffset="15858">3339 3148 2554 0,'0'0'196'16,"0"0"50"-16,0 0-67 15,0 0-87-15,32-15-48 0,-32 15-44 16,0 0-161-16,0 0-238 16,0 0-300-16,0 0-21 0</inkml:trace>
  <inkml:trace contextRef="#ctx0" brushRef="#br0" timeOffset="16193">2576 3532 1997 0,'0'0'187'0,"0"0"-92"15,0 0-13-15,0 0 47 0,0 0-42 16,0 0-42-16,40 44 0 16,-40-44-4-16,39 55-16 15,-39-55-3-15,26 63 5 0,-6-15-19 16,-20-48 4-16,7 52 9 16,-7-52-11-16,0 44 4 15,0-44 40-15,0 0-19 0,0 0-22 16,0 0 30-16,0 0-13 15,0 0-22-15,-46-40 4 16,13-12-35-16,13 0-49 0,7-3-69 16,0-1-122-16,6 1-405 15,1 7-243-15</inkml:trace>
  <inkml:trace contextRef="#ctx0" brushRef="#br0" timeOffset="16437">2064 2889 2382 0,'-20'48'249'0,"20"0"39"15,0 7-55-15,13 8-96 0,7 4-52 16,0 3-38-16,6 0-25 15,-6-3-22-15,6-1-78 16,-6-7-122-16,-1-3-158 16,-6-5-203-16,1-6-163 0,-8-1 14 0</inkml:trace>
  <inkml:trace contextRef="#ctx0" brushRef="#br0" timeOffset="16866">2018 3547 1799 0,'0'0'282'0,"0"0"-45"15,0 0-57-15,0 0-43 16,0 0-48-16,19 48-37 0,-19-48-19 16,-6 51-11-16,6-51-14 15,-13 52-18-15,13-52-22 0,0 0-16 16,-46 52-3-16,46-52-13 15,-46 26-31-15,46-26-30 16,-59-12 34-16,59 12 53 0,-53-40 9 16,53 40 60-16,-53-41 44 15,53 41 34-15,0 0-15 0,-46-29-23 16,46 29-26-16,-52 7 36 16,-1 19 20-16,1 7 6 0,-14 8-8 15,7 3-16-15,-13 0-17 16,-1 1-15-16,-6-8 5 15,7-4 3-15,0-11-9 16,6-7-17-16,-6-11 0 0,13-8-10 16,6-7-3-16,14-15-13 15,39 26-7-15,-59-67-31 0,26-3-47 16,13-4-34-16,0 4-92 16,7 0-147-16,7 7-227 15,6 8-233-15</inkml:trace>
  <inkml:trace contextRef="#ctx0" brushRef="#br0" timeOffset="17038">868 3402 1856 0,'65'4'330'0,"-12"-15"3"0,13-15-122 16,-1-3-105-16,1-8-75 15,-7 0-229-15,-6 11-380 0,-14 4-367 16</inkml:trace>
  <inkml:trace contextRef="#ctx0" brushRef="#br0" timeOffset="17441">0 2704 1420 0,'0'0'263'16,"0"0"59"-16,40 59-30 16,-14 8-34-16,-13 7-57 0,7 0-40 15,-14 7-34-15,8-4-25 16,-14 1-57-16,6-4-9 0,-6 0-26 15,-6 0 6-15,6-4-28 16,0-4-93-16,-7 5-216 16,7-9-237-16,0 1-191 15,7 4 43-15</inkml:trace>
  <inkml:trace contextRef="#ctx0" brushRef="#br0" timeOffset="17766">388 4404 1975 0,'0'0'347'15,"0"0"-15"-15,0 0-81 16,0 0-77-16,0 0-67 16,0 0-54-16,0 0-19 15,0 0-34-15,0 0 16 0,0 0-13 16,0 0 3-16,0 0 5 15,0 0-8-15,0 0 22 0,26-37 6 16,-26 37 30-16,0 0 22 16,0 0 17-16,0 0-17 15,0 0-24-15,0 0 12 0,-39 14-27 16,39-14-13-16,0 0-19 16,0 0-20-16,0 0-17 0,0 0-109 15,0 0-88-15,0 0-159 16,0 0-269-16,0 0-288 0</inkml:trace>
  <inkml:trace contextRef="#ctx0" brushRef="#br0" timeOffset="19954">230 4463 730 0,'0'0'110'0,"0"0"59"0,0 0 33 16,0 0-114-16,0 0 6 16,0 0-76-16,0 0-16 0,0 0 29 15,0 0-9-15,0 0-15 16,0 0-14-16,0 0 7 16,0 0 0-16,0 0 12 0,0 0-2 15,7-45-10-15,-7 45-18 16,0 0 37-16,20-40-2 0,-20 40-31 15,0 0 50-15,0 0 93 16,0 0 23-16,13-45-26 16,-13 45-46-16,0 0-37 0,0 0-24 15,-46-3 17 1,0 6-16-16,6 9 1 0,40-12 2 16,-46 29-21-16,46-29-13 15,0 0-6-15,0 0 10 0,-33 37 21 16,33-37 11-16,0 0-1 15,0 0-12-15,53 15-24 16,0-15 12-16,-1-11-8 0,1-8 8 16,-14 1 9-16,1-4-15 15,-40 22 2-15,0 0-6 0,0 0 2 16,0 0-23-16,0 0 35 16,13-41-4-16,-13 41 4 15,0 0 14-15,0 0 1 16,-46-22 8-16,46 22-14 15,-46 0 10-15,46 0-2 0,0 0-2 16,0 0 1-16,0 0 0 16,-20 37 3-16,20-37-6 0,0 0 16 15,0 0-1-15,39 29-21 16,-6-18 15-16,-33-11-42 16,53-11 12-16,-14 0 8 0,-39 11 0 15,0 0-4-15,46-29 12 16,-46 29-8-16,0 0-16 15,0 0 20-15,0 0-1 16,-6-41 1-16,6 41 22 0,-40-26 11 16,1 19-11-16,-1 7-24 15,-6 11-4-15,7 11 12 16,0 4 2-16,39-26-9 0,-40 33 14 16,40-33 4-16,0 0-15 15,0 0 0-15,0 0-1 0,0 0 7 16,0 0 1-16,0 0-2 15,0 0-15-15,0 0-10 16,46-11-3-16,-46 11-14 0,33-22-26 16,-33 22-66-16,0 0-94 15,0 0-191-15,0 0-239 16</inkml:trace>
  <inkml:trace contextRef="#ctx0" brushRef="#br0" timeOffset="21386">11369 118 1020 0,'0'0'170'0,"-46"-7"33"0,13-4 3 15,33 11-30-15,0 0-19 16,-27-37-45-16,27 37-63 16,-13-30-21-16,13 30-1 0,0 0-11 15,0 0-20-15,0 0 4 16,0 0-10-16,0 0 10 0,0 0 3 15,33 11 6-15,0 11 1 16,0 12 18-16,-7 2-22 16,0 16 7-16,1 4 21 15,-1 14-15-15,-6 7-8 0,-1 12 14 16,1 3-15-16,-7 1 14 16,0-5-24-16,-6 1 11 0,-7-8-5 15,0-3 0-15,0-8 2 16,-7-11-17-16,7-7 22 0,-6-4-23 15,6-11 10-15,0-37 0 16,0 0 0-16,6 37-6 0,-6-37 12 16,0 0-12-16,0 0 9 15,0 0-3-15,0 0 6 16,46-15-6-16,-13-3 2 16,-33 18-5-16,0 0 27 0,0 0-1 15,0 0 49-15,0 0-15 16,0 0-16-16,0 0-17 0,0 0-16 15,-13 59 9-15,-7 11-13 16,-12 11 11-16,-1 4-13 0,0 11 21 16,7 4-1-16,-1 3 21 15,1 5 7-15,13-1 8 0,6-4-10 16,7 1-29-16,0-1-1 16,7 4-18-16,6-7 9 15,0 3-1-15,7-3-3 16,-7-4 42-16,0 0-13 0,0-3 7 15,7-5-27-15,-13-3 2 16,-1-3-13-16,1-5 2 0,-1 1 5 16,-6 3-5-16,0 0 14 15,7-3-12-15,-7-4 17 0,0 0-9 16,-7-4-3-16,7 0-5 16,0-7 14-16,-6 0 13 15,6-8-16-15,-7-3 10 0,7-4-12 16,-6-11 14-16,-1-4-1 15,7-33 5-15,-13 33-1 16,13-33-16-16,-13 34 4 0,13-34-15 16,0 0-3-16,-27 37 2 15,27-37-11-15,-26 33 12 0,26-33-6 16,-39 37-15-16,39-37-13 16,-46 40-64-16,19-10-60 15,27-30-116-15,-46 37-219 0,46-37-279 16,-39 33-81-16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50.2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4180 1363 1286 0,'0'0'339'0,"33"-11"-22"0,-33 11-88 16,0 0-93-16,0 0 18 16,0 0-39-16,0 0-34 15,33 18-41-15,-33-18-6 0,6 26 18 16,-12-3-2-16,-14-5-31 16,-19 0-2-16,-1 1-15 15,-6-8 7-15,0 4-9 16,-6-8 0-16,6-3 7 0,6-8 6 15,7 4-9-15,33 0 1 16,-39-22-11-16,39 22 16 0,-26-41 12 16,13 1-5-16,6-5-14 15,0-10 8-15,7 0 5 0,7-16-11 16,0-3-5-16,6 4-5 16,0 7 5-16,-7 12 0 15,-6 10 3-15,7 12 1 16,-7 29-12-16,0 0-8 0,0 0 7 15,0 0 4-15,0 0-3 16,0 0 15-16,0 0-1 0,-13 48-3 16,13-4 0-16,-7 8 5 15,7-4-6-15,-6 0 4 16,6 3 14-16,0 1-8 0,-7-4-12 16,7 0 0-16,-6 0-3 15,-1-7 15-15,-6-8-22 0,6 0-3 16,7-33 17-16,-13 30 1 15,13-30 11-15,0 0-12 0,0 0-1 16,0 0 1 0,-33 15-8-16,33-15-9 0,-33-4-8 15,33 4-34-15,-39-30-38 16,39 30 10-16,-46-55 14 0,20 11 22 16,26 44 13-16,-27-37 19 15,27 37 7-15,-19-33-4 0,19 33 15 16,0 0 2-16,0 0-21 15,0 0-9-15,0 0 37 16,0 0-17-16,0 0 5 0,0 0-4 16,0 0 14-16,0 0-10 15,0 0 6-15,-7 44 3 0,7-4-22 16,7-6-2-16,-1-5 11 16,1 1 14-16,-7-30 3 15,6 40-10-15,-6-10 2 16,0-30 6-16,0 30 1 0,0-30-3 15,-13 37-4-15,13-37 23 16,-39 25-11-16,-1-10-5 0,1-7-12 16,0-5 14-16,-7-3-19 15,6-11-4-15,7 0 15 0,0-7-1 16,33 18-20-16,-39-34 27 16,6 5-20-16,13-1 8 0,20 30 27 15,0 0-39-15,-19-29 12 16,19 29 5-16,0 0-31 15,0 0 18-15,0 0 3 16,0 0 14-16,0 0 17 0,-27 44 21 16,1-3 7-16,6-1 44 15,-6 5-7-15,-7 3-23 0,0 3-25 16,-6-3-14-16,-7-3-18 16,-7-12 2-16,1-3-31 0,-1-8-135 15,7-4-172-15,13-10-332 16,1-8-255-16</inkml:trace>
  <inkml:trace contextRef="#ctx0" brushRef="#br0" timeOffset="253">4850 964 2066 0,'66'-7'370'15,"-7"3"-61"-15,-6-3-116 0,6 3-94 16,7 0-49-16,-1 1-28 16,-5 3-18-16,-1-4-29 15,-13 0-148-15,-46 4-170 0,0 0-149 16,39-7-312-16</inkml:trace>
  <inkml:trace contextRef="#ctx0" brushRef="#br0" timeOffset="564">4772 66 863 0,'0'0'208'15,"0"0"30"-15,0 0-113 16,0 0 120-16,0 0 33 0,-53 30-29 16,7 11-36-16,-7 7-30 15,-6 3-36-15,0 5-46 0,-13-5-38 16,-14 1-33-16,1 0-13 15,-7 0-7-15,0-8 3 0,-7 0-18 16,14 1-50 0,0-5-143-16,12-7-171 0,21-3-292 15,6-4-89-15</inkml:trace>
  <inkml:trace contextRef="#ctx0" brushRef="#br0" timeOffset="1152">2879 875 768 0,'0'0'188'16,"0"0"110"-16,0 0 2 0,0 0-55 16,0 0-80-16,0 0-62 15,-33-33-5-15,33 33-38 0,-13-33-8 16,13 33-38-16,13-37 13 15,0 4-15-15,-13 33 0 0,40-41-20 16,-7 12-12-16,-33 29 26 16,46-37-6-16,-46 37 10 15,0 0-10-15,39-26 0 0,-39 26-27 16,0 0 9-16,39 3 18 16,-39-3 3-16,0 0 12 15,27 48-19-15,-21-3 7 0,1-5-3 16,-7-3 10-16,-7 4-35 15,7-41-29-15,-13 44-295 0,13-44-244 16</inkml:trace>
  <inkml:trace contextRef="#ctx0" brushRef="#br0" timeOffset="1500">3030 2449 2086 0,'0'0'371'0,"0"0"-80"16,0 0-125-16,0 0-69 15,7-22-23-15,19 0-7 0,13 0-11 16,7 3-25-16,14 1-10 16,12-1-18-16,0 1-6 0,7-4-64 15,-7 0-181-15,7-4-319 16,0-11-352-16</inkml:trace>
  <inkml:trace contextRef="#ctx0" brushRef="#br0" timeOffset="24087">1775 1341 249 0,'7'-33'49'0,"-7"33"12"0,0 0 3 15,0 0-1-15,0 0 17 16,0 0-4-16,0 0 11 15,0 0 11-15,0 0-36 0,0 0 9 16,0 0-16-16,0 0-5 16,0 0-36-16,0 0 10 0,0 0-11 15,0 0 9-15,0 0-22 16,0 0 9-16,0 0-1 16,0 0 7-16,39 22 50 0,-39-22 8 15,40 26-55 1,-40-26 12-16,0 0 3 0,32 37 7 15,-32-37-3-15,0 0 88 16,20 37-27-16,-20-37-25 0,-20 25-45 16,20-25-37-16,-32 26 31 15,-1-7-5-15,0-12-14 16,0-7-7-16,33 0 0 0,-39 0 17 16,39 0 9-16,-40-15 47 15,40 15-32-15,-33-37-19 16,14 1 3-16,5-5-19 0,14-7 17 15,-6-4 2-15,12-11-31 16,-6 1 21-16,7-5-11 0,-7 8 0 16,0 3 0-16,0 8 11 15,0 8 4-15,0 7-18 16,0 33-3-16,0-30 14 16,0 30-14-16,0 0 1 0,0 0 20 15,0 0-23-15,0 0 8 16,0 0-9-16,0 0 4 15,0 0 7-15,0 0 9 0,0 0-30 16,0 0 19-16,0 0-10 16,0 0 30-16,0 0-43 0,0 0 37 15,0 0-37-15,-13 37 41 16,6 4 18-16,7-1 3 16,0 5-17-16,0-1-22 0,0 4 19 15,0 0-6 1,13 0-28-16,-6 0 18 0,-7-7-25 15,7 3 46-15,-1-7-32 16,-6 0 14-16,-6 0-3 0,6-8 17 16,-7 1-24-16,7-30 4 15,-13 37 14-15,13-37-23 16,-26 33 15-16,26-33-15 0,-33 19 38 16,33-19-32-16,-40 11 3 15,1-8 0-15,6-3 6 0,0-7-3 16,0 0-15-16,33 7 3 15,-39-15 23-15,39 15-14 16,-53-22 10-16,53 22-5 16,-39-26-9-16,39 26-4 0,0 0 15 15,-33-45-26-15,33 45 19 16,-20-36-11-16,20 36 17 16,0 0-6-16,0 0 9 0,0 0-21 15,-6-37 3-15,6 37 18 16,0 0-13-16,0 0 1 0,0 0 12 15,0 0-6-15,0 0-13 16,0 0 25-16,0 0-7 16,0 0-31-16,0 0-23 15,0 0-71-15,0 0-89 0,0 0-146 16,0 0-71-16,0 0-51 16</inkml:trace>
  <inkml:trace contextRef="#ctx0" brushRef="#br0" timeOffset="24497">2058 953 649 0,'0'0'176'0,"0"0"-24"15,0 0-5-15,0 0 58 0,0 0 79 16,0 0-63-16,0 0-40 16,26 15-9-16,-26-15-62 15,0 0-21-15,0 0-14 0,0 0-51 16,33 29-2-16,-33-29-11 16,0 0-3-16,0 0-19 0,0 0-130 15,0 0-317-15,0 0-156 16</inkml:trace>
  <inkml:trace contextRef="#ctx0" brushRef="#br0" timeOffset="24812">2649 0 913 0,'0'0'228'0,"0"0"64"15,0 0-66-15,0 0 11 0,0 0 74 16,0 0-56-16,0 52-86 16,-20-1-59-16,-13 12-41 15,-13 0-23-15,-19 0 1 0,-8-4-14 16,-5 4-21-16,5-8-9 15,-6-3-8-15,1-4 5 16,-1-4-62-16,7-7-147 0,6-4-137 16,13-7-154-16,7 0-88 15,7-8 27-15</inkml:trace>
  <inkml:trace contextRef="#ctx0" brushRef="#br0" timeOffset="26056">1210 1374 435 0,'0'0'135'0,"7"-44"-19"0,-7 44-35 0,0 0-37 16,0 0-26-16,0 0-6 15,0 0 13-15,0 0 0 16,0 0-2-16,0 0-23 15,0 0 107-15,0 0-2 0,0 0-34 16,0 0-15-16,0 0 7 16,-14 52 1-16,14-52 8 0,-13 48 9 15,13-48-31-15,-19 44-1 16,19-44-4-16,0 0-21 16,-27 37-32-16,27-37 37 0,0 0-26 15,-39 18-3-15,39-18-16 16,-40-7 41-16,40 7-30 0,0 0-1 15,-39-41 25-15,13 8-3 16,26 33-48-16,-7-48 15 16,7 48 24-16,-6-41-3 15,6 41-29-15,0 0 56 0,0 0-24 16,0 0-7-16,0 0-13 16,0 0 27-16,0 0-14 0,32 45 13 15,-32-45-2-15,0 48 21 16,-6-11-26-16,6-37 4 0,-26 37 13 15,26-37 4-15,-40 33-31 16,7-11 8-16,0-15-16 0,1 1 22 16,32-8-34-16,-40-8 24 15,14 1 8-15,26 7 2 16,0 0-15-16,0 0 21 16,-40-33-9-16,40 33-17 0,0 0 5 15,-26-37-18-15,26 37 42 16,0 0-22-16,0-37-9 0,0 37 16 15,0 0 12-15,0 0-36 16,0 0 44-16,0 0-27 0,0 0-2 16,0 0 5-16,0 0 0 15,0 0-5-15,0 0-17 16,0 0 42-16,0 0-16 0,0 0-19 16,0 0 25-16,0 0-16 15,0 0-4-15,0 0 38 16,0 0-31-16,0 0-14 0,0 0 6 15,40 15 45-15,-40-15 13 16,32 33-5-16,-12 0 29 16,-7-3-4-16,-6 7-42 0,-1-4 33 15,1 0-25-15,-7 0 3 16,0 1 20-16,-7-1 13 0,7 0 9 16,-6 0 1-16,-7 8 81 15,-14-4-48-15,1 4-48 0,-7-4-44 16,-13 0-1-16,0-4 8 15,-6-7-10-15,6-4-7 16,-13-4-10-16,6-7 13 0,0-11-9 16,1-3-4-16,6-8 36 15,-7-4 15-15,14-15 10 0,-1-7-31 16,8-7-13-16,5-11-9 16,1-5 1-16,6-10 2 0,7-4-5 15,0-3-15-15,6 7 2 16,1 3 18-16,6 12-3 0,6-1-8 15,-6 8-12-15,14 8 3 16,-1 3-12-16,-13 37-132 0,26-48-170 16,-26 48-262-16,53-52-142 15</inkml:trace>
  <inkml:trace contextRef="#ctx0" brushRef="#br0" timeOffset="26273">1019 632 1819 0,'0'0'227'0,"40"-8"100"16,-40 8-62 0,0 0-85-16,0 0-72 0,0 0-56 15,33 8-27-15,-33-8-21 0,0 0 2 16,0 0-101-16,0 0-206 15,39 40-261-15,-13 1-241 0</inkml:trace>
  <inkml:trace contextRef="#ctx0" brushRef="#br0" timeOffset="26469">803 2261 1431 0,'0'0'304'0,"39"26"76"16,7-11-87-16,0-15-134 15,0-4-75-15,7-7-49 0,-7-4-40 16,0-7-221-16,6-8-303 16,-12-10-186-16</inkml:trace>
  <inkml:trace contextRef="#ctx0" brushRef="#br0" timeOffset="26912">474 1042 920 0,'0'0'249'0,"0"0"32"16,0 0-69-16,0 0-52 0,0 0-86 15,-13 48-19-15,13-48-50 16,0 0 7-16,0 0 9 0,0 0-15 16,0 0 4-16,0 0-5 15,0 0 1-15,0 0 1 16,0 0-11-16,0 0 4 0,33-15-7 15,-33 15 11-15,26-41-8 16,-26 41 25-16,20-37 75 0,-20 37-19 16,0 0 2-16,0 0-20 15,0 0 10-15,0 0 5 0,0 0-29 16,0 0-20-16,-40 26-5 0,40-26-6 16,-33 37-14-16,33-37-3 15,0 0-10-15,-32 37 3 0,32-37-9 16,0 0 15-16,0 0 4 15,0 0-121-15,0 0-172 16,0 0-262-16,0 0-182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8:51.26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0 691 327 0,'0'0'0'16,"0"0"35"-16,0 0 25 15,0 0 0-15,0 0 36 0,0 0 10 16,0 0-13-16,0 44-18 16,7 4-6-16,-1 4 24 15,1-4-36-15,-7-48 23 0,7 63 32 16,-1-12 7-16,-6-3-45 15,0-48-30-15,0 56-2 0,0-56-32 16,-6 52 32 0,6-52-18-16,0 0 41 0,0 0-7 15,0 0-11-15,0 0-33 16,0 0 11-16,0 0 13 16,0 44 2-16,0-44 8 0,0 0 9 15,0 0-9-15,0 0-16 16,0 0-9-16,0 0-2 0,0 0 21 15,0 0 26-15,46 33-19 16,0-14-25-16,0-5 1 16,6-6 0-16,1-4 17 0,12-1-2 15,8-3-16-15,6-3-8 16,13 3 0-16,6-8-14 16,7 1 14-16,14-4-6 15,5-4 1-15,8 0-6 0,6-3-5 16,6 3 0-16,-6-4-5 15,7 1-7-15,-7-1 9 16,-7 1 18-16,-6-1-1 0,0-3-3 16,7 4-11-16,-8 7-16 15,1-4 6-15,0 0 23 0,0-3-7 16,-7 3 3-16,14 0-14 16,-1 0-7-16,1 4-1 15,12-3 4-15,7 2 9 0,-6 1 18 16,-7 4-14-16,6-4 14 15,1 3-35-15,-1 5 17 16,8-5-10-16,5 1-6 16,-6-4 21-16,1 0-3 0,-1 0-2 15,6-4-11-15,-5 0 2 16,5 4 2-16,8-4-10 16,-14 8 9-16,-7-8 4 0,1 4 1 15,-20-4 10-15,6 4-14 16,-13 0 0-16,1 0-11 0,-8 0-10 15,-5 4 14-15,5-4 14 16,-12 3 3-16,6 1-6 16,-6-4-19-16,-7 3 12 0,6 1-11 15,-6 3 17-15,-6-7-16 16,12 4 3-16,-6-1-3 16,0-3 11-16,-6 8 15 15,6-1-12-15,0 4 2 0,-7 0 0 16,-6 0-11-16,-7 0 12 15,7 4-21-15,-7-1 24 0,-6 1-17 16,0 3 5-16,-7 1-5 16,7-1 17-16,-7 0-7 0,6 1-9 15,-5-4 16-15,-1-1-25 16,0 1 25-16,7 0-20 16,-7-4 20-16,6 0-10 15,1 3-2-15,-7-3-8 0,0 0-1 16,1 0 32-16,-8-3-36 15,-6 3 35-15,0-8-25 16,-13 5 27-16,6-1-17 0,-6-4 17 16,-33 8-31-16,40-11 24 15,-40 11-10-15,33-11 15 0,-33 11-4 16,32-18-13-16,-32 18 12 16,33-19-9-16,-33 19 15 0,0 0-14 15,0 0 8-15,33-25-9 16,-33 25-8-16,0 0 28 15,26-30-12-15,-26 30-4 16,27-30 4-16,-27 30 17 0,0 0 21 16,13-33 6-16,-13 33-8 15,6-29-2-15,-6 29-3 0,0-30-23 16,0 30 14-16,0-30 39 16,0 30-40-16,-13-33 13 15,7 7-21-15,6 26-7 0,-13-37 4 16,-1 8 14-16,14 29-24 15,-13-37 2-15,0 4 10 0,0-1-9 16,0 9-20-16,0-5 19 16,13 30 4-16,-13-30-13 15,13 30-9-15,0 0 5 0,0 0-57 16,-14-29-101-16,14 29-156 16,0 0-175-16,0 0 20 15,0 0 5-15</inkml:trace>
  <inkml:trace contextRef="#ctx0" brushRef="#br0" timeOffset="1089">6079 824 619 0,'0'0'138'0,"0"0"8"15,0 0 22-15,0 0 17 16,0 0-46-16,0 0 11 0,0 0-17 16,0 0-14-16,0 0-23 15,0 0-10-15,0 0-18 16,0 0-7-16,0 0-17 0,0 0 14 16,0 0 75-16,19 44 13 15,1 15-29-15,6 22-17 0,-6 16-11 16,-7 17 24-16,7 12 0 15,0 10-13-15,6 12-31 0,-6 11-13 16,-1 7-20-16,8 1-24 16,-8-1-9-16,8-4 6 15,-8-6-4-15,1-9-8 0,0-10 11 16,0-8 8-16,-7-14-2 16,0-19 3-16,0-11 16 15,-6-19-4-15,-1-14-12 0,-6-11-8 16,0-41 17-16,0 33-1 15,0-33-6-15,0 0-14 0,0 0 7 16,0 0-9-16,0 0 1 16,-46-26-16-16,13-11-10 0,0-11 8 15,7-7-9-15,-7-8-5 16,7 4 7-16,-7 0 15 16,-6-8-2-16,6 8-4 0,0 7 5 15,-6 8 7-15,12 0 7 16,1 10-7-16,6 9-9 0,20 25 6 15,0 0 9-15,0 0-6 16,-26-30-12-16,26 30-1 16,0 0 13-16,0 0 5 0,0 0-2 15,0 0-8-15,39 37 5 16,1 4 10-16,-1-1 9 16,1 1-6-16,12 7-7 0,-6-4-6 15,7 1 9-15,-7-5-5 16,-7 1-1-16,7 0-9 0,-13-8 6 15,-33-33 5-15,40 44 5 16,-40-44-10-16,39 41-4 0,-39-41 9 16,0 0 11-16,33 37-5 15,-33-37 2-15,0 0 4 16,0 0 11-16,39 26 15 0,-39-26-16 16,53-4-9-16,-14-11-1 15,7-18-2-15,-6-4-4 16,6-7-4-16,0-1-7 0,0 5 0 15,0-1 2-15,-7 8-2 16,-39 33-9-16,46-45-72 0,-46 45-82 16,0 0-90-16,0 0-181 15,0 0-325-15,33-22-135 0</inkml:trace>
  <inkml:trace contextRef="#ctx0" brushRef="#br0" timeOffset="1540">4403 1648 1686 0,'0'0'263'16,"0"0"30"-16,0 0-37 16,0 0-64-16,0 0-79 0,0 0-37 15,0 0 59-15,33 33-14 16,-7 26-25-16,0 22-47 16,-6 15-23-16,6 4-15 15,1 7-11-15,-8-3 0 0,1-1-60 16,0-3-176-16,-14-11-291 15,-6-4-280-15,-13-12-32 16</inkml:trace>
  <inkml:trace contextRef="#ctx0" brushRef="#br0" timeOffset="3024">4101 2435 1955 0,'0'0'108'0,"0"0"83"0,0 0 31 15,0 0 6-15,0 0-30 16,0 33-40-16,-7 7-41 16,1 5-1-16,-14-1-30 0,-6 4-14 15,-20 4-25-15,-14 3-31 16,-18 1 0-16,-8-5-4 0,-6-3-18 15,0-3 10 1,-6-12-4-16,12-7-4 0,1-8 4 16,6-10 4-16,13-12-15 15,14-7 2-15,6-4-4 0,6 0 4 16,40 15 6-16,0 0-10 16,-39-33 9-16,39 33 4 15,0 0-15-15,0 0 11 0,0 0 14 16,0 0-10-16,0 0 4 15,0 0 8-15,0 0-12 0,0 0 7 16,-13 37 3-16,13-37-10 16,-20 48 6-16,20-48-1 15,-26 48-10-15,26-48 10 16,-33 37-5-16,33-37 0 0,0 0 0 16,-40 22 3-16,40-22-20 15,-39-3-8-15,39 3-7 16,0 0-15-16,-46-48 22 0,26 11 10 15,20 37 6-15,0 0 4 16,-19-37-9-16,19 37 8 0,0 0 13 16,0 0-12-16,0 0 10 15,0 0-5-15,0 0-6 16,0 40 20-16,0-40-18 0,-7 48 16 16,7-48-9-1,-7 41 3-15,7-41 4 0,0 0-15 16,-19 37 12-16,19-37 0 15,0 0-18-15,0 0 11 0,-46 26 8 16,46-26-17-16,0 0 9 16,0 0 4-16,-40 0-11 15,40 0-9-15,0 0-4 0,0 0-23 16,-33-41 13-16,33 41 18 16,-32-44-11-16,32 44 19 0,-14-44 4 15,14 44-11-15,-13-41 18 16,13 41-3-16,0-37-4 15,0 37 4-15,0 0-4 16,0 0-5-16,0 0 10 0,-6-37-5 16,6 37-6-16,0 0 15 15,0 0-12-15,0 0 3 16,0 0 2-16,0 0-5 0,0 0-2 16,0 0 10-16,0 0-11 15,0 0 9-15,0 0-1 0,0 0-15 16,0 0 21-16,0 0-2 15,0 0-12-15,0 0 6 16,0 0 10-16,0 0-20 0,0 0 10 16,0 0 8-16,0 0-12 15,0 0 7-15,-7-33 5 16,7 33-19-16,0 0 16 16,0 0 3-16,0 0-19 0,0 0 11 15,0 0 0-15,0 0-7 16,0 0 2-16,0 0 0 0,0 0-15 15,0 0 10-15,0 0 10 16,0 0-3-16,-33-30-9 16,33 30 19-16,-33-22-7 0,33 22-11 15,-32-22 20-15,32 22-4 16,0 0-10-16,-33-33 5 16,33 33 5-16,0 0-11 15,0 0 9-15,-33-26-3 0,33 26-11 16,0 0 11-16,0 0 3 15,0 0-1-15,0 0 6 0,26 37 13 16,-26-37-21-16,46 48 15 16,-6-11 5-16,-40-37-2 15,52 44 1-15,-12-18 8 0,-1-8-25 16,0-3 9-16,-39-15 2 16,53 11-20-16,-14 0 7 0,-39-11 7 15,0 0-11-15,40 4 4 16,-40-4 8-16,0 0-8 15,0 0-6-15,0 0 21 16,0 0-11-16,0 0-9 0,0 0 11 16,0 0-2-16,0 0-18 15,0 0 21-15,0 0-7 16,0 0-5-16,0 0 13 0,-40 15-14 16,40-15 13-16,-46 37 10 15,7-4-9-15,6 8 19 0,0-1 1 16,7 5 2-16,0-1 14 15,-1 4-15-15,1-4-13 16,0 1 15-16,6-1-19 0,0-11-12 16,1 0 12-16,19-33-12 15,-27 30 0-15,27-30 11 0,0 0-21 16,-26 18-21 0,26-18-60-16,0 0-88 0,-39-18-105 15,39 18-95-15,-27-59-176 16,8-8-109-16,12-10 75 0</inkml:trace>
  <inkml:trace contextRef="#ctx0" brushRef="#br0" timeOffset="3222">2537 2553 1059 0,'46'0'301'0,"-46"0"3"15,52-11-20-15,-6 0-108 16,0-8-81-16,0-7-36 0,-6 0-46 16,6-7-84-16,-13 4-121 15,-33 29-194-15,39-37-57 0,-39 37-17 16</inkml:trace>
  <inkml:trace contextRef="#ctx0" brushRef="#br0" timeOffset="3573">1899 2505 1133 0,'-19'-48'315'0,"6"11"-11"16,13 37-24-16,-7-30-59 0,7 30-89 15,0 0-62-15,0 0-2 16,0 0 51-16,13 37 18 16,7 8 0-16,0 6-55 0,-1 8 2 15,8 0-5-15,-8 4-24 16,1 4-6-16,0-1-27 16,-7 1-3-16,-7-4-14 15,-6 3 2-15,-13-7-7 0,0-3-10 16,-7-5-60-16,1-10-66 15,19-41-43-15,-40 37-90 0,40-37-95 16,-33 15-135-16,33-15 7 16,-39-22 66-16,6-23 65 15</inkml:trace>
  <inkml:trace contextRef="#ctx0" brushRef="#br0" timeOffset="3804">1577 2586 1542 0,'0'0'273'15,"-19"-37"-38"-15,19 37-36 16,0 0-68-16,0 0 1 0,0 0 67 16,13 37-36-16,13 4-35 15,0 10-29-15,14 9-30 0,-7-1-36 16,0 3 0-16,-1-2-33 16,1-5 8-16,-6 0-1 15,-8-10-33-15,-6-5-104 0,-13-40-97 16,7 45-120-16,-7-45-47 15,0 0-73-15,-13 40 4 16,13-40 76-16,0 0 39 16</inkml:trace>
  <inkml:trace contextRef="#ctx0" brushRef="#br0" timeOffset="4276">1269 2690 1139 0,'-33'-45'335'16,"33"45"3"-16,-33-40-56 0,33 40-66 15,0 0-52-15,-20-26-57 16,20 26-58-16,0 0 2 0,0 0 67 16,0 37-4-16,7 11-31 15,6 7 8-15,13 12-13 16,0 6-18-16,7 5 12 16,7 14-7-16,6 8-25 0,0 4 0 15,-7 3-7-15,7 4-9 16,-6-1 8-16,-1 5-18 0,-6-4 12 15,-13 0 9-15,-7-8 0 16,0-3-1-16,-20-8 9 0,-6-7-13 16,-7-15-2-16,-12-7-10 15,-14-7-7-15,0-16-1 16,-20-10 9-16,-6-12-3 16,-1-18-8-16,-6-11 8 0,-13-18-9 15,7-19-7-15,-7-23 4 16,-7-14 6-16,7-14-18 0,20-8 27 15,6-4 13-15,27 0-3 16,13 7-1-16,19 12-10 0,14 3-10 16,19 4 3-16,20 8-3 15,7 7-8-15,6 3 8 0,6 12-8 16,-5 7-17-16,-1 11-68 16,-7 7-66-16,-12 8-55 0,-40 22-50 15,46-15-107-15,-46 15-158 16,0 0-159-16,46 11 9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9:02.06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8405 1707 754 0,'-14'-26'222'15,"1"4"35"-15,0-4-38 0,0 4-23 16,13 22-8-16,-7-26-31 15,7 26 2-15,-13-22-39 0,13 22 0 16,0 0-26-16,0 0-23 16,0 0-43-16,0 0-26 0,0 0 12 15,0 0-14-15,0 0 26 16,13 41 12-16,7 3-15 16,6 4 6-16,1 4-20 0,12 3 38 15,1 4-18-15,-1-3 1 16,7 3-10-16,0-4-10 0,0-3-10 15,0-4 19-15,-7-4-19 16,1-7 4-16,-7-4 5 0,-33-33-16 16,39 37 16-16,-39-37-13 0,26 34 13 15,-26-34 13-15,0 0-11 16,-13 33 7-16,-20-11-28 0,-6-4-7 16,-7-6-2-16,-13-9-8 15,6 5-6-15,-12-12-23 0,5 0-10 16,1-7 4-16,7 0 15 15,-1-7 30-15,7-5-4 0,7 1 25 16,12 0-17-16,27 22 21 16,-39-26-23-16,39 26 17 15,0 0 1-15,0 0-3 0,0 0 5 16,-33-26-2-16,33 26-7 16,0 0 4-16,0 0-15 0,0 0 21 15,0 0-11-15,0 0 10 16,0 0-11-16,0 0 9 0,0 0-3 15,0 0-5-15,0 0 8 0,0 0-6 16,0 0 12-16,0 0-14 16,0 0 14-16,0 0-18 0,33 19 14 15,-33-19-14 1,0 0 9-16,0 0 5 0,26 26-2 16,-26-26-1-16,0 0-15 0,0 0 38 15,0 0-37-15,33 22 17 16,-33-22-15-16,0 0 7 0,0 0-5 15,0 0 4-15,26 29 12 16,-26-29-8-16,0 0 9 0,0 0-23 16,0 0 25-16,0 0-17 15,0 0 12-15,0 0 0 0,0 0-12 16,0 0 15-16,0 0-14 16,0 0 5-16,0 0-9 0,-6 30 0 15,6-30 14-15,0 0-10 16,-40 18 12-16,1-10-7 15,0-4-12-15,-1-4 9 0,-6-4 3 16,13 0-19-16,-6 0 6 16,-1-7-2-16,1 0 9 0,0-7-7 15,6-1 4-15,0 1 0 0,0-4-2 16,0 0 7-16,0 3 9 16,33 19-2-16,-46-33-8 0,7 14 5 15,13 5 10-15,26 14-10 16,-40-19-10-16,40 19-1 0,-33-7 17 15,33 7-1-15,-33 0-9 16,33 0-4-16,0 0 8 16,-32 26 8-16,32-26-2 0,-27 33-11 15,14-4-8-15,13-29 25 16,0 0-12-16,-13 37-5 0,13-37 8 16,0 0 8-16,0 0-15 15,0 0-9-15,0 0 7 0,0 0 11 16,0 0-24-16,0 0-30 0,0 0 21 15,0 0-22-15,39-22-21 16,-39 22 21-16,46-37 13 0,-46 37 20 16,40-26 7-16,-40 26 14 15,39-7 5-15,-39 7-9 16,40 11 20-16,-7 8 16 0,-33-19-14 16,32 33 8-16,-32-33-10 15,40 37-9-15,-40-37 4 0,39 26-3 16,-12-8 5-16,-27-18-15 15,32 19 17-15,-32-19 4 0,33 11 5 16,-33-11-3-16,33 11-17 16,-33-11-3-16,0 0 17 0,0 0 17 15,0 0 0-15,0 0-14 0,0 0-13 16,0 0-8 0,0 0-7-16,-39 37 3 0,-7-15 7 15,0-11-7-15,0 0 3 0,-7 0 12 16,-6-7-25-16,0 3 12 15,6-7 0-15,-6-4-8 0,0-3-2 16,6 3 2-16,1-7 0 16,6 0-1-16,0-4 3 0,6 1-6 15,40 14-8-15,-46-30-1 16,46 30 12-16,0 0 13 0,-39-37-9 16,39 37 12-16,0 0 3 15,0 0-8-15,0 0 5 0,0 0-23 16,0 0 19-16,0 0 13 15,0 0 24-15,0 0-7 0,0 0-17 16,0 0 8-16,0 30 14 16,0-30 9-16,0 33-6 0,0-33-21 15,0 0-5-15,-13 33-7 16,13-33-17-16,0 0 7 0,-40 26 0 16,40-26 0-16,-39 22-3 15,6-18-14-15,33-4 9 0,-33-7-28 16,33 7-21-16,0 0 18 15,-39-37 17-15,39 37 16 0,0 0 1 16,-26-34-16-16,26 34 10 0,0 0 13 16,0 0 7-16,0 0 6 15,0 0 10-15,-40 19-1 0,40-19-11 16,0 0-4-16,-33 33 2 16,33-33-7-16,0 0 2 15,-33 30-9-15,33-30 3 0,0 0 0 16,-39 22 3-16,39-22-3 15,0 0-7-15,0 0-19 0,-46-4-19 16,46 4-5-16,0 0-12 16,-39-33 11-16,39 33 33 0,-33-37 1 15,33 37 17-15,0 0-7 16,0 0 0-16,0 0 7 16,0 0-5-16,0 0 53 0,0 0 18 0,0 0-15 15,0 0-6 1,0 0-1-16,0 0-4 0,-7 33-9 15,7-33-17-15,0 0-9 0,0 0-16 16,-6 30 11-16,6-30 0 16,0 0-14-16,0 0-4 0,0 0-31 15,0 0-6-15,0 0-11 16,-40-4-15-16,40 4 26 0,0 0 19 16,-46-33 24-16,46 33 9 15,0 0 3-15,0 0 2 0,0 0 8 16,0 0 56-16,-33-8 19 15,33 8-21-15,0 0-22 0,-33 41-26 16,14-4 2-16,-1-8 1 16,20-29 1-16,-26 34-8 0,26-34 0 15,0 0-12-15,-33 29 0 16,33-29 0-16,0 0-34 0,-40 0-17 16,40 0-19-16,-32-26-21 15,12-3 1-15,0-8-12 0,0-7-18 16,1-8 1-16,-1-4-12 15,0-6 50-15,7 3 32 0,0 11 29 16,0 11 11-16,13 37-2 16,0 0 24-16,0 0-20 0,0 0 101 15,0 0 6-15,0 0-13 16,0 0 12-16,0 0-51 16,0 0-15-16,26 44 5 0,-26-44-3 15,13 41-5-15,-13-41-11 0,20 40-2 16,-20-40-11-16,13 33 30 15,-13-33 30-15,20 45 1 0,-7-16-8 16,-13-29-13-16,20 45-1 16,-7-16 0-16,-13-29-4 0,13 41 0 15,-6-8 2-15,-7-33 2 16,0 41 5-16,-7-4-1 0,-6-4-7 16,-7 0-2-16,-13 0 1 15,0-3 9-15,-13 0-6 16,-6-1-7-16,-14-3 10 0,-13-4-24 15,-19 0-7-15,-7 0 10 0,-14-7 7 16,-12 0 1-16,-7-4 19 16,0-7 16-16,0-8-11 0,6 0-15 15,8-3-15-15,12-4-10 16,0-8-6-16,14 5-4 0,12-5-4 16,7 1 4-16,20-1-4 0,7 1-10 15,12 3 6-15,7 0-45 16,33 15-60-16,0 0-75 0,0 0-110 15,0 0-162-15,0 0-151 16,-13-33-38-16,13 33-21 16</inkml:trace>
  <inkml:trace contextRef="#ctx0" brushRef="#br0" timeOffset="444">7675 1740 1558 0,'0'0'251'16,"0"0"104"-16,0 0-21 0,0 0-86 15,0 0-81-15,0 0-62 16,0 0-7-16,0 0-34 0,0 0-33 16,0 0-16-16,0 0-12 15,0 0-25-15,0 0-91 0,0 0-81 16,13 37-74-16,0-4-82 16,-13-33-113-16,27 48-86 0,-1-3-6 15</inkml:trace>
  <inkml:trace contextRef="#ctx0" brushRef="#br0" timeOffset="865">7504 3100 1123 0,'0'0'316'16,"-13"22"30"-16,13-22-24 0,0 0-46 15,0 0-79-15,0 0-75 16,0 0-49-16,0 0-30 0,0 0-10 16,0 0-3-16,0 0-17 0,0 0-2 15,0 0 8-15,0 0-6 16,0 0 12-16,0 0-4 16,26 18-15-16,-26-18 6 0,27 15-3 15,-27-15-18-15,19 11 16 16,-19-11-13-16,0 0-11 0,0 0-96 15,0 0-179-15,0 0-242 0,0 0-182 16</inkml:trace>
  <inkml:trace contextRef="#ctx0" brushRef="#br0" timeOffset="1271">6433 2169 947 0,'0'0'157'15,"0"0"116"-15,13-33-76 0,-13 33-84 16,0-41-49-16,0 41-37 16,-6-44 0-16,6 7-27 0,0 37 11 15,13-52-25-15,0 8 6 16,0 10 29-16,-13 34-16 16,46-37 11-16,0 19 46 0,0 10 17 15,-13 16 14-15,-33-8 38 16,39 26 1-16,-39-26-17 0,20 40-48 15,-20-3-33-15,0-37-21 16,-33 52-100-16,-6-15-110 0,-1-4-141 16,1-7-174-16,0-7-22 15</inkml:trace>
  <inkml:trace contextRef="#ctx0" brushRef="#br0" timeOffset="1597">7432 381 1045 0,'-46'18'238'0,"0"15"103"0,-7 19-21 16,-12 11-61-16,-8 22-8 15,-12 15-40-15,-14 14-34 16,-12 8-32-16,-1 0-45 0,-6 0-29 16,-1-8-17-16,1-6-21 15,0-9-15-15,0-3-9 0,-1-14-5 16,14-8-4-16,7-19-18 16,12-7-61-16,14-18-65 0,19-8-80 15,20-4-131-15,33-18-38 16,0 0-101-16,0 0-30 0</inkml:trace>
  <inkml:trace contextRef="#ctx0" brushRef="#br0" timeOffset="2156">9430 0 692 0,'0'0'159'0,"0"0"103"16,0 0-7-16,0 0-61 15,0 0-8-15,0 0-32 0,0 0-1 16,-7 44-44-16,-19 4-14 16,-14 12 11-16,-12 2-18 0,-7 9-11 15,-14-1-17-15,1 4-32 16,-7 0-16-16,0-4 4 15,-6-4-16-15,13-7 0 0,-1-11-8 16,21-11 0-16,6-11-44 16,13-7-57-16,33-19-45 0,-33 0-12 15,33 0-26-15,0 0 40 16,-13-63 60-16,13-4-6 0,13 1 18 16,7-1 57-16,-7 8 11 15,0 15 8-15,0 7 99 0,-13 37-10 16,0 0 56-16,0 0 46 15,0 0-43-15,0 0-65 0,-39 48-29 16,-7 0-13-16,6 0-18 16,-12 0-67-16,6 0-208 0,-13 0-286 15,-7-4-158-15</inkml:trace>
  <inkml:trace contextRef="#ctx0" brushRef="#br0" timeOffset="3041">2918 2749 305 0,'19'4'121'16,"-19"-4"46"-16,33 3 23 16,-33-3 5-16,0 0 35 0,33 4-10 15,-33-4-12-15,0 0-45 16,0 0-12-16,0 0 14 0,0 0 7 16,0 0-15-16,0 0-17 15,0 0-24-15,0 0-46 16,-13 22-18-16,13-22 1 0,-20 22-1 15,-6-7-13-15,-7-4-11 0,7 0-8 16,-7-3 16-16,0 6 27 16,0 9 6-16,-13 2 12 0,7 9 0 15,-7 6 12-15,0 8 7 16,0 15-1-16,0 4 13 0,0 7-23 16,0-4 6-16,0 4-23 15,6-4-8-15,1 0-27 0,-7-4-10 16,0-6-17-16,0-1 0 0,6-8-10 15,-6-3-24-15,0-11-105 16,7 0-64-16,0-11-58 16,39-26-58-16,-33 26-124 0,33-26-150 15,0 0-56-15,0 0 79 16,0 0 71-16</inkml:trace>
  <inkml:trace contextRef="#ctx0" brushRef="#br0" timeOffset="3277">2517 3617 823 0,'33'-30'191'0,"-1"5"99"15,1-1-22-15,0 4 7 16,13-1-22-16,0 5-39 0,7 3-53 16,-7 8-17-16,6 7-4 15,-6 3-33-15,0 12-13 0,-6 0-5 16,-14 4-6-16,-6 3-24 0,-14 4-6 15,-12 3-23-15,-21-3-23 16,-12 4-57-16,-7 3-85 0,-13-4-151 16,-13-3-149-16,-1 0-208 15,-6-7-40-15</inkml:trace>
  <inkml:trace contextRef="#ctx0" brushRef="#br0" timeOffset="3553">1682 2863 1351 0,'0'0'131'0,"0"0"127"16,0 0 32-16,40-11-10 15,-8 19-15-15,1 6-62 0,-6 12-36 16,-1 11-27-16,-6 0-30 15,-1 8-17-15,-12 3 0 16,-1 0-31-16,-12-4-34 0,-7 8-6 16,0-4-9-16,-14-4-34 0,-6 4-97 15,1-11-85-15,-8 0-140 16,-6-8-125-16,7-3-160 0,-1-11-28 16</inkml:trace>
  <inkml:trace contextRef="#ctx0" brushRef="#br0" timeOffset="3772">1294 2494 1652 0,'0'0'283'16,"14"29"19"-16,-1 19 50 0,-7 12-37 15,7 2-61-15,-6 12-74 16,0 4-74-16,6-1-64 0,6 5-11 15,-12-5-12-15,-7 5-30 16,0-5-58-16,-13-10-97 0,-7-1-124 16,0-10-178-16,-6-5-175 0,6-6-8 15</inkml:trace>
  <inkml:trace contextRef="#ctx0" brushRef="#br0" timeOffset="3981">1045 3370 1889 0,'0'40'323'0,"-7"1"22"15,7 3-39-15,-6 4-76 0,-1 0-65 16,-6-3-63-16,0 3-49 16,-14 0-32-16,1 0-14 0,-13 3-91 15,-7-6-91-15,-7-5-100 16,1-6-95-16,-1-5-119 0,0-10-65 15,7-5-14-15</inkml:trace>
  <inkml:trace contextRef="#ctx0" brushRef="#br0" timeOffset="4271">368 3115 1162 0,'0'0'219'16,"0"0"56"-16,0 0 3 0,0 0 9 0,0 0-44 16,0 0-44-16,33 37-42 15,0 7-4-15,-7 4-15 16,0 0-6-16,0-4-1 0,-6 4-13 16,-7 0 1-16,0 0-14 15,-13 4-27-15,-13-4-28 0,-6 0-24 16,-21 4-12-16,-6-8-14 0,-6 1-6 15,-1-5-74-15,-6-7-80 16,-7-3-58-16,7-8-62 0,6-3-108 16,7-1-132-16,46-18-92 0,-52 7 20 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1:15.3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0 772 1162 0,'0'0'231'0,"0"0"-8"16,0 0-52-16,0 0-78 16,0 0-24-16,0 0-34 0,0 0-17 15,0 0-26-15,0 0 5 16,0 0 3-16,0 0 28 16,0 0 23-16,0 0-6 15,27 41 7-15,-27-41-6 16,26 37-7-16,-26-37 5 0,0 0 7 15,0 0 6-15,20 33 7 16,-20-33 25-16,0 0 14 0,0 0 37 16,0 0-2-16,0 0-20 15,0 0-14-15,32-11-34 16,-32 11-42-16,27-52-10 0,6-14-8 16,-7-12-7-16,7-7-7 15,13-11-12-15,0 0-8 0,0 8-66 16,6 3-115-16,1 0-191 15,6 11-238-15,0 7-86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1:16.1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0 807 979 0,'0'0'143'0,"0"0"39"16,0 0-66-16,0 0-25 0,0 0-6 15,0 0-40-15,0 0-32 16,0 0-28-16,0 0 41 16,0 0 67-16,0 0-9 15,0 0-19-15,0 0 0 0,40 15 2 16,-40-15-22-16,0 0-6 16,46 33 14-16,-46-33-7 15,0 0-11-15,39 26 20 0,-39-26 26 16,0 0 28-16,0 0 17 15,0 0 13-15,0 0-8 0,0 0-13 16,0 0-52-16,33-44-37 16,-13-26-18-16,-1-23-11 15,1-22-23-15,0-3-47 0,6-4-34 16,0 2-126-16,14 17-261 16,-1 7-287-16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1:23.6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11627 4131 277 0,'0'0'61'0,"0"0"49"16,0 0 28-16,0 0 2 0,0 0 7 15,0 0-2-15,0 0 8 16,0 0-13-16,0 0-60 0,0 0 15 15,0 0-58-15,0 0-13 16,0 0 10-16,0 0 33 0,0 0-3 16,-40 8 16-16,7-1-19 0,-6 4 16 15,0 0-29-15,-7 8 28 16,-7-1-6-16,-6 4 33 0,0-3-23 16,-14-4 6-16,8 7-38 15,-8-4 2-15,1 8-23 0,0-4 16 16,0 8-23-16,-1-1 10 15,1 1-18-15,-7 3 21 16,0 0-9-16,7 1 10 0,-7 6-17 16,7 1-1-16,-14 0-16 15,0 7 11-15,-6-4 1 0,-6-3-16 16,-8 3 14-16,-5 8-10 0,-14-4-6 16,-7-8 2-16,-12 5-2 15,-1-1 16-15,-6-3-19 0,-7-1 19 16,-6 1-21-16,6 0 20 15,-6-1-17-15,-7 1 8 0,0-4-10 16,1 3 0-16,-1 1 14 0,0 0-17 16,0 3 13-1,-13-3-8-15,7 3 16 0,-7 4-14 16,0 0 14-16,6-4-15 0,7 4 14 16,-1 4-20-16,8 0 22 15,6 0-2-15,1-4-14 0,12 0 7 16,1-4-20-16,-1 0 2 15,7-7-32-15,-13 4 23 0,0 0-10 16,0-5 55-16,6 5-39 0,0-4 21 16,14 0-7-16,6-4 7 15,14 0-9-15,-1-3 9 0,13 0-13 16,1-5 13-16,6-2-14 16,-7-5 9-16,7 1-17 15,0 3 8-15,0-7 7 0,7 7 7 16,-7-4-3-16,0 4-5 15,6-3 10-15,7-1-8 0,1 1 11 16,-1-1-45-16,6-3 2 16,-5-4-18-16,-1 8 27 0,0-8-6 15,0 3 29-15,0-2-10 0,-1 2 3 16,1 1-10-16,1 0 33 16,5 0-18-16,8-4 16 0,5 0-16 15,1 0 12-15,13-11-4 16,0 0 0-16,7-8-12 15,39 8 12-15,-46-22 15 0,46 22-34 16,-46-44 19-16,20 3-16 16,-1-3 29-16,14-4-13 0,-7 7 16 15,7-7-8-15,0-3-8 0,-7-1 7 16,1-7-7-16,-8 7 11 16,1-3-21-16,0-5 2 0,-7 12 35 15,0-7-13-15,-6 3 36 16,-1 1-36-16,7-5 6 0,1 4-10 15,5 1 1-15,-6-5-15 16,7 1 10-16,0-1 3 16,0-3-4-16,-1 0-9 0,8 0 11 15,-8 7-11-15,1-7 4 16,0 0-6-16,-1 4-2 0,1-4 11 16,0 0-3-16,0-1-24 0,-1-6 13 15,8-4-32-15,-8-8 22 16,1-3-4-16,0-4 13 0,-1 4-7 15,1 7 19-15,0 4-5 16,0 3 5-16,-1 8-8 0,1 3-4 16,-7 8 12-16,7 4-12 0,0 0 12 15,-7 7-10-15,6 0 22 16,1 0-25-16,6 4 5 16,-6-4-43-16,13-4 28 0,-7-3-44 15,7-4 17-15,7-4-28 16,-1 0 22-16,0-3 1 0,1-1 15 15,6 8 3-15,0 4 29 16,0 7-19-16,0 37 9 0,0-48 11 16,6 11 16-16,-6 37-26 15,7-48 9-15,-7 15-5 0,0 33 9 16,13-44-25-16,-13 44 35 0,7-45-17 16,-7 45 27-16,19-37-26 15,-19 37 14-15,0 0-12 16,27-40 5-16,-27 40 13 0,39-23 2 15,-39 23-26-15,46-14 31 16,0 3-30-16,0 0 33 0,7 7-35 16,-7-7 24-16,6 3-25 15,1-6 33-15,6-1-26 0,-6-7 21 16,6-4-12-16,6 4 14 0,-5-1-28 16,-1 9 11-16,0-8 3 15,0 3-4-15,7 4 21 0,-7 4-30 16,7-4 27-16,-1 4-34 15,8-3 22-15,-1 2-15 16,0-2 33-16,14-5-31 0,-1-3 29 16,14 4-24-16,-1-16 22 15,14 1-32-15,0-4 26 0,0 15-23 16,0-15 25-16,6 0-6 0,1 0 5 16,-1-4-11-16,0-3 19 15,-13 0-28-15,14-1 16 0,-8 1 13 16,1-4-37-16,6 0 27 15,7 0-19-15,0 0 29 0,0 0-33 16,6 0 25-16,1 0-21 16,6 0 17-16,0 0-8 0,0 0 6 15,0 4-19-15,0-8 38 16,0 4-21-16,-7-8 11 0,7 5-27 16,7-5 44-16,-1 1-20 15,1-1 6-15,6 5-23 0,-7-1 22 16,8 8-31-16,-1 3 35 15,1 0-18-15,-1 4 4 0,7 0-7 16,-14 0 3-16,7 4 21 16,-6 0-43-16,0-4 38 0,-7 0-19 15,0 0 7-15,6-4-26 0,-12-3 38 16,6 4-28-16,-7-9 13 16,0 5-14-16,14-4 16 15,-7-4-30-15,0-3 41 0,7 7-28 16,-14 4 27-16,0-1-30 0,-6 5 27 15,-6-5-19-15,-1 5 14 16,-13-5-23-16,-6 5 18 16,-1-1-19-16,-12 0 19 0,-8 8-6 15,8 0 29-15,-7 0-42 0,0 7 33 16,-7 4-34-16,0 7 17 16,0-4-4-16,-12 12 12 0,0 0 6 15,-8 3 11-15,-6 0-33 16,0 8 48-16,-46-4-47 0,46 7 30 15,-46-7-20-15,59 11 25 16,-59-11-23-16,46 23 2 0,-46-23-13 16,0 0 32-16,46 51-26 15,-13 1 11-15,-6 0-11 16,-8 7 23-16,8 7-19 0,-14 5 15 16,6 6-1-16,1 1-2 0,0-1-25 15,0 5 22-15,-1-5-24 16,8 1 23-16,-8-1 30 0,8 1 11 15,-1-1-5-15,0 1-5 16,7 0-7-16,-7-1-10 0,7 5-23 16,-7 6 5-16,7 1-5 15,0 0 8-15,0-4-15 0,13 3 10 16,-7-3-6-16,1-7 8 16,-1 7 3-16,7-8-1 0,0 5 0 15,0-5 0-15,0-3-5 16,0 4 5-16,0-1-6 0,0-3 4 15,0-7 31-15,-6 3-12 16,6 4 0-16,-7 0-12 0,-6-1-4 16,0-6-4-16,-7-8 7 15,-6 0-14-15,6 0 22 0,-6-3-16 16,-7-5 7-16,7 5-10 0,-7-8-3 16,0 0-10-16,0 0 4 15,0-7 19-15,0-4-23 0,0-4 16 16,-13-33-6-16,20 40 4 15,-20-40-17-15,20 37 18 16,-20-37-18-16,26 34 22 0,-26-34-3 16,33 37-16-16,-33-37 18 15,33 29-6-15,-33-29-5 0,13 37 3 16,-13-37 6-16,20 33-25 0,-20-33 19 16,0 0-14-16,0 0 11 15,26 34-26-15,-26-34 26 0,0 0-25 16,0 0 30-16,0 0-21 15,0 0 19-15,0 0 0 0,0 0 4 16,0 0-12-16,0 0 12 16,0 0-4-16,0 0-13 15,0 0 4-15,0 0-1 0,0 0 30 16,-33 14-30-16,33-14 21 0,-39 11-25 16,6-3 24-16,33-8-15 15,-40 11 10-15,1-4-17 0,6 4 14 16,-6-3-8-16,6-1 17 15,-7 4-26-15,8 0 24 0,-1 4-24 16,-7 0 22-16,7 3-40 16,-6-7-16-16,6 4-86 0,0 0-97 15,-6 0-183-15,6-4-108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08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0 973 0,'0'0'39'16,"0"0"41"-16,0 0 89 15,0 0-49-15,0 0-31 0,0 0-60 16,0 0-29-16,0 0-148 16,0 0-92-16,0 0-83 15,0 0-49-15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09.4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0 530 0,'-13'44'176'15,"13"-44"125"-15,0 0 37 0,0 0-48 16,0 0-114-1,0 0-89-15,0 0-44 0,0 0-67 16,0 0-225-16,0 0-183 16,0 0-103-16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38.8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1374 0 1160 0,'-27'56'330'0,"-12"3"51"0,-20 0-80 16,0-4-107-16,0 1-87 15,-7-8-38-15,7 0-26 0,0-8-25 16,-7-3-5-16,7-11-2 16,6-11-17-16,7-11-15 15,7-4 8-15,-1-19-12 0,40 19 14 16,-52-52-4-16,12 4 15 15,40 48 29-15,-39-40 17 0,39 40-14 16,-46-30-16-16,0 23 0 16,0 14-11-16,-7 12-2 0,-6 10-3 15,0 8 4-15,0-4-96 16,6 8-206-16,7 3-270 0,0 4-54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4:33.7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6402 803 1566 0,'0'0'338'0,"33"7"64"0,-33-7-42 16,0 0-83-16,0 0-77 16,0 0-72-16,0 0-68 15,0 0-37-15,0 0-1 0,0 0-32 16,0 0-175-16,0 0-249 15,0 0-428-15</inkml:trace>
  <inkml:trace contextRef="#ctx0" brushRef="#br0" timeOffset="2528">6277 536 532 0,'0'0'83'0,"0"0"31"16,0 0 15-16,0 0-13 15,0 0-17-15,0 0 10 0,0 0 13 16,0 0-64-16,0 0 36 15,0 0-44-15,0 0-2 0,0 0 15 16,0 0-52-16,0 0 28 16,0 0-14-16,0 0-25 15,0 0 24-15,0 0-24 0,0 0 15 16,0 0-15-16,0 0 20 16,0 0-23-16,0 0-1 0,0 0 4 15,0 0 3-15,0 0-13 16,0 0 10-16,0 0 17 0,0 0-21 15,0 0-1-15,0 0 32 16,33 37-27-16,-6-8 20 16,-27-29 9-16,32 41-22 0,-5-8 8 15,-1 1 13-15,-6-4-36 16,6 3 37-16,-26-33-17 0,39 37-4 16,-12-7 25-16,-27-30 8 15,39 33-9-15,-13-7-5 0,-26-26-24 16,33 29 12-16,-33-29-15 15,26 26-9-15,-26-26 24 0,0 0-7 16,0 0-8-16,0 0 37 16,0 0-16-16,0 0 0 0,0 0 9 15,0 0-1 1,0 0-2-16,-6 30 7 0,6-30-21 16,0 0 5-16,-53 22 8 15,7-15-31-15,7-3 8 0,-7 0 15 16,0-4-23-16,-7 0 14 15,7 0-3-15,0-4-11 0,0 0 13 16,0-3-17-16,7-8-49 16,0-3-2-16,39 18 18 0,-46-34 21 15,46 34 17-15,0 0-6 16,-40-37 7-16,40 37 40 0,0 0-41 16,0 0 16-16,0 0-2 15,0 0-10-15,0 0-22 16,0 0 17-16,0 0-5 0,0 0 19 15,0 0 5-15,0 0-14 16,0 0 3-16,0 0 13 0,0 0-1 16,40 45-4-16,-40-45 21 15,0 0-24-15,19 37 22 0,-19-37 4 16,0 0-34-16,0 0 15 16,-19 37 11-16,19-37-31 0,-46 25 14 15,6-10 6-15,40-15-27 16,-46 4-1-16,46-4 7 0,-46-15-77 15,46 15 11 1,0 0 23-16,-33-44 5 0,33 44 25 16,0 0 19-16,-26-37-9 15,26 37 4-15,0 0 14 0,0 0-16 16,0 0-1-16,0 0 8 16,0 0 0-16,0 0 8 0,0 0 24 15,0 0-19-15,0 0 27 16,0 0 6-16,0 0-32 0,0 0 12 15,0 0 2-15,-39 37-11 16,39-37-23-16,-40 26 28 0,40-26-22 16,-39 11 0-16,39-11 11 15,-46 0-24-15,46 0-42 16,0 0-8-16,-40-34 20 0,40 34-3 16,-19-33 28-16,19 33 26 15,0 0-8-15,0 0-17 0,0 0 17 16,0 0 2-16,0 0-10 15,0 0 11-15,0 0 31 0,0 0-34 16,0 0 8-16,-40 33 49 16,40-33-8-16,-46 34-28 0,46-34 15 15,-46 37-10-15,0-11-17 16,13-8 11-16,33-18-2 16,-52 11-24-16,12 0 18 15,40-11-6-15,-46 0-27 0,46 0 6 16,-39-15-24-16,39 15-11 15,0 0 21-15,0 0-7 0,-33-37-12 16,33 37 48-16,0 0-30 16,0 0 14-16,0 0 18 0,0 0 5 15,0 0-24-15,0 0 27 16,0 0-1-16,0 0-16 0,0 0 7 16,0 0 6-16,0 0-17 15,0 0 3-15,0 0 21 0,-13-36-23 16,13 36-4-16,0 0-19 15,0 0-9-15,0 0-1 16,0 0 7-16,-13-34 24 0,13 34-33 16,0 0 33-16,0 0 18 15,0 0-28-15,0 0 12 0,0 0 6 16,0 0-5-16,0 0 4 16,0 0 12-16,0 0-7 0,0 0 0 15,0 0-25-15,0 0 48 16,0 0-15-16,0 0-26 0,0 0 18 15,0 0-9-15,0 0 9 16,0 0 9-16,0 0-9 0,0 0-26 16,0 0 44-1,0 0-2-15,0 0-48 0,0 0 16 16,0 0 41-16,0 0-11 16,0 0-26-16,0 0 33 0,0 0 9 15,0 0-6-15,0 0 42 16,-7 41 24-16,7-41-11 0,0 0 1 15,-33 44 50-15,33-44-21 16,-59 45-12-16,-8-12 18 0,-5-7-18 16,-13-4-25-16,-14 0 1 15,1-7-20-15,-8-4 16 0,1-4-7 16,0-7-28-16,0-7-13 16,13-4 11-16,7-4-9 0,-1-7 7 15,14-4 9-15,6-4-18 16,20-6-21-16,7 2 0 15,12-10-95-15,14-4-133 0,7-8-166 16,19-10-366-16,20-19-62 16</inkml:trace>
  <inkml:trace contextRef="#ctx0" brushRef="#br0" timeOffset="2717">5081 96 1441 0,'73'0'252'15,"12"-7"-22"-15,1-5-93 16,-1 1-75-16,-6-3-23 0,-7 3-101 16,-6-4-277-16,-20 7-241 15</inkml:trace>
  <inkml:trace contextRef="#ctx0" brushRef="#br0" timeOffset="2916">4036 462 1531 0,'0'0'194'15,"52"-11"41"-15,20-8-98 0,14-3-72 16,12 7-36-16,8-3-198 16,-8-1-284-16,-12 4-188 0</inkml:trace>
  <inkml:trace contextRef="#ctx0" brushRef="#br0" timeOffset="3360">3188 517 1598 0,'0'0'39'0,"-7"44"47"16,7-3 2-16,0 0-14 0,-6-1-38 15,6 6 13 1,-13-2 2-16,-7 4-30 0,0-4-1 16,-13 1-4-16,-6-1-25 15,-7-7-9-15,0-4-34 0,6-7-1 16,1-11 24-16,39-15-17 16,-46 7-38-16,46-7 1 0,0 0 40 15,0 0-31-15,-13-44 14 16,13 44 38-16,26-44 30 0,-26 44 21 15,53-37 14-15,-14 22 39 16,-6 8-5-16,-33 7 43 0,39 18-5 16,-39-18 16-16,20 41 53 15,-13-1 33-15,-27 1-38 16,-6 7-64-16,-20 4-49 0,-20-1-39 16,-6-3-40-16,-14 0-97 15,-6-11-176-15,0-7-237 0,13-4-102 16</inkml:trace>
  <inkml:trace contextRef="#ctx0" brushRef="#br0" timeOffset="3545">3208 236 1735 0,'59'-14'249'0,"-7"-5"-88"16,7-3-56-16,1 0-81 16,-1-4-142-16,0 4-244 0,-7 3-261 15</inkml:trace>
  <inkml:trace contextRef="#ctx0" brushRef="#br0" timeOffset="3764">2412 917 2236 0,'-39'37'305'16,"13"-7"-5"-16,-1 3-70 15,1-4-108-15,26-29-61 0,-46 52-23 16,0-4-53-16,0-3-117 15,0-1-174-15,46-44-268 0,-72 55-212 16</inkml:trace>
  <inkml:trace contextRef="#ctx0" brushRef="#br0" timeOffset="4427">2005 643 1455 0,'0'0'56'0,"0"0"167"15,0 0-5-15,13 33-120 0,-6 1-22 16,-7-34-35-16,-7 56-32 16,-6-12 18-16,6-3-20 0,7-41-15 15,-19 44-64 1,19-44-69-16,0 0 10 0,0 0-2 15,-53 41-83-15,14-23 1 16,39-18 75-16,-53-11-13 0,53 11 51 16,-52-37 47-16,52 37 40 15,-40-37 59-15,40 37 63 0,0 0-9 16,0 0-45-16,0 0 40 16,0 0 55-16,0 0 6 0,0 0-4 15,0 0-62-15,-13 37-1 16,13-37-7-16,-7 48-65 0,7-48 13 15,-6 44-1-15,6-44-9 16,-7 45 1-16,7-45-7 16,0 0-12-16,-19 44 20 0,19-44-36 15,0 0 3-15,0 0-17 16,0 0-51-16,-61 4-79 0,61-4-12 16,0 0 36-16,-46-59 50 15,20 7 56-15,26 52 32 0,-26-48 55 16,26 48 67-16,0 0 7 15,0 0-31-15,0 0 24 16,0 0 55-16,-46-7-18 0,6 14-3 16,1 11 25-16,-14 12-9 15,-6-1-15-15,-13 1-20 16,-13 0-28-16,-14-1-37 0,0-7 2 16,-12-3-17-16,-8-4-23 15,1-8-9-15,6-7-10 0,7-7-17 16,13-8 14-16,7-4-14 15,13-10-11-15,12-4 11 0,28-8-17 16,5 4-63-16,21 4-103 16,6 33-210-16,33-41-245 0,32 11-70 15,14 8 53-15</inkml:trace>
  <inkml:trace contextRef="#ctx0" brushRef="#br0" timeOffset="4586">1123 1360 1819 0,'53'30'285'0,"6"-11"-28"15,0-12-74-15,7-7-70 16,6-7-81-16,-6-8-141 0,6-7-304 16,-6-12-320-16</inkml:trace>
  <inkml:trace contextRef="#ctx0" brushRef="#br0" timeOffset="4777">1946 41 2239 0,'0'0'290'0,"0"0"-6"16,0 0-114-16,0 0-78 0,0 0-120 15,0 0-181-15,0 0-240 16,0 0-269-16,13-41 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7:12.4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1689 2184 1308 0,'46'29'225'0,"-46"-29"-22"0,0 0-42 16,0 0-36-16,0 0-71 16,0 0-36-16,0 0-107 0,0 0-206 15,0 0-169-15,0 0-88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7:27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455 0 366 0,'0'0'145'0,"0"0"0"16,0 0 26-16,0 0-6 0,0 0 31 15,0 0 54-15,0 0 3 16,0 0-18-16,0 0-28 15,0 0 6-15,0 0-28 0,0 0-24 16,0 0 13-16,0 0-20 16,0 0-45-16,0 0-32 15,0 0-18-15,0 0-31 0,0 0-14 16,0 0 24-16,0 0 2 16,0 0-24-16,14 52 2 15,-7-8 1-15,-7-7-10 0,7 4-9 16,-7-8-3-16,6 0 0 15,1-3-27-15,-7-30-82 0,6 33-105 16,-6-33-215-16,0 0-360 16,0 37-115-16</inkml:trace>
  <inkml:trace contextRef="#ctx0" brushRef="#br0" timeOffset="300">52 991 509 0,'0'0'130'0,"0"0"-19"0,0 0-30 15,0 0-11-15,0 0 13 16,0 0-12-16,0 0-24 16,0 0-11-16,0 0-28 0,0 0 2 15,0 0 3-15,0 0-23 16,0 0 16-16,0 0-127 0,0 0-127 16,14-18-126-16</inkml:trace>
  <inkml:trace contextRef="#ctx0" brushRef="#br0" timeOffset="1077">529 795 354 0,'0'0'110'15,"0"0"5"-15,-33-11-7 0,33 11-2 16,0 0 13-16,0 0-30 15,0 0-27-15,0 0-28 16,0 0 24-16,0 0-16 0,0 0-25 16,0 0 9-16,0 0-44 15,0 0 18-15,0 0-12 0,0 0 20 16,0 0-4-16,0 0 12 16,0 0-16-16,0 0 0 0,0 0 27 15,0 0-47-15,0 0 38 16,33-15-18-16,-33 15 79 0,0 0 39 15,0 0 40-15,0 0-15 16,0 0-91-16,0 0-28 0,0 0 8 16,0 0-36-16,0 0-11 15,-40-3 25-15,40 3-7 16,0 0-12-16,0 0 4 0,0 0 10 16,0 0-39-16,-27 40 47 15,27-40 2-15,0 0-32 0,0 0 17 16,0 0 5-16,0 0-18 15,40 30 6-15,-40-30 24 0,0 0-13 16,40-4-25-16,-40 4 26 16,0 0 13-16,0 0-18 0,0 0-8 15,19-37 50-15,-19 37 6 16,0 0-34-16,0 0-1 16,0 0-27-16,0 0-24 0,0 0-93 15,0 0-143-15,0 0-147 16,-19-33-22-16</inkml:trace>
  <inkml:trace contextRef="#ctx0" brushRef="#br0" timeOffset="1732">159 166 536 0,'0'0'134'16,"0"0"-9"-16,0 0 29 16,0 0 49-16,0 0-1 0,0 0 6 15,0 0-6-15,0 0-33 16,0 0-48-16,0 0-8 0,0 0-10 15,0 0-26-15,0 0-38 16,0 0 10-16,0 0-16 0,0 0-23 16,0 0 7-16,0 0 15 15,6-37-28-15,-6 37-15 0,0 0 18 16,0 0 3-16,0 0-16 16,0 0 11-16,0 0 2 0,0 0 2 15,0 0 19-15,0 0 21 16,0 0 11-16,0 0-6 15,0 0-21-15,0 0-2 0,0 0-9 16,0 0-22-16,0 0-11 16,0 0 8-16,0 0 44 0,0 0-16 15,0 0 5-15,-6 52-14 16,6 3 12-16,0-3-17 0,0 4-6 16,0-5 6-16,0 1-24 15,0 0 26-15,0-7-17 0,-7-1-2 16,0-7-20-16,7-3-160 15,0-34-145-15,-13 33-223 0,13-33-163 16</inkml:trace>
  <inkml:trace contextRef="#ctx0" brushRef="#br0" timeOffset="2261">52 991 620 0,'0'0'154'0,"0"0"39"0,0 0 5 16,0 0 23-16,0 0-75 15,0 0-23-15,0 0-14 0,0 0-24 16,0 0-35-16,0 0 1 16,0 0-18-16,0 0 4 15,0 0 23-15,0 0 9 0,0 0-2 16,0 0 12-16,0 0 16 15,0 0-12-15,0 0-38 0,0 0-27 16,0 0-3-16,-26 26-1 16,26-26-14-16,-26 22-12 0,26-22-15 15,0 0-2-15,0 0 13 16,0 0 13-16,0 0-10 0,33 11 3 16,0-3-5-16,-33-8 7 0,33-4 8 15,0-3 5-15,-33 7 3 16,0 0 6-16,0 0-5 0,0 0-9 15,27-34 8-15,-27 34-15 16,0 0-10-16,0 0-32 16,0 0-95-16,-33-22-175 0,-1 15-276 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59:02.93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7504 3100 1123 0,'0'0'316'16,"-14"22"30"-16,14-22-24 0,0 0-46 15,0 0-79-15,0 0-75 16,0 0-49-16,0 0-30 0,0 0-10 16,0 0-3-16,0 0-17 0,0 0-2 15,0 0 8-15,0 0-6 16,0 0 12-16,0 0-4 16,28 18-15-16,-28-18 6 0,29 15-3 15,-29-15-18-15,21 11 16 16,-21-11-13-16,0 0-11 0,0 0-96 15,0 0-179-15,0 0-242 0,0 0-182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0:16.99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440 422 294 0,'0'0'15'0,"0"-19"90"16,0 19 56-16,0 0 12 16,0 0-44-16,0 0-20 0,0 0-13 15,0 0-1-15,0 0 79 16,0 0 98-16,27-11 5 16,-1 7-49-16,7 4-44 15,6 4-36-15,7-4-23 0,0 0-28 16,7-7 3-16,6-1-14 0,-7 1 2 15,8-4-12-15,5 0-25 16,-6 0 8-16,-6 0-16 0,6-1 3 16,7 5 9-16,0 0-25 15,-1 3 5-15,8 0-12 0,5 1-14 16,1-1 12-16,13-3-10 16,7-1-5-16,6-3 2 15,13 0-8-15,1-4 12 16,5 4-12-16,-5 0 0 0,-1 0 7 15,0 7-13-15,-6 1 16 16,-7-1-10-16,-13 8-6 0,7-1 18 16,-14 1-18-16,1 0 12 15,-8 3-1-15,-5-3-9 0,-1-1 10 16,0 1-6-16,1 0 3 16,-8 0 0-16,1-4-9 0,0 3 16 15,-1-3-19-15,1-3 15 0,-7 3-3 16,0-4-8-1,1 0 19-15,-1 4-14 0,6-7 5 16,8 3 4-16,-1-3-4 16,0-1 10-16,14 1-6 0,-7-4 5 15,13 0-4-15,0 0-13 16,0-4 11-16,6 4-8 0,7 0 0 16,0-4 0-16,1 4 7 15,-1 0-7-15,-7 0 6 0,7 0-9 16,-13 3 3-16,7 1 14 15,-14-1-18-15,7 1 11 0,-6 3-4 16,-7 1-3-16,0 3 0 16,6 0-5-16,-6 3 18 15,6-3-13-15,-6 4 2 0,0-4 5 16,0 4-10-16,0-4 6 16,0 3 0-16,-7-3-3 0,7 0 8 15,-7 0-17-15,7 0 16 16,0 0-4-16,6 4-3 0,0 0 8 15,7-4-8-15,0 3 11 16,7-3-8-16,0 4-6 0,6-4 3 16,-7 0-3-16,1 0 16 15,-1 4-21-15,1-4 15 0,6 0-3 16,-6 4-9-16,-1-4 5 16,7-4 0-16,1 4 8 15,-8 0-14-15,1 4 9 0,6-4-8 16,-13 3 11-16,6 1-6 15,1-4-3-15,-7 4 8 0,-7-4-13 16,7 0 11-16,-6 3-8 16,-1-3 13-16,1 0-14 0,-7 0 6 15,-1-3 5-15,-12 3-11 16,-7-8 13-16,0 5-11 0,-6-1 4 16,0-4 5-16,-7 5-5 15,0-5 3-15,-46 8-12 0,59-3 16 16,-13-5-7-16,0 5 0 15,0-1 0-15,-46 4-10 16,59-7 21-16,-13 3-16 0,-46 4 8 16,52-4-3-16,-52 4 0 15,53-4 0-15,-53 4 6 0,53-3-11 16,-53 3-1-16,39 0 11 16,-39 0-14-16,0 0 9 0,46 0 4 15,-46 0-8-15,0 0 4 16,0 0 11-16,46 3-23 0,-46-3 16 15,0 0-4-15,0 0 9 16,0 0 17-16,0 0 10 16,0 0 26-16,0 0-23 0,0 0-15 15,0 0-17-15,-66 19 8 16,1-4-19-16,-8-4 14 0,-6 7-10 16,-13-3 0-16,-6 4 11 15,-14-1-11-15,-6 0 0 0,-14 1 0 16,-12 3-5-16,6 0 8 15,0 0-10-15,0-3 4 0,6-1 7 16,1 5-12-16,6-5 18 16,0-3-16-16,14 3 8 0,-1 1-11 15,7-4 18-15,6-4-9 16,7 3-3-16,7-3 3 0,6 1 0 16,0-5 8-16,7-3-15 15,-7-1 7-15,13-3 7 16,-6 0-15-16,0 0 8 0,12 4 4 15,-12-4-9-15,6 0 14 16,1 0-9-16,-8 0-9 0,1 4 19 16,-7-4-20-16,0 3 3 15,-6 1 7-15,-7 0 0 0,0-1-4 16,0-3 4-16,-6 0 4 16,-8 4-13-16,-5-4 13 0,-1 0 6 15,-6 4-22-15,6-4 19 16,-6 4-13-16,-1-1 2 0,1 1 15 15,-7 0-21-15,0-1 10 16,-6 1 3-16,0-4-16 16,-7 0 18-16,6 0-10 0,1 0 1 15,-7 0 6-15,6 4 13 16,1-8-29-16,-1 4 6 0,-6 0 1 16,7 0 16-16,6 4-18 15,7-1 9-15,13-3 2 0,6 4-10 16,1 0 14-16,6 3-14 15,0-7 8-15,6 8 8 0,-6-1-18 16,0-3 15-16,0-1-14 16,-6 1 4-16,6 3 13 15,0 1-16-15,6-4 8 0,-6 3-4 16,7-3-5-16,-1-1 9 16,14 5-11-16,-13-5 2 0,12 1 13 15,1 0-9-15,-7 3 5 16,13 1 0-16,-6-5-9 0,6 5 13 15,-6-1-4-15,0 0 0 16,6 5 3-16,-6-5-13 0,-7 4 10 16,13 0-3-16,-6-4 0 15,0 5 8-15,6-5-14 0,-6 0 14 16,-1 1-5-16,1-1-7 16,0 0 7-16,-7 1-8 15,-6-1 10-15,6-7-2 0,-7 8 5 16,1-1-3-16,6-3-13 15,7-1 11-15,13 1 0 0,6 0 0 16,7-4-6-16,7 4 11 16,6-4-1-16,7 0-11 0,26 0 7 15,-20 0 7-15,20 0-7 16,0 0-5-16,0 0 9 0,0 0-1 16,0 0-6-16,-26-8 3 15,26 8 6-15,0 0-9 0,0 0-4 16,-20 0 7-16,20 0 3 15,-33-4-6-15,7 4-3 16,-7 0 11-16,33 0-9 0,-33 0-13 16,0-3-36-16,33 3-31 15,0 0-58-15,0 0-92 0,0 0-158 16,0 0-302-16,0 0-200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0:33.1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16 240 2137 0,'-6'-37'343'0,"-1"0"34"16,1 0-82-16,12 0-103 0,1 8-74 16,-7 29-62-16,33-33-31 15,6 10-16-15,7 16-9 0,0 11-27 16,7 14-90-16,-7 15-122 15,-7 19-189-15,-13 26-414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0:32.9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2399 0 592 0,'40'-4'267'15,"-40"4"43"-15,39 15-17 16,-39-15-12-16,40 37-24 16,-14 3-15-16,-6 6-38 0,-1-2-39 15,-12 0-43 1,13 4-40-16,-7-2-13 0,-7-9-26 16,8 3-31-16,-1-6-4 15,-13-34 2-15,6 44 3 0,-6-44-21 16,0 38-9-16,0-38-22 15,0 0-43-15,0 0-16 16,0 0 12-16,-52 22 15 0,52-22-14 16,-59 0 40-16,6-4 31 15,14 4 2-15,-1 0 14 0,1 4 48 16,39-4 12-16,-53 41 14 16,1 3 25-16,12 0-18 15,1 13-22-15,12-2-12 16,8 1 13-16,-1-8-14 15,13 1-18-15,14-9 6 0,-7-40 4 16,13 45-6-16,-13-45-13 16,0 0-9-16,0 0 6 0,26 37 5 15,-26-37 11-15,0 0 32 16,0 0 9-16,0 0-38 16,0 0-21-16,0 0 19 0,-46-48-10 15,0-12-19-15,-6-3 11 16,-1-8 20-16,1 1 9 0,-7-1-11 15,13 1-12 1,-7 3-18-16,14 4 2 0,-1 3-80 16,1 5-117-16,12 11-187 15,-5 2-308-15,5 5-274 0</inkml:trace>
  <inkml:trace contextRef="#ctx0" brushRef="#br0" timeOffset="613">979 958 1652 0,'0'0'315'0,"0"0"9"16,0 0-52-16,0 0-62 15,-13 48-71-15,13-48-42 0,0 48-25 16,7-10-10-16,-7-38-6 15,6 44 4-15,-6-44 13 16,0 0 21-16,0 37 43 0,0-37 55 16,0 0 45-16,0 0-24 15,0 0-97-15,0 0-44 0,0 0-19 16,-66-51-21-16,7-13-18 16,0-10-14-16,0-7 3 15,0-5-1-15,6 1 2 0,7 10-21 16,7 16 9-16,6 7-15 15,7 11-54-15,26 41-69 0,-27-34-83 16,27 34-96-16,0 0-159 16,0 0-299-16,0 0-161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0:31.0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2169 233 623 0,'0'0'120'0,"0"0"13"0,0 0-9 15,0 0 51-15,0 0-6 16,39 0-9-16,7 3 17 16,-6 16 24-16,-1-5-45 0,1 5-26 15,-7-1-46-15,-33-18-15 16,26 26-9-16,-26-26-11 0,0 0-30 15,20 37 16-15,-20-37-33 16,-7 37 16-16,7-37-37 0,0 0-32 16,-26 30-9-16,26-30-65 15,0 0-93-15,0 0 21 16,-13-48 66-16,13-4 50 0,6-3 9 16,7 3 72-16,-6 11 5 15,-7 41 70-15,6-33 29 16,-6 33-2-16,0 0 7 15,0 0-19-15,0 0 28 0,-39 37-21 16,-7 4-2-16,7-1-25 16,-7 4-30-16,0 1 6 0,-7-1-34 15,0-7 13-15,-6 4-16 16,0-4-18-16,-7-8 17 0,7-3 3 16,0-7-15-16,7-5-37 15,6-10-26-15,6-8 30 16,1-7-47-16,39 11-37 0,0 0 40 15,0 0 36-15,-27-37 24 16,27 37-19-16,0 0 19 16,14-29 18-16,-14 29 12 0,39-11-12 15,0 11 34-15,-6 7 54 16,0 8 22-16,0 7-32 16,-33-22 37-16,26 41 13 0,-6-4 16 15,-13 7-9-15,-21 4-40 16,-12 0-38-16,-13 4-21 0,-7-1-33 15,-7-3-10-15,1-7-110 16,-1-8-166-16,7-7-181 0,0-11-200 16,-7-15-29-16</inkml:trace>
  <inkml:trace contextRef="#ctx0" brushRef="#br0" timeOffset="360">1190 377 622 0,'0'0'259'16,"0"0"29"-16,0 0-35 0,6 37-23 16,-6 0-44-16,0-37-13 15,0 55-58-15,-6-14-27 16,6-41-17-16,-7 44-43 0,7-44 14 15,-13 41-10-15,13-41 44 16,0 0 16-16,0 0-1 16,0 0-35-16,0 0-9 0,-39-23 0 15,6-17-28-15,0-12 0 16,0-14-24-16,-6-12 5 0,-1-3 7 16,1 3-18-16,6 8 25 15,-6 11-20-15,12 14 14 0,27 45-6 16,-26-40-23-16,26 40-27 15,0 0-167-15,0 0-174 16,0 0-231-16,0 0-132 16</inkml:trace>
  <inkml:trace contextRef="#ctx0" brushRef="#br0" timeOffset="525">1440 1237 1671 0,'0'0'439'0,"0"0"-61"16,0 0-152-16,0 0-166 15,0 0-189-15,19-37-268 16,-6-11-356-16</inkml:trace>
  <inkml:trace contextRef="#ctx0" brushRef="#br0" timeOffset="1100">644 354 1516 0,'0'0'346'16,"7"37"-21"-16,-7-37-4 15,20 52-85-15,6-11-93 0,-13-8-32 16,0 4-53-16,-6-4-7 15,-1-3-9-15,-12 3-21 16,6-33 10-16,-20 41-19 0,0-12-5 16,20-29 11-16,-39 19-18 15,6-12 9-15,0-14-22 0,0-23 3 16,1-18-36-16,-1-18-3 16,-7-12 26-16,14 0-4 0,-7 8 34 15,7 11-7-15,13 7 24 16,-7 23-9-16,20 29-19 15,0 0 13-15,0 0-15 16,0 0 19-16,0 0-13 0,-7 55 7 16,14 12-13-16,13-1 13 15,6 12 17-15,7 3 0 0,13 4 24 16,0 0-9-16,6 7-6 16,1-7-10-16,6 4-13 0,-6-8 10 15,-14-7-14-15,1-11 18 16,-14 0-5-16,-6-11 20 0,-14-8 14 15,-12-3-25-15,-14-4 5 16,20-37-21-16,-72 44 5 16,-1-15-11-16,1-14-2 0,-7-11 8 15,0-12-19-15,-6-17 19 16,-1-16-17-16,8-11 37 16,5-11 16-16,14-3-16 0,20-1-6 15,19 1-35-15,13-1-1 16,21 5-92-16,18-1-109 15,14 4-200-15,14 11-383 0,-1 7-263 16</inkml:trace>
  <inkml:trace contextRef="#ctx0" brushRef="#br0" timeOffset="1265">605 1980 2245 0,'66'-44'57'0,"6"-15"-120"0,-6-8-373 15,-7 4-305-15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0:37.6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3157 284 600 0,'0'0'144'16,"0"0"36"-16,0 0-17 0,0 0-6 16,0 0-33-16,0 0-57 15,0 0-32-15,0 0 25 16,0 0 49-16,0 0-27 0,0 0 8 16,59-18-26-16,-5-1-11 15,-2 8-24-15,-6 0-3 16,0 4-32-16,-46 7 22 0,53-4-8 15,-53 4 10-15,0 0-13 16,52 11 6-16,-52-11-21 16,0 0 5-16,0 0 20 15,0 0 10-15,0 0 11 0,0 0 15 16,0 0 38-16,0 0-4 16,0 0 10-16,20 41-11 0,-20-4 2 15,-13 14 2-15,-7 9-12 16,0 6-16-16,-6 12-8 15,0-1-28-15,6 1-7 0,-6-1 4 16,6-6-17-16,0-12 6 16,1-8-13-16,6-17-9 15,13-34-63-15,0 0-121 16,0 0-175-16,0 0-239 0,0 0 0 16</inkml:trace>
  <inkml:trace contextRef="#ctx0" brushRef="#br0" timeOffset="200">3953 668 1278 0,'53'-3'320'0,"-1"-12"-57"0,1-3-44 16,7-8-56-16,-1-8-70 15,0 1-38-15,-6-4-48 0,-7 4-141 16,-46 33-197-16,39-30-266 16</inkml:trace>
  <inkml:trace contextRef="#ctx0" brushRef="#br0" timeOffset="791">2414 1123 1018 0,'46'-8'296'0,"-6"8"9"15,-1 4-53-15,7-4-88 16,-6 0-84-16,-1-4-42 0,0 1-14 16,-39 3-13-16,46-8-11 15,-46 8 22-15,0 0-15 0,33-22-5 16,-33 22-15-16,0 0-26 15,13-48 22-15,-13 15-11 16,0 33 21-16,-13-41 16 0,13 41 4 16,0 0 7-16,-39-22-20 15,39 22 7-15,-46 37 15 0,13 19 40 16,13 10 12 0,1 4 11-16,5 9-13 0,1-5-20 15,7-4-20-15,-1-7 1 16,1 0 11-16,-1-8-11 15,0-7 19-15,7-48-7 0,-13 44-20 16,13-44 4-16,0 0 18 16,0 0-4-16,-46 22-9 0,46-22-15 15,-46-25-19-15,7-20-7 16,6-10 1-16,7-12 6 16,6-3-3-16,0-4-10 0,6 8-76 15,1 7-89-15,0 2-159 16,0 9-260-16,0 11-76 0</inkml:trace>
  <inkml:trace contextRef="#ctx0" brushRef="#br0" timeOffset="1162">1697 1138 1055 0,'0'0'231'15,"0"0"102"-15,0 0-40 16,0 37-94-16,13 3-42 0,13 6-44 16,-6-2-57-16,6 0-22 15,-6-7-1-15,-20-37-18 16,20 45 11-16,-20-45-12 16,13 44-7-16,-13-44-7 0,0 0 9 15,0 0-19-15,0 0 14 16,0 0 1-16,-53 29 1 15,53-29 2-15,-46 19 4 0,46-19 1 16,-32 37 16-16,-1 15 59 16,6 18 32-16,1 11-25 0,0 11-37 15,6 8-19-15,-6 0-16 16,0-4-13-16,-1-7-39 16,1-15-105-16,6-12-130 0,-6-17-140 15,26-45-127 1,0 0-13-16,0 0 28 0</inkml:trace>
  <inkml:trace contextRef="#ctx0" brushRef="#br0" timeOffset="1484">1506 0 1350 0,'0'0'160'0,"0"0"72"0,0 0-14 15,0 0-30-15,0 0-36 16,0 0-38-16,0 0-40 16,-32 37-36-16,-1 7-24 15,0-3 1-15,-1-4-4 0,-5-8-6 16,-7 1-2-16,46-30-14 16,-53 18 11-16,53-18-5 15,-59 4-5-15,59-4 10 0,-46 0-22 16,46 0 0-16,0 0 12 15,0 0 10-15,0 0 0 0,0 0 3 16,-20 59-3-16,20 4-4 16,13 0-7-16,0 3-3 15,1 1-196-15,-1-1-287 16,0-3-174-16</inkml:trace>
  <inkml:trace contextRef="#ctx0" brushRef="#br0" timeOffset="1676">1901 2258 1597 0,'59'-29'168'15,"-7"-16"-54"-15,1-7-55 0,0-3-67 16,-7 0-94-16,0 7-183 15,-46 48-184-15</inkml:trace>
  <inkml:trace contextRef="#ctx0" brushRef="#br0" timeOffset="1935">894 1604 1613 0,'0'0'293'0,"0"0"44"0,53-15-54 15,-1 23-36-15,8 14-57 16,-1 11-58-16,0 8-43 16,-7 7-41-16,-12 4-15 0,-7-1-10 15,-14 12-16-15,-12 0-62 16,-20 3-112-16,-7 5-113 0,-13-5-156 15,-13-7-218-15,-6-7-60 16</inkml:trace>
  <inkml:trace contextRef="#ctx0" brushRef="#br0" timeOffset="63047">170 1379 102 0,'0'0'-20'15,"0"0"-10"-15</inkml:trace>
  <inkml:trace contextRef="#ctx0" brushRef="#br0" timeOffset="63206">170 1379 66 0,'0'0'33'0,"0"0"-3"15,0 0-4-15,0 0 2 16,0 0 8-16,0 0-17 15,0 0-19-15,0 0-5 16,0 0 1-16,0 0-3 0,0 0-13 16,0 0-48-16</inkml:trace>
  <inkml:trace contextRef="#ctx0" brushRef="#br0" timeOffset="65090">124 1833 477 0,'0'0'112'16,"0"0"19"-16,0 0-2 0,0 0 11 16,0 0-35-16,0 0-20 15,0 0-4-15,0 0 5 16,0 0-63-16,0 0 15 0,0 0-12 16,0 0-16-16,40-44-14 15,-40 44 8-15,26-52-7 16,-13 8 11-16,0-4-17 0,-6-8 4 15,-7 1 21-15,0-4-23 16,-7 7-13-16,1 4 36 16,6 48 15-16,-7-41-35 15,7 41 7-15,0 0 17 0,0 0 12 16,0 0-18-16,-46 12 8 16,46-12-15-16,-52 40-19 0,52-40 0 15,-46 63 16-15,13-15-4 16,33-48 14-16,-26 48-6 15,26-48-31-15,-7 44 23 0,7-44 3 16,0 0-16-16,46 48 33 16,-7-14 0-16,7-12 39 15,0-4 12-15,7 1-28 16,0-4 12-16,-1-1-18 0,-6 1 18 16,-46-15 26-16,53 22-29 0,-53-22-13 15,53 30 2 1,-53-30-9-16,0 0-10 0,0 0-22 15,0 0 12-15,40 55 5 16,-40-55-17-16,0 0-118 0,0 0-205 16,0 0-186-16,0 0-51 15</inkml:trace>
  <inkml:trace contextRef="#ctx0" brushRef="#br0" timeOffset="65610">717 2236 640 0,'0'0'101'0,"0"0"33"15,0 0-8-15,0 0 0 0,0 0 4 16,0 0 3-16,0 0 4 15,0 0-46-15,0 0-29 0,0 0-16 16,0 0 21-16,0 0 43 16,0 0 28-16,0 0-28 15,0 0-14-15,0 0-29 16,0 0-4-16,0 0-16 16,0 0 12-16,0 0-6 0,0 0 7 15,0 0-16-15,0 0-20 16,0 0-29-16,6 48 5 0,-6-48 7 15,-6 55-5-15,6-55 9 16,-13 52 0-16,13-52-11 16,0 44-5-16,0-44-6 0,0 0 3 15,0 0 8-15,0 0 17 16,0 0-5-16,0 0-7 0,52 15-9 16,-52-15 19-1,0 0 6-15,0 0-5 0,33-48-6 16,-33 48 7-16,7-52-7 15,-7 52 17-15,-13-44-12 16,13 44 11-16,0 0-3 0,0 0-8 16,0 0-25-16,-46-22-20 15,46 22-170-15,0 0-333 0,0 0-284 16</inkml:trace>
  <inkml:trace contextRef="#ctx0" brushRef="#br0" timeOffset="66937">5025 1630 1046 0,'-46'-15'211'0,"46"15"33"15,0 0 0-15,-46-7-12 0,46 7-54 16,0 0-44-16,-39-11-68 16,39 11-18-16,0 0-29 0,0 0-8 15,0 0 0-15,-27-37-7 16,27 37-22-16,-13-37 0 16,13 37-9-16,0 0 12 0,7-37 8 15,-7 37-6-15,0 0 21 16,0 0 0-16,46-26-18 15,0 11 1-15,6 12-1 16,14-1 19-16,-6 0-22 0,6-3 30 16,0 3-17-16,-1-3-5 15,-6-1 12-15,-13 1-2 16,-13-4-2-16,-33 11 12 0,0 0 21 16,0 0 8-16,0 0-32 15,0 0 6-15,0 0-18 0,0 0 0 16,-65 33 8-16,-1 0-4 15,-6 1-8-15,-7-1-15 16,6-4 13-16,7-3-1 16,-7 0-8-16,8-7-10 0,-1-8 6 15,0 0-17-15,7-4 0 0,13-7 20 16,0 0 2 0,46 0 11-16,-46-7 16 0,46 7-19 15,0 0-8-15,0 0 14 16,0 0-15-16,0 0 10 15,0 0 13-15,0 0 6 0,0 0-10 16,0 0 1-16,0 0-5 16,0 0-5-16,0 0 2 0,40 7 13 15,-40-7 7 1,46 11-7-16,-46-11 16 0,32 11-33 16,-32-11 16-16,0 0 15 0,0 0 3 15,0 0 4-15,0 0-4 16,20 45-12-16,-20-45-15 15,-13 59 0-15,-20-19-4 16,33-40-4-16,-52 45-1 0,6-12-1 16,0-14 1-16,0-5 9 15,0-10-13-15,46-4-15 16,-60-4-32-16,60 4 22 0,-52-18 24 16,52 18-7-16,0 0 21 15,-53-30 0-15,53 30 2 0,0 0-14 16,0 0 16-16,0 0-24 15,0 0 12-15,0 0-1 16,0 0 19-16,0 0-8 16,0 0 2-16,0 0-16 0,0 0 15 15,53 4 20-15,-14 7-10 16,7 0 9-16,-6 0 12 16,6 4 27-16,6 3-13 0,-6-6-18 15,-6 6 5-15,-40-18-1 16,52 18 22-16,-52-18 0 15,0 0-4-15,0 0-5 0,33 45 6 16,-33-45-25-16,0 63-6 16,-13-15-2-16,-20-8-5 0,-6 1-2 15,-1-4-8 1,1 0-5-16,-7-11 3 0,6 0 0 16,40-26 9-16,-52 22 13 15,12-15-14-15,1-3-19 0,0-12 0 16,39 8-110-16,-66-25-129 15,13-9-164-15,0 1-156 16,7-4-19-16</inkml:trace>
  <inkml:trace contextRef="#ctx0" brushRef="#br0" timeOffset="67359">4447 1175 692 0,'0'0'156'16,"46"37"29"-16,-46-37 1 15,0 0-67-15,39 26-33 16,-39-26-49-16,33 11 5 16,-33-11-37-16,0 0 23 0,0 0 9 15,0 0 1-15,0 0 35 16,0 0-46-16,0 0-30 0,0 0-5 16,20-41 32-16,-20 41 0 15,-7-33 51-15,7 33-22 16,0 0 13-16,0 0-32 0,0 0-32 15,-46 11-5-15,46-11 6 16,-39 38 6-16,39-38 20 0,-33 37-24 16,33-37-15-1,0 0-157-15,0 0-246 0,-13 33-82 16</inkml:trace>
  <inkml:trace contextRef="#ctx0" brushRef="#br0" timeOffset="67875">5118 1937 556 0,'0'0'80'16,"0"0"30"-16,0 0-1 16,59 37-11-16,-59-37-44 0,0 0-1 15,46 0-31-15,-46 0-10 16,0 0 13-16,0 0-14 0,0 0-11 15,0 0-6 1,0 0-2-16,26-48 42 0,-26 48 22 16,0 0 10-16,0 0 12 15,0 0-60-15,0 0 43 16,0 0-32-16,0 0-10 0,0 0-4 16,-52 37 39-16,52-37 0 15,0 0-6-15,0 0-26 0,0 0-1 16,0 0-27-16,0 0 38 15,0 0-8-15,0 0-40 16,0 0 19-16,0 0-10 0,52 14-58 16,-52-14-64-16,0 0-56 15,0 0-82-15,33-51 11 0,-33 51 37 16,0 0 14 0,7-45 16-16</inkml:trace>
  <inkml:trace contextRef="#ctx0" brushRef="#br0" timeOffset="68374">5335 1855 537 0,'0'0'125'0,"0"0"20"16,0 0 13-16,52-3-51 0,-52 3-4 15,0 0-37 1,0 0-38-16,0 0-2 0,0 0 14 15,0 0-7-15,53-15-22 16,-53 15-11-16,0 0 14 0,53-30-1 16,-53 30-26-16,0 0 10 15,0 0-1-15,46-37 36 16,-46 37-5-16,0 0 34 0,0 0 42 16,0 0 26-16,0 0-21 15,0 0-40-15,0 0-38 16,0 0-13-16,0 0 10 0,0 0 5 15,0 0-5-15,0 0-23 16,0 0 19-16,0 0-1 16,-46 48-25-16,46-48 8 15,0 0-5-15,0 0 21 0,0 0-21 16,0 0 36-16,0 0-19 16,0 0-9-16,0 0 2 0,0 0 7 15,46-36-25-15,-46 36 17 16,0 0 28-16,13-41 52 15,-13 41-19-15,0 0-28 0,0 0-23 16,0 0-11-16,-53-11-8 16,53 11-16-16,-52 18 11 15,52-18-50-15,-46 26-123 16,46-26-171-16,0 0-125 0,0 0-52 16</inkml:trace>
  <inkml:trace contextRef="#ctx0" brushRef="#br0" timeOffset="69382">5190 1874 259 0,'0'0'63'0,"0"0"20"16,0 0 3-16,0 0 20 16,0 0-18-16,0 0-19 0,0 0-12 15,0 0-5-15,59 18 12 16,-59-18-21-16,46 15-22 16,-46-15 23-16,0 0-14 0,0 0-7 15,0 0-4-15,0 0 47 16,0 0 29-16,0 0-39 15,0 0-49-15,0 0-10 0,0 0 11 16,0 0 19-16,0 0-22 16,0 0 47-16,0 0 55 15,0 0 7-15,0 0-51 16,0 0-11-16,0 0-31 0,0 0 22 16,0 0-14-16,-52 44 20 15,52-44-12-15,0 0 8 16,-20 52-24-16,20-52-5 0,0 0-19 15,0 0 6-15,0 0 14 16,0 0-10-16,0 0 17 0,0 0-4 16,0 0-16-16,0 0-26 15,0 0 49-15,0 0-71 16,0 0-56-16,0 0-121 16,0 0-127-16,40-33-102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2:02.8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204 388 363 0,'-20'-26'-13'15,"20"26"35"-15,0 0 63 16,0 0 35-16,0 0-12 0,0 0 13 15,0 0-58-15,-33-7-18 16,33 7 6-16,0 0-51 0,0 0 6 16,0 0-3-16,-26 55 60 15,6 23 48-15,7 29 47 0,0 26-27 16,0 22-31-16,0 22-3 16,0 15-12-16,-1 8-39 0,1-5 2 15,13-11-7-15,-6-10-15 16,6-19 7-16,0-14-27 0,0-16 17 15,-7-21-19 1,7-19 16-16,0-19-7 0,7-18-20 16,-7-48 3-16,6 41-8 15,-6-41-148-15,0 0-268 0,0 0-84 16</inkml:trace>
  <inkml:trace contextRef="#ctx0" brushRef="#br0" timeOffset="1056">33 3054 614 0,'0'0'33'0,"0"0"63"15,0 0 90-15,0 0 4 16,0 0-25-16,0 0-92 16,0 0 4-16,0 0-36 0,0 0 20 15,46 15-5-15,13-8-36 16,13-7 45-16,14 0 15 16,32-3 45-16,27-1-48 0,52-3-38 15,33-4-33-15,39-4-9 16,27 4-9-16,19 0 28 15,27 0-8-15,27-1-16 0,6-2 8 16,-7-1 11-16,0-4-11 16,-14-3 11-16,1 4-8 0,-13-4-10 15,0-1-20-15,-27 5 21 16,-26 0-1-16,-19 3 7 0,-27-4 17 16,-13 8-17-16,-26 0 0 15,-26 0-4-15,-7 7-13 16,-27 4-3-16,1 0 11 15,-20 0 1-15,-7 0-2 0,-6 4-15 16,-7-4 16-16,-7 4-18 16,1-4 22-16,-7 0-9 0,-7 0 18 15,-6 0 6-15,-6 0-10 16,-1 3 5-16,-6-3-20 16,-1 0 4-16,-6-3-2 0,-6-1 35 15,0 4-11-15,-7-4-11 16,-7 1 12-16,-6-1-20 0,-33 4-1 15,46 0-17-15,-46 0 26 16,0 0 8-16,39-7 0 16,-39 7 9-16,0 0-21 0,0 0 18 15,0 0 4-15,0 0 10 16,0 0 21-16,0 0-9 16,0 0-2-16,0 0-2 0,27-45-26 15,-21 12 0-15,-6 33-10 16,0-55 16-16,-6-1-9 0,-8-3 4 15,8-7-9-15,-7-12-16 16,6-11-11-16,-6-3 5 16,13-15 12-16,-7-4 12 0,1-11-4 15,6-4 0-15,6 1-7 16,-6 4-21-16,7-1 7 0,-7 4 17 16,0 3-4-16,-7 8-16 15,1 4 19-15,-7 3 16 16,6 11-9-16,-6 8-13 15,-7 11 1-15,14 7-9 0,-7 15 30 16,6 7-11-16,0 12-23 16,7 29 14-16,-13-34 18 0,13 34-6 15,0 0-7-15,0 0 12 16,-6-25-8-16,6 25 0 0,0 0 3 16,0 0 3-16,-13-37-29 15,13 37 19-15,-7-37 14 0,7 7 6 16,0 30-40-16,-7-41 29 15,7 12 5-15,0 29-10 0,0-37-24 16,0 4 32-16,0 33-15 16,0-34 2-16,0 34 20 15,0-29-22-15,0 29-2 0,0 0 9 16,0 0-5-16,0 0-5 16,0 0 15-16,0 0 6 0,0 0-11 15,0 0-31-15,0 0-77 16,0 0-190-16,0 0-172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2:15.1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 1297 431 0,'0'0'83'16,"0"0"-13"-16,0 0 19 0,0 0 16 16,0 0-19-16,0 0-27 15,0 0 10-15,0 0-19 16,0 0-7-16,0 0-27 0,0 0 4 15,0 0-8-15,0 0 5 16,0 0-10-16,0 0-13 0,0 0 18 16,0 0 1-16,0 0-13 15,0 0 8-15,0 0-1 16,0 0 4-16,0 0-8 16,0 0-15-16,0 0-2 0,0 0 16 15,0 0-5-15,0 0 9 16,0 0 7-16,0 0-38 0,0 0 29 15,0 0 19-15,0 0-40 16,0 0-1-16,0 0 38 16,0 0-28-16,0 0-3 0,0 0 35 15,0 0-42-15,-20 37-10 16,20-37 58-16,0 0-23 0,0 0-23 16,0 0 20-1,0 0-4-15,0 0-6 0,0 37 31 16,0-37-34-16,0 0-8 15,0 0 44-15,0 0-25 0,0 0-13 16,0 0 11-16,0 0 7 16,0 0-16-16,27 37 28 15,-27-37-19-15,0 0-15 0,0 0 23 16,0 0-6-16,0 0-23 16,0 0 50-16,0 0-43 0,0 0 0 15,0 0 21-15,0 0-1 16,0 0-16-16,0 0 21 0,0 0-30 15,0 0 24 1,0 0 0-16,0 0-14 0,0 0 11 16,0 0 22-16,0 0-42 15,0 0 13-15,0 0 13 0,0 0-26 16,0 0 28-16,0 0-7 16,0 0-3-16,0 0-12 15,0 0 25-15,0 0-29 0,0 0 23 16,0 0-3-16,0 0-11 15,26 37 27-15,-26-37-31 0,0 0 7 16,0 0 8-16,0 0 5 16,0 0-5-16,0 0 38 15,0 0 38-15,0 0 7 0,0 0 12 16,0 0 13-16,39-8 5 16,-39 8-39-16,59-51-55 15,-6-8-8-15,0-12 13 0,-1-10-32 16,14 0-11-16,-7-12 31 15,7-3 1-15,6 0-21 0,-6-3-3 16,13-5 15-16,-7 1-29 16,7 7 15-16,-7 7 21 15,0 8-35-15,-13 11-95 0,1 10-43 16,-14 12-47-16,-14 15-20 16,-32 33-27-16,46-26-9 15,-46 26-16-15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2:15.8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 1454 342 0,'0'0'58'15,"0"0"11"-15,0 0-8 16,0 0-7-16,0 0-31 0,0 0-12 15,0 0 6-15,0 0-17 16,0 0 0-16,0 0 22 0,-7 37-22 16,7-37 11-16,0 37 15 15,0-37-11-15,7 44-4 16,0-3 15-16,-7-41-13 0,13 52-1 16,0-15 30-16,-13-37 4 15,13 44 3-15,-13-44 9 16,0 0-47-16,13 41 23 15,-13-41 65-15,0 0 21 0,0 0 47 16,0 0-20-16,0 0-2 16,0 0-57-16,0 0-44 0,46-56-33 15,-6-6 16-15,-1-9-6 16,0-17-15-16,7-19-12 0,7-9 19 16,0-13-6-16,12-8-13 15,1-3 15-15,6-8-2 16,14 4-14-16,-1 7-11 0,1 10-94 15,-1 20-100-15,-13 19-107 16,-6 14-74-16,-7 18 2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2:16.4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0 666 988 0,'0'0'-55'0,"0"0"33"16,0 0 17-16,13 34-4 0,-6 3 9 15,-7 0 5-15,6 3 2 16,1 1 5-16,0 0-23 15,-1 3 22-15,1-7 17 16,-1-4 8-16,-6-33 2 0,7 30 23 16,-7-30 37-16,0 0 70 15,0 0 26-15,0 0-58 0,0 0-68 16,33-48-4-16,0-15-34 16,-1-22 41-16,1-11-18 0,7-11-28 15,-7-15 6-15,6 3 4 16,7 9-41-16,-7 17 22 15,1 12-7-15,-1 22-55 0,-6 15-192 16,-33 44-99-16,53-15-66 16,-14 26 24-16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05.5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3603 404 814 0,'0'0'210'0,"27"-37"105"0,19 11-78 16,6 15-25-16,14 0-75 15,19 4-66-15,1-1-21 16,6 5-55-16,6-5-6 15,-6 1-141-15,-6-8-167 0,-8 0-117 16,-5 0-46-16</inkml:trace>
  <inkml:trace contextRef="#ctx0" brushRef="#br0" timeOffset="-257">4024 730 413 0,'0'0'151'16,"0"0"53"-16,0 0-4 15,0 0-17-15,0 0 20 0,46 33-43 16,-46-33 3-16,52 52 26 15,-6 0-37-15,7-3-47 0,-1-5 4 16,8 0-33 0,-8 1-8-16,-6-8-20 0,0 0-40 15,-6-11-13-15,-40-26 23 16,0 0 15-16,32 40-20 0,-32-40-2 16,0 0 5-16,-6 37-2 15,6-37-14-15,-40 31-10 0,-12-17 10 16,-7-6 7-16,-7-4-4 15,0-4 0-15,1 0-12 0,-8 0 4 16,8-8-19-16,12 1-12 16,7-4-6-16,46 11 26 15,-46-20 13-15,46 20-20 16,-39-26-5-16,39 26-2 0,0 0 30 16,0 0 0-16,-27-37-11 15,27 37-23-15,0 0 37 0,0 0-3 16,33-33-5-16,-33 33-3 15,53-18 8-15,-7 14 6 0,-7 8-10 16,1 3-1-16,-40-7 0 16,46 26-7-16,-7-4 26 15,-39-22 12-15,33 37-1 0,-33-37 17 16,33 42 5-16,-33-42-14 16,19 44-10-16,-19-44-18 15,14 44 22-15,-14-44-13 0,6 34-17 16,-6-34 9-16,0 0 12 15,0 37 9-15,0-37-7 16,0 0-4-16,0 37 27 0,0-37-2 16,0 0-2-16,0 0-33 15,-20 40 18-15,20-40-10 0,0 0-4 16,0 0-7-16,0 0-9 16,0 0 16-16,0 0-10 0,0 0-3 15,-39 37-9-15,39-37 18 16,0 0 8-16,0 0 4 0,-39 37-18 15,39-37 10 1,0 0 3-16,-53 31 2 0,53-31-7 16,-59 25-8-16,59-25-7 15,-53 23 13-15,53-23 9 0,-59 18-15 16,7-7-4-16,52-11 4 16,-66 8 5-16,7-8 5 0,-7-8-21 15,14-3-66-15,-8 0-66 16,1-7-36-16,7-5-23 15,-1-3-102-15,7-11-134 0,46 37-42 16</inkml:trace>
  <inkml:trace contextRef="#ctx0" brushRef="#br0" timeOffset="338">3242 1078 1094 0,'20'45'377'16,"-20"-45"-25"-16,26 44-9 15,-26-44-35-15,33 48-69 16,-7-10-59-16,-26-38-40 0,39 52-35 16,-6-8-11-16,-6 0-34 15,-27-44-29-15,26 63-14 0,-6-7-8 16,-14-12 9-16,-6-44-37 16,-20 56-91-16,20-56-138 15,-65 48-169-15,-8-18-214 0,1-12-34 16</inkml:trace>
  <inkml:trace contextRef="#ctx0" brushRef="#br0" timeOffset="559">2972 734 1813 0,'0'0'323'16,"0"0"-64"-16,0 0-102 0,0 0-71 15,0 0-46-15,0 0-28 16,0 0-122-16,0 0-295 0,0 0-355 16</inkml:trace>
  <inkml:trace contextRef="#ctx0" brushRef="#br0" timeOffset="1510">2572 723 1497 0,'0'0'320'15,"0"0"-1"-15,0 0-57 16,0 0-66-16,46 22-43 0,-14 11-44 16,8 8-35-16,-1 7-13 15,1 4-27-15,-7 0-11 16,-1-4-7-16,-12-11 2 0,-20-37-5 16,13 52-5-16,-19-15-8 15,6-37-7-15,-33 44 7 0,-20-14-8 16,-12-12-24-16,-1-2-8 15,-6-9-7-15,-1-3 6 0,14-4 2 16,0-7 6-16,13-4 20 16,0-9-7-16,46 20-10 15,-47-41-21-15,21 5-33 0,13-5 7 16,6 0 19-16,7 1 6 16,0-1 11-16,0 41 22 15,7-41 0-15,-7 41 1 0,6-37-4 16,-6 37 7-16,0 0-1 15,0 0 8-15,0 0 1 0,0 0 1 16,0 0 11-16,40 19 2 16,-40-19 0-16,33 41 26 0,-33-41 17 15,33 51 8-15,-13-14 10 16,-20-37-1-16,26 52-10 16,-26-52-22-16,27 41-4 0,-27-41-9 15,0 0 2-15,13 40 10 16,-13-40 10-16,0 0 24 0,0 37-6 15,0-37-13-15,-20 45-4 16,20-45-12-16,-46 52 5 0,7-7-18 16,-8-5 5-16,-6 1-1 15,7-4-1-15,-7 0-7 16,53-37-3-16,-65 55 2 0,12-6-9 16,7-1 3-16,7-7-6 15,39-41 0-15,-53 59 2 0,14-11-10 16,6-4 5-16,33-44 5 15,-26 52 1-15,6-7 6 16,20-45-3-16,-13 56-5 0,13-12 1 16,0-44-12-16,13 52 20 15,7-12 22-15,-20-40-4 0,39 48-6 16,7-11 2-16,0-11-6 16,0 1-5-16,13-8-2 15,-6-5-11-15,-1-2 1 0,-6-1 13 16,-6 0-20-16,-1-8 3 15,-39-3 4-15,40 11-4 0,-40-11 0 16,47 12 0-16,-47-12-7 16,46 7 3-16,-14 0 0 15,-32-7-4-15,46 11 5 0,-46-11 3 16,60 11 6-16,-14-3-17 16,0 3-12-16,-46-11-25 0,52 18 1 15,-6-10-6-15,-46-8 4 16,0 0 5-16,0 0-16 15,0 0-21-15,0 0-46 0,0 0-106 16,0 0-189-16,0 0-279 16,0 0-78-16</inkml:trace>
  <inkml:trace contextRef="#ctx0" brushRef="#br0" timeOffset="1903">2512 1845 1423 0,'0'0'243'16,"0"0"22"-16,0 0-1 15,0 0-66-15,0 0-79 16,0 0-52-16,79-33-28 0,-13 11-20 16,-13 11-92-16,-53 11-188 15,59-15-363-15</inkml:trace>
  <inkml:trace contextRef="#ctx0" brushRef="#br0" timeOffset="3226">993 797 814 0,'0'0'186'0,"0"0"114"16,-6-37-41-16,6 37-96 15,0 0-29-15,0 0-44 0,0 0-57 16,0 0-12-16,0 0-16 15,0 0-18-15,0 0 130 0,0 0 2 16,26 40-16-16,7 1-31 16,6 3-2-16,7 2-5 15,0-2-40-15,7-3-5 16,-7-8 3-16,-7-4-29 0,1-6 17 16,-40-23-21-16,39 25 10 15,-39-25 23-15,0 0-23 0,0 0 21 16,0 0-26-16,0 0 19 15,0 0-30-15,0 0-11 0,0 0 24 16,0 0 6-16,0 0-6 16,0 0 3-16,0 0-10 15,0 0 21-15,-39 41-9 0,39-41 3 16,-40 30 21-16,40-30-4 16,0 0 20-16,-39 45-22 0,39-45 9 15,-33 41-10-15,33-41-14 16,0 0 6-16,-26 40-14 15,26-40 7-15,0 0 4 0,0 0-17 16,0 0 26-16,-46 30-17 16,6-12-3-16,40-18 14 15,-46 4-30-15,7-8 19 0,39 4-19 16,-39-22-26-16,39 22-41 16,-40-41-30-16,40 41 47 0,-26-44 17 15,26 44 2-15,-7-42 27 16,7 42 2-16,0 0-7 0,0 0 22 15,0 0 8-15,7-33-41 16,-7 33 43-16,0 0-10 16,0 0-11-16,0 0 44 15,0 0-45-15,0 0 29 0,0 0-28 16,39 11 17-16,-39-11 11 16,40 22-18-16,-40-22 10 0,0 0-3 15,39 35-13-15,-39-35 36 16,0 0-29-16,0 0 17 0,33 37-24 15,-33-37 18-15,0 0 1 16,0 0 6-16,0 0 27 0,0 0-15 16,0 0 7-16,0 0-40 15,0 0-26-15,0 0-20 16,-46 7-19-16,46-7 9 16,-59-7-18-16,59 7 26 0,-53-26 30 15,53 26-30-15,0 0 24 16,0 0 37-16,0 0-31 0,-33-46 41 15,33 46-40-15,0 0 51 16,0 0-42-16,0 0-9 16,0 0 38-16,0 0-8 0,0 0 18 15,0 0-8-15,0 0-11 16,0 0 47-16,46 4-1 0,-46-4 16 16,0 0-42-16,33 11-7 15,-33-11 73-15,0 0-4 16,0 0 3-16,0 0 2 0,0 0 3 15,0 0 39-15,0 0-27 16,0 0 3-16,0 0-61 16,0 0-21-16,0 0-5 0,0 0-25 15,-46 20 7-15,0-2 1 16,7 4-4-16,-14 1 11 0,7 2 0 16,0 5 43-16,0 14 30 15,7 4-32-15,-14 4-2 0,14 0-11 16,-7 0-18-16,6-7 11 15,40-45 2-15,-52 55-23 16,6-14 15-16,46-41-10 16,-66 33-16-16,20-22 14 0,46-11-18 15,-52-11 11-15,12-11-7 16,40 22-23-16,-39-59-40 0,6-4-54 16,13-16-74-16,7-6-98 15,0-3 0-15,6-1 3 0,1 3-131 16,-1 9-108-16,7 6 35 15</inkml:trace>
  <inkml:trace contextRef="#ctx0" brushRef="#br0" timeOffset="3615">717 48 1015 0,'0'0'202'16,"0"0"105"-16,0 0-32 16,0 0-64-16,0 0-53 15,0 0-61-15,0 0-61 0,0 0-2 16,0 0-15-16,0 0-3 0,0 0 0 15,0 0 0-15,0 0-16 16,0 0 5-16,0 0-58 16,0 0 11-16,0 0 17 0,0 0 30 15,0 0-5-15,20-44 3 16,-20 44-3-16,0 0-7 0,0 0 10 16,0 0-3-16,0 0-15 15,0 0 15-15,0 0-56 16,0 0-109-16,0 0-93 0,-46 4-76 15,46-4-66-15,0 0-25 16</inkml:trace>
  <inkml:trace contextRef="#ctx0" brushRef="#br0" timeOffset="4110">271 745 841 0,'-33'-33'316'15,"33"33"-5"-15,0 0-88 0,0 0-96 16,0 0-42-16,0 0-54 16,0 0-6-16,0 0-17 15,0 0 25-15,0 0-3 0,0 0 11 16,0 0 36-16,0 0-11 15,46 40-3-15,-46-40-28 0,46 48 3 16,-13-3-7-16,-33-45-11 16,32 49-16-16,1-12 4 15,-33-37-6-15,33 44-5 0,-33-44-8 16,33 41 19-16,-33-41-4 16,0 0 8-16,0 0 21 0,0 0 33 15,0 0 5-15,13 40-17 16,-13-40-17-16,0 0-37 15,-46 30 3-15,0-12-10 0,7-7 2 16,-7-3 18-16,6-8 6 16,40 0-2-16,-52-8-12 0,52 8 14 15,-40-18 28-15,40 18 2 16,-26-45-19-16,13 5-20 16,6 3-5-16,1 0-23 0,12 0-1 15,-6 37-23-15,13-45-43 16,-13 45-72-16,14-41-190 0,-14 41-195 15,26-48-132-15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6:02:16.9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4 822 1050 0,'0'0'181'0,"-7"37"-50"15,7-4-56-15,0-3-2 0,0 3-30 16,7-4 32-16,-7 5-7 16,6-1-7-16,-6 1-6 0,13-1-18 15,-6 4 2-15,-1-7-33 16,8 3 30-16,-14-33-17 0,13 30 38 15,-13-30 14-15,13 33-6 16,-13-33 57-16,0 0 1 16,26 4 29-16,-26-4-43 15,53-48-33-15,-7-15-39 0,6-18-7 16,7-20-26-16,7-14 5 16,13-21-6-16,1-13-23 0,12-10-114 15,13 0-145-15,-6 14-157 16,-7 16-192-16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14.23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59 182 511 0,'0'0'73'0,"0"0"13"15,0 0 12-15,0 0-14 16,0 0 11-16,0 0-44 16,0 0 2-16,0 0 29 0,0 0-32 15,0 0 20-15,0 0-41 16,0 0 30-16,0 0-16 15,0 0 92-15,0 0-18 16,0 0-9-16,0 0-41 0,38 4 1 16,1-4-9-16,0 3-14 15,6-3-13-15,1 0 1 0,6 4 8 16,6-4-24-16,6 4-17 16,-5-4 0-16,-1-4 8 15,0 4-6-15,-6 0-2 0,0 0 4 16,0 0 6-16,-7-4-5 15,7 4-5-15,-7-3-7 16,-6-1 10-16,1 1-3 0,-1-1 0 16,-1-3-12-16,-5 7 0 15,6-8 0-15,-1 5 6 16,-5 3 10-16,-1 0 0 0,7 0 3 16,-39 0-3-16,65 3 13 15,-7-3-21-15,-6 0 9 0,0 4 4 16,-7-4-9-16,7 4 6 15,-1-1-6-15,-5-3-8 16,-1 0 17-16,7 0-26 0,-7 0 11 16,7 0-14-16,-7 0 45 15,1 4-35-15,-1 0 22 16,0-4-12-16,1 3 12 16,-8 1-20-16,8-1 14 0,-1-3-17 15,0 0 11-15,1 0-9 16,-1 0 1-16,0 0 22 0,7 0-14 15,-7 0-23-15,-6 0 19 16,0 0-1-16,-7 4 14 16,-32-4-9-16,46 4 4 0,-7-1 25 15,-39-3-24-15,38 0-12 16,-38 0 7-16,52 0-3 0,-13 0 3 16,-39 0-3-1,52 0 12-15,-7-3-17 0,-5-1-13 16,5 4 13-16,-6 0 14 15,6 4-9-15,1-1 9 0,-7 1 14 16,6-4-20-16,-6 0 4 16,0 0-4-16,-1 0 0 15,-38 0 0-15,39-4 3 0,-39 4 5 16,46-11-12-16,-8 8-4 16,-38 3 16-16,0 0-21 0,52-7 13 15,-52 7-10-15,45-4 10 16,-45 4 8-16,52 0-8 15,-13 0 14-15,-39 0-8 16,52 0-6-16,-52 0-4 0,45 0 10 16,-45 0-6-16,0 0 4 15,0 0-7-15,0 0 11 0,0 0-8 16,0 0-7-16,46-4 29 16,-46 4-33-16,0 0-6 15,0 0 31-15,0 0-24 0,0 0-9 16,0 0 31-16,0 0-6 15,0 0-6-15,0 0 0 0,45 0 7 16,-45 0-10 0,0 0 17-16,39 0-28 0,-39 0 9 15,0 0 8-15,39 0-10 16,-39 0 11-16,0 0 67 0,0 0 30 16,0 0-18-16,0 0 1 15,0 0 0-15,0 0-46 16,0 0-19-16,0 0-16 0,0 0-3 15,-39-7 6-15,-7 0-6 16,1-1 2-16,-13 5-10 0,6-1 4 16,0 1-4-16,-6 3 8 15,0 0 3-15,-1-4 1 16,1 4-7-16,6 0 5 16,1-4 3-16,-1 4-5 0,0-3 2 15,0-1-10-15,7 0 1 16,6 1-3-16,-6-1 14 0,-1 4-4 15,0-4 0-15,-6 4 0 16,1 0 0-16,5 4 6 16,-6-4-1-16,7 4-2 0,0-4-3 15,0 0 0-15,-1 0 0 16,1 0 4-16,6 0-7 0,0-4-5 16,0 0 8-16,7 1-8 15,32 3 18-15,-58-4-25 16,12 1 21-16,1 3-2 0,6-4-8 15,-6 4 9-15,0 0 6 16,-1-4-11-16,1 1 4 16,0-5-4-16,-1 1-10 15,1 3 10-15,0 1 0 0,0-5-5 16,-1 5 8-16,-6-4-3 16,-6 3 0-16,0 0 8 0,6 4-8 15,-6-3 14-15,0 3-19 16,6-4 2-16,-6 0-1 15,12 4 6-15,1 0-2 0,6-7-13 16,-6 3 13-16,6 4 2 16,0 0-2-16,7 0-10 0,-8-3 12 15,1 3 5-15,0-4-11 16,7 4 10-16,-7-3-11 16,0 3 5-16,0 0 0 15,39 0-6-15,-51 0 32 0,5 3-50 16,7-3 27-16,39 0 3 15,-51 0-27-15,18 0 34 0,33 0-5 16,-45 0-24-16,6 4 21 16,0-8 0-16,39 4-2 15,-52 0 0-15,7 0-27 0,6 0 36 16,-6-3-18-16,13 3 18 16,32 0-12-16,-52-4 4 0,13 4 7 15,39 0-20-15,-45-4 15 16,45 4-2-16,0 0-9 15,-33 0 5-15,33 0-15 16,0 0 15-16,0 0 0 0,0 0-24 16,0 0 32-16,0 0-8 15,0 0-6-15,0 0 21 0,46 15 1 16,18-4 18-16,8 0-3 16,5-4-18-16,7 4 13 0,1-4-13 15,-1-3-13-15,0-1 15 16,-6-3-26-16,-1-3 18 15,-6 3-4-15,-6 0-3 16,0-4 6-16,-6 4-23 0,-1-4 17 16,-6 1 20-16,6-1-31 15,-6 4 16-15,6-3-22 0,1 3 26 16,-1-4 0-16,0 4-18 16,7-4 13-16,0 4 4 15,-1 0-17-15,-12 0 16 0,7 0-7 16,5 0-16-16,-6 0 18 15,1 4-6-15,5 0 16 0,-5 3-12 16,5-4 0-16,-5 5 9 16,-1-8-23-16,-6 3 22 15,6 1-2-15,-6 0-14 16,-7-4 21-16,-6 3-24 0,-7-3 11 16,-6 4 11-16,-26-4-11 15,39 0 0-15,-39 0 10 0,0 0-18 16,0 0 24-16,26 4-10 15,-26-4-10-15,0 0 12 0,0 0-18 16,0 0 7-16,0 0 8 16,0 0-43-16,0 0-71 15,0 0-111-15,0 0-172 0,0 0-211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17.32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46 55 316 0,'0'0'47'16,"0"0"10"-16,0 0 1 16,0 0 21-16,0 0-33 0,0 0 11 15,0 0-22-15,0 0 20 16,0 0-22-16,0 0 26 15,0 0-32-15,0 0 11 16,0 0-9-16,0 0 31 0,0 0-33 16,0 0 27-16,0 0 37 15,38 11-7-15,-38-11 35 0,46 3-32 16,-7 1 25-16,-39-4-14 16,51-4-25-16,1 4-23 0,-13-3-24 15,6 3 3-15,-12-4-14 16,5 0 23-16,-5 1-18 0,6-5-27 15,0 5 29-15,0-5-12 16,-39 8 13-16,46-7-16 16,-1 0 19-16,-6 3-22 15,0-3-4-15,0 3-13 0,-1 4 13 16,1 0 6-16,-6 0 16 16,5-3-11-16,1-1-1 0,-6 4-24 15,-33 0 11-15,51 0-4 16,-12 0 13-16,-39 0-6 0,39 0-6 15,-39 0 15-15,52 0 10 16,-13 0-26-16,-39 0-7 0,45 0 6 16,-6 0 3-16,-39 0 9 15,45 0 6-15,-12 0 6 16,-33 0-16-16,51 4 0 0,-5-1-10 16,-14-3-6-16,-32 0 29 15,45 4-1-15,-6 0-12 16,-39-4-11-16,45 0 7 0,-12 3 4 15,-33-3-9-15,53 4 29 16,-15-4-16-16,-5 0 1 0,-1 3-14 16,1 1-13-16,5 0 31 15,-5-4-9-15,6 3 7 0,-1 1 4 16,8 3-20-16,-1-3 9 16,7 3 0-16,-7-3 0 0,0-4 10 15,1 4 3-15,-1-1-4 16,0 1-9-16,-6-4-17 15,0 3-1-15,0 1 15 16,-39-4 9-16,52 4 6 0,-13-4-6 16,-1 0-11-16,1 0 12 15,0 0-21-15,-39 0 14 0,45 0 0 16,1 0 11-16,-7 3-6 16,0-3 8-16,0 0-16 0,0 4-21 15,0-4 13-15,6 4 27 16,-12-1-11-16,-33-3 11 0,51 0-12 15,-51 0-14-15,46 0 5 16,-46 0 5-16,0 0-3 16,32 4 14-16,-32-4 0 15,0 0-6-15,0 0-5 0,0 0 0 16,0 0-23-16,0 0 25 16,39 0-10-16,-39 0 21 0,0 0-2 15,39 0-11-15,-39 0 27 16,0 0-64-16,39 0 33 0,-39 0 13 15,38 0-18-15,-38 0 15 16,0 0 5-16,0 0-5 0,0 0-15 16,39 0 9-16,-39 0-18 15,0 0 24-15,0 0-1 0,0 0-5 16,0 0-3-16,0 0-5 16,39 0 8-16,-39 0 0 15,0 0 14-15,0 0 25 16,0 0 16-16,0 0 12 0,0 0-5 15,0 0 1-15,0 0-11 16,0 0 41-16,0 0-17 0,0 0-38 16,0 0-28-16,0 0-10 15,0 0 9-15,0 0-1 0,-58 7 1 16,6-7-9-16,7 0 0 16,-1 4-16-16,1-1 20 0,-7 1 9 15,1-4-6-15,5 0-17 16,1 0 1-16,-7 0 12 15,7 0 9-15,-8 0-1 16,8 0 7-16,-7-4-8 0,7 1-23 16,-1 3 4-16,1-4 5 15,0 4 11-15,-7 0 1 0,7-3-14 16,-1-1 1-16,1 4 1 16,0-4 7-16,-1 4-1 0,1 4-12 15,0-4 6-15,-1 4 10 16,8-4 4-16,-8 3-15 0,7 1-5 15,1-1 7-15,-1-3 3 16,-7 4 10-16,1 3-7 0,6-3-8 16,-6 0 2-16,6-1 11 15,-7 1-8-15,7 0 10 16,-6-1-10-16,6 4 2 16,0-7 0-16,0 4 4 0,7 0 13 15,-7-1-19-15,39-3 2 16,-52 4 1-16,7 0-3 0,12-1 15 15,-12 1-18-15,6 0-8 16,-6 3 11-16,-7-3 8 0,7-1-2 16,0 4-6-16,-1-3-10 15,1 3 10-15,6-3 2 0,-6 0 7 16,12-1-7-16,33-3-10 16,-51 4 5-16,12 0 3 15,39-4 8-15,-52 10-17 16,13-6 4-16,39-4 10 0,-45 7-2 15,5-3 0-15,40-4-8 16,-45 7-1-16,45-7 11 0,-52 4 6 16,13-4-3-16,39 0-8 15,-39 4-7-15,39-4 0 0,-39 0 7 16,39 0 15-16,-38 3-19 16,38-3-4-16,0 0 15 0,-46 0-1 15,46 0-11-15,-39 0 5 16,39 0-7-16,-32-3 15 0,32 3-3 15,0 0-2-15,-39 0-14 16,39 0 2-16,-32-4 3 16,32 4 21-16,0 0-15 0,0 0-10 15,-39 0 1-15,39 0 9 16,0 0 14-16,0 0-11 0,-39 0-11 16,39 0 8-16,0 0 6 15,0 0 3-15,0 0-7 16,0 0-5-16,0 0-1 0,-26-4 9 15,26 4 20-15,0 0-13 16,0 0-10-16,0 0-2 0,0 0-5 16,0 0 17-16,0 0 2 15,0 0-8-15,0 0-2 16,0 0 13-16,39-3 9 0,0 3-8 16,6 3-2-16,1-3-7 15,-1-3 10-15,0 3 9 0,1 0-11 16,-1 0-17-16,0 0 10 15,0-4 2-15,-6 4 5 0,0 0-17 16,6 0-3-16,-5-4 5 16,-1 4 3-16,-39 0 6 0,45 0-16 15,1 0-9-15,-7 0 22 16,-39 0-5-16,38 4 1 16,1-4-4-16,-39 0-4 15,39 0 11-15,-39 0 3 0,0 0-4 16,0 0-12-16,39 0 1 15,-39 0-7-15,0 0-50 0,0 0-121 16,0 0-153-16,0 0-168 16,0 0-134-16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20.812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45 77 497 0,'0'0'101'15,"0"0"30"-15,0 0 39 16,0 0 0-16,0 0 6 0,0 0-3 15,0 0-42-15,0 0 19 16,-45-19-11-16,45 19-51 16,0 0 7-16,0 0 4 0,0 0-42 15,0 0 20-15,0 0 2 16,0 0-39-16,0 0 0 0,0 0 10 16,0 0-39-16,0 0 18 15,0 0-4-15,0 0-11 16,0 0-25-16,0 0 23 15,0 0 15-15,45-14-9 0,7 10-10 16,0 8 24-16,19-1 11 16,7 1 1-16,0 7 0 15,6 4 1-15,0-1-11 0,1-3-20 16,-14 0 2-16,-13 0-1 16,0-4-15-16,-5 0 4 0,-8 1 12 15,1-5-24-15,-7 5 8 16,-1-1 10-16,1 0-3 15,0-3-7-15,0-4-4 0,0 3 9 16,-39-3-5-16,45 4-7 16,0 0 12-16,-45-4 7 15,39 0-12-15,-39 0-4 16,46 0 9-16,-46 0 1 0,32 0-3 16,-32 0 2-16,0 0 2 15,39-4-7-15,-39 4-18 0,46-4 18 16,-7 1 11-16,0 3-21 15,-39 0 12-15,52 0 10 16,-1 0-16-16,-5 0-8 0,-1 0 16 16,0 3 7-16,-6-3-16 15,6 4 8-15,-6-4 5 16,0 4-18-16,-7-4 4 16,-32 0 15-16,47 3-3 0,-8 1-21 15,-39-4 15-15,51 0 7 16,-12 0-14-16,-39 0 14 0,46 4-2 15,-1-4-11-15,-6 3-3 16,0-3 22-16,-1 0-26 16,8 4 18-16,-14-4 8 0,20 0-23 15,-13 4 10-15,7-4 9 16,-1 0-20-16,1 0 11 0,-8 0 0 16,1 0 0-1,0 3 4-15,-39-3 4 0,52 4-8 16,-13 0 0-16,0-4 7 15,-39 0-13-15,45 0 2 0,0-4 4 16,-12 4 0-16,-33 0-6 16,45 4 16-16,-45-4-3 15,39 7-3-15,1-4-1 0,-40-3-3 16,45 0-7-16,-6 0-2 16,-39 0 14-16,39-3-5 0,-39 3-10 15,38-4 6-15,-38 4 12 16,33 0 3-16,-33 0-3 0,0 0 1 15,0 0-7 1,39-3-2-16,-39 3-10 0,0 0 4 16,0 0 6-16,0 0 0 15,0 0 5-15,38-11 1 0,-38 11-6 16,0 0 0-16,0 0 8 16,0 0-5-16,0 0 5 15,0 0-3-15,0 0 1 0,0 0-3 16,0 0 7-16,0 0-6 15,0 0 4-15,0 0-8 0,0 0 0 16,0 0 4-16,0 0-7 16,0 0 8-16,0 0-8 15,-38-33-5-15,38 33 8 16,-46-29-13-16,7 11 6 0,39 18 13 16,-51-15-3-16,5 4 4 15,8 4-3-15,-2-1-4 16,40 8 6-16,-52-10-6 0,7 6-7 15,6 0 4-15,-7 1-9 16,1-1 15-16,6 0-6 0,-6 1 7 16,0 3 1-16,-7 0 3 15,0 0-8-15,7 3 0 16,-7-3-3-16,-1-3-3 0,8-1 2 16,-7 4 1-16,0 0 12 15,7-4-6-15,-7 4-1 16,0 0 5-16,1 0-2 15,-1 0-9-15,7-3-9 0,-1-1 7 16,6 4 12-16,-5-3-6 16,-7 3 2-16,7 0 6 0,0 0 0 15,-1-4-8-15,1 4-8 16,-7-7-5-16,7 7 4 0,0-4 18 16,-1 0-4-16,14 4 5 15,-13 0-8-15,5 0-2 16,1-3-3-16,39 3-10 15,-52-4 13-15,0 4-8 0,7-4 2 16,0 4 10-16,6-3 2 16,-6 3 3-16,6 3-9 15,0-3 7-15,-6 0-7 0,6 0-3 16,0 0-1-16,39 0-2 16,-53-3 2-16,8-1-4 0,0 4 8 15,6 0 8-15,-7 0-2 16,14 4-1-16,-7-4-3 15,7 0-7-15,-1 0 5 0,33 0 0 16,-45 0-6-16,45 0 3 16,-39-4 5-16,39 4 1 15,-39 0 2-15,39 0-5 0,-38 4 3 16,38-4-3-16,0 0 3 16,-46 0-3-16,46 0-3 15,0 0 3-15,-39-4-13 0,39 4 7 16,0 0 13-16,0 0-7 15,0 0 8-15,0 0-1 16,0 0-4-16,0 0-3 0,0 0-4 16,0 0-11-16,0 0 15 15,0 0-9-15,0 0 9 0,0 0-6 16,0 0 6-16,0 0 0 16,0 0 3-16,0 0 1 15,0 0 2-15,0 0-6 16,0 0 0-16,0 0-61 0,0 0-166 15,0 0-205-15,0 0-203 16,0 0-54-16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26.01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91 360 568 0,'0'0'57'0,"0"0"39"15,0 0 19-15,0 0-8 16,0 0-4-16,0 0-23 0,0 0-12 16,0 0 3-16,0 0 21 15,0 0-35-15,0 0 25 16,0 0 2-16,0 0 7 16,0 0-52-16,0 0-2 0,0 0-24 15,0 0-22-15,0 0 31 16,0 0 17-16,0 0 60 0,52 15-35 15,-1-8-4-15,21-3 4 16,-1 3-55-16,7-3 29 0,0-4-15 16,-7 0 12-16,1-4-14 15,-8 4 6-15,1-4-12 16,-13 4-1-16,0-3 2 0,-1-1-8 16,-5 4 20-16,-1 0-28 15,0-4 4-15,7 4 10 16,6-3-28-16,-6-1 19 0,13 0-15 15,6 1 16-15,1-1 1 16,0-3-3-16,5 7-15 16,-6-4 18-16,-6 1-7 0,0-1 7 15,-7 0-27-15,0 4 39 16,-6 0-26-16,-6-3 2 0,-8-1 15 16,1 4-28-16,0 0 10 15,-7 4 15-15,1-4-1 0,-1 3-25 16,7 1 11-1,6 0 20-15,2-1-2 0,-2 1-13 16,7 3-8-16,-1-3 11 16,-5-1 0-16,-1 1 11 0,-6 0-4 15,6-1-10-15,-12 1-10 16,-1 0 13-16,0-1 9 0,1 1-3 16,-7 0-22-16,12-1 28 15,-5 1-4-15,12 0-18 16,-6-1 10-16,6 4 0 0,1-3-15 15,-1 0 15-15,0-1 14 16,1 1-26-16,0 0 17 16,-7-1 6-16,0 1-11 0,-7-4-7 15,-32 0 27-15,39 7-37 0,-7-3 12 16,-32-4 22-16,0 0-20 16,26 3 7-16,-26-3 7 15,0 0-22-15,0 0 19 16,32 4-1-16,-32-4-18 0,0 0 11 15,0 0 13-15,39 7-18 16,-39-7-8-16,46 8 27 0,-46-8-14 16,45 3-13-16,-45-3 29 15,39 4-16-15,-39-4 10 0,32 4-23 16,-32-4 13-16,0 0 54 16,0 0 68-16,0 0 1 0,0 0-14 15,0 0-49 1,0 0-10-16,13-30-8 0,-13 30-29 15,-7-29-3-15,7 29 4 16,0 0-14-16,-12-29-10 0,12 29 20 16,0 0-7-16,0 0-27 15,0 0 35-15,-26-29-7 0,26 29-8 16,0 0-23-16,0 0 9 16,0 0-25-16,0 0-18 0,-20-44 19 15,20 44 20-15,-6-40 0 16,6 40 2-16,-7-32 13 15,7 32-6-15,0 0-3 0,7-40 16 16,-7 40 4-16,0 0-19 16,0 0 21-16,6-37-3 15,-6 37-9-15,0 0 10 0,0 0 13 16,0 0-28-16,0 0 4 16,7-36 13-16,-7 36-1 0,0 0-11 15,0 0 9-15,0 0 11 16,-7-37-22-16,7 37 2 15,0 0 19-15,0 0-7 0,0 0-18 16,0 0 12-16,0 0 8 16,0 0-17-16,-13-32 23 0,13 32-3 15,0 0-22-15,0 0 11 16,0 0 7-16,-45-22-16 16,45 22-5-16,-52-4 27 15,7 4-3-15,6 7-18 0,0 1-2 16,0 3 27-16,7 0-23 15,-7-4 6-15,0 4 7 0,-1-4-14 16,2 0 4-16,-8 1 14 16,7-5-2-16,-6 1-21 0,0-4 24 15,0 0 3-15,-1 0-12 16,7 0 5-16,-12 0 10 0,5 0-10 16,1-4-8-1,-7-3 5-15,7 0 8 0,-7-1-13 16,7 5-6-16,-1-4 9 15,1-1 2-15,0 5-5 0,6-1-8 16,0-3 8-16,-7 7 8 16,7-4-8-16,0 4-13 0,-6 0 28 15,6 0-15-15,-6 0 0 16,-1 0 2-16,1 4 6 0,0-4-8 16,-7-4-8-16,7 4 11 15,-14-4 6-15,1 4-18 16,-13 0 16-16,6 0 4 0,0 0-11 15,7-3 5-15,0 3-10 16,-1 0 5-16,7 0-3 16,7 0-2-16,-1-4 18 0,1 4-18 15,6 0 2-15,0-4 14 16,39 4-18-16,-51 0 7 0,5-3 7 16,46 3-13-16,-52 0 6 15,20-4 10-15,32 4-10 16,-39 0-8-16,39 0 18 0,0 0-10 15,-39 0-7-15,39 0 14 16,0 0-7-16,-38 0-14 0,38 0 19 16,-39 4 3-16,39-4-18 15,0 0 10-15,-46 3 6 16,46-3-16-16,-38 4 14 0,38-4 4 16,-39 4-13-16,39-4 5 15,0 0 3-15,-46 7-3 16,46-7-11-16,-38 4 11 0,38-4 11 15,-46 3-15-15,6 1-2 16,40-4 16-16,-45 0-10 0,45 0 0 16,-45 0 5-16,45 0-5 15,-46 0-9-15,46 0 16 0,-45 0-7 16,45 0 0-16,0 0-3 16,-39 0 14-16,39 0-17 15,0 0-4-15,-45 0 27 16,45 0-17-16,0 0-8 0,0 0 8 15,0 0 4-15,0 0-13 16,0 0 12-16,0 0-3 0,0 0-3 16,0 0-8-16,-39 11 16 15,39-11-5-15,0 0-12 0,0 0 4 16,0 0 22-16,-39 44-11 16,39-44-3-16,-26 43 4 0,26-43 4 15,-25 40-15-15,25-40 3 16,-13 40 12-16,13-40-15 15,0 0 3-15,-20 40 9 16,20-40 0-16,0 0-11 0,0 0 11 16,-13 37 13-16,13-37 4 15,0 0-27-15,0 0 5 0,0 0 16 16,13 40-16-16,-13-40 8 16,33 29 15-16,-1-7-1 15,0-11-10-15,7 3 13 0,0-3-17 16,6 0-8-16,7 0 11 15,-7 0-3-15,14-4-15 0,-8 0 11 16,9 4 2-16,-9-3-13 16,1 3 7-16,0-4 6 15,0 0-17-15,0-3 19 0,6 3-4 16,0 0-16-16,13-3 7 16,1 0 14-16,-1-1-12 15,0 1-3-15,-6-4 18 0,-1 0-12 16,1 0-3-16,-6 0-1 15,-7 0 10-15,-7 0-6 0,1-4-3 16,-46 4 6-16,45 0-16 16,-45 0 17-16,39-3 9 0,-7 3-24 15,1 0 5-15,-1-4 20 16,-6 4-24-16,13 0 4 0,-7-4 14 16,7 4-18-16,6 0 2 15,-6-3 20-15,0-1-20 16,0 4 0-16,-7-4 19 15,1 4-11-15,-1-3-4 0,-6 3 10 16,6-4-15-16,1 4 14 16,-8 0-12-16,8 0 9 0,-6 0 8 15,5 0-13-15,7 0-6 16,6 0 15-16,7 0-3 0,6 0-9 16,1 0 6-16,-1 0 2 15,0 0-13-15,0 0 24 0,-12 0-10 16,5 0-9-16,1 0 12 15,-13-4-6-15,0 4-12 16,-7 0 12-16,1-3 7 16,-1 3-11-16,0-4 4 0,1 4 4 15,-1-3-8-15,8 3-3 16,-8 0 19-16,1-4-19 0,-7 4 3 16,-26 0 9-16,38-4-2 15,-38 4-6-15,33 0 3 0,-33 0 5 16,0 0-9-16,26-3-2 15,-26 3 20-15,0 0-22 0,0 0 1 16,0 0 15-16,32 3-11 16,-32-3-10-16,0 0 28 15,0 0-11-15,32 0-9 16,-32 0 13-16,0 0 6 0,0 0-11 16,0 0-7-16,0 0 9 15,0 0 0-15,0 0-11 0,0 0-1 16,0 0 14-16,0 0-13 15,0 0 6-15,0 0 8 0,33-18-4 16,-33 18-15-16,0 0 22 16,0 0-5-16,26-29-6 0,-26 29 9 15,19-29-1-15,-19 29-3 16,13-37 12-16,-13 37-12 16,6-40-5-16,-6 4 9 0,0 0-9 15,7-1-6-15,-7 37 22 16,-7-47-24-16,7 7 11 15,0 40-1-15,-6-37-13 0,6 37 19 16,-6-36-15-16,6 36 16 16,0 0-2-16,0-36-17 0,0 36 15 15,0 0-5-15,-13-40-3 16,13 40 14-16,0 0-15 16,0 0-1-16,0 0 5 0,0 0-10 15,-13-33 5-15,13 33 12 16,0 0-17-16,0 0 10 0,0 0 14 15,0 0-18-15,0 0 4 16,0 0 0-16,0 0-7 16,0 0 2-16,0 0 12 0,0 0-21 15,0 0 11-15,0 0-39 16,0 0-81-16,0 0-121 0,0 0-172 16,0 0-218-16,0 0-66 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34.7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507 576 1590 0,'0'0'179'0,"0"0"40"16,0 0 5-16,0 0-64 16,0 0 35-16,0 0 14 15,0 0-35-15,13 44-20 0,0 10-31 16,0 4-17-16,0 8-4 15,6-1-22-15,-6 1-26 0,0 3-20 16,-7-3-4-16,1-4-26 16,-1-4 14-16,-6-7-9 0,-6-8-17 15,6-3-56-15,0-40-91 16,-7 44-71-16,7-44-122 16,0 0-168-16,0 0-223 15</inkml:trace>
  <inkml:trace contextRef="#ctx0" brushRef="#br0" timeOffset="436">909 248 1775 0,'0'0'288'15,"-13"-51"78"-15,0 11-65 16,13 40-89-16,0 0-107 15,-39-29-49-15,1 26-25 0,-21 32-4 16,-19 25 17-16,-13 30-15 0,-13 11 2 16,7 21 2-1,0 15-12-15,12 8-10 0,14-1 10 16,13 0-18-16,19-14 11 16,19-8 2-16,20-10 3 0,13-8 12 15,26-18-4-15,19-7 1 16,20-18-2-16,20-12-4 0,12-17-16 15,7-15-10-15,6-22 22 16,-6-18-14-16,6-33-4 0,-6-22 3 16,-1-29 2-16,-19-29-17 15,-12-25 12-15,-13-8 0 0,-21 0 30 16,-18 8 17 0,-14 18 7-16,-25 21-36 0,-14 23-7 15,-12 14-1-15,-13 22-20 16,-7 18-6-16,-13 14-37 0,-1 16-90 15,2 17-121-15,-14 11-154 16,0 19-258-16,1 10-215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36.2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700 832 885 0,'0'0'355'0,"13"-37"36"0,-13 37-51 15,0 0-104-15,0 0-97 16,0 0-74-16,0 0 43 16,0 0 43-16,0 0-31 15,-33 40-36-15,-6 0-25 0,1 4 1 16,5-8-34-16,-6 1 15 16,1-3-17-16,-1-5-14 0,0-7 6 15,5-4 0-15,34-18-6 16,-38 7 13-16,38-7 1 0,0 0-14 15,-39-33-3-15,13-7 4 16,6 3-6-16,8 0 3 0,12 37 19 16,-7-43 10-1,7 43-7-15,0 0-17 0,0 0-20 16,0 0 10-16,0 0 39 16,0 0 4-16,19 36-8 0,7 15 18 15,0 16-11-15,7 2-16 16,-1 4-19-16,1-1 3 0,-7-2-13 15,13-5 0-15,-13-10-24 16,0-4-89-16,-7-11-101 16,-19-40-116-16,0 0-158 0,20 43-207 15,-20-43-43-15</inkml:trace>
  <inkml:trace contextRef="#ctx0" brushRef="#br0" timeOffset="449">855 366 1448 0,'-13'-51'213'16,"-6"4"-5"-16,-1 3 84 0,1 4-52 16,19 40-28-16,-46-36-87 15,8 10-52-15,-8 19-34 0,-12 18 26 16,0 29 21-16,-13 18 17 15,-8 18-15-15,8 26-7 16,0 15-1-16,6 17-19 0,7 16-10 16,6 10-20-16,19 8-5 15,7-8-14-15,14-7-1 16,18-22 10-16,20-11 17 0,13-18 17 16,25-14-3-16,27-23-13 15,13-21-17-15,20-22-2 0,-1-22-15 16,0-22 4-16,6-26-9 15,-6-24-5-15,-6-30-12 0,-6-33-12 16,-8-29-23-16,-6-21 1 16,-19-19 13-16,-20-5 17 0,-25 17 30 15,-20 20 14-15,-26 27 0 16,-20 28 8-16,-19 23-14 16,-19 25-22-16,-13 21 7 15,-6 23-42-15,-9 14-79 0,2 18-87 16,7 11-138-16,12 15-222 15,13 11-222-15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37.8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1063 500 1007 0,'0'0'326'16,"0"0"11"-16,0 0-31 15,7 47-62-15,-1-7-60 0,1-3-61 16,-7-37-36-16,-20 47-11 15,1-11-17-15,19-36-13 16,-39 37-11-16,7-19-20 16,-1-3-7-16,33-15-8 0,-39 7-15 15,7-7-11-15,32 0-22 16,-26-15-20-16,26 15-2 16,-26-43-21-16,13-5 15 0,13 5 30 15,-6-1 37-15,6 8 24 16,0 6 25-16,0 30-4 0,0 0-36 15,0 0 4-15,0 0 40 16,0 0 6-16,0 0-1 16,0 0-31-16,-13 41-11 15,6-1 6-15,1-11 9 0,6-29-6 16,-7 32-3-16,7-32 2 16,0 0 8-16,0 0-18 15,-45 26-5-15,13-19 5 0,-1-7-5 16,33 0-22-16,-45-29-18 15,13-4 18-15,12 1 5 0,1-1 3 16,6 7 6-16,13 26 33 16,-13-29-6-16,13 29-4 0,0 0 2 15,0 0 64-15,0 0 23 16,0 0-3-16,0 58-20 16,0 4-16-16,0 11-12 15,0 7-24-15,-7 4-5 0,1 0-15 16,6 3-3-16,0-3 3 15,6-4-25-15,1-8-29 0,-1-6-91 16,7-10-121-16,0-13-157 16,7-10-167-16,-20-33-69 0</inkml:trace>
  <inkml:trace contextRef="#ctx0" brushRef="#br0" timeOffset="479">1413 182 979 0,'-7'-47'217'16,"-12"3"48"-16,-1 12 32 15,20 32-48-15,-58-37-57 0,0 26-58 16,-13 11-19-16,-7 15-30 15,-6 14 30-15,-13 18 6 0,-7 15-11 16,1 11-10 0,-1 14-22-16,-6 12-31 0,-8 14-15 0,8 4-15 15,13 10-10 1,20-3 8-16,18-4-6 0,27 0 0 16,26-3 13-16,25-5 2 15,26-9-3-15,20-12-12 0,19-7 12 16,20-15-12-16,6-14-4 15,14-22-11-15,5-12 10 0,14-17 4 16,-1-19-8-16,0-17 11 0,7-23-5 16,-6-25-14-16,-6-29-6 15,-21-11 11-15,-12-20 3 0,-20-9 10 16,-26-7 3-16,-25-1 19 16,-33 15-9-16,-20 11-5 0,-25 14-4 15,-13 11-24-15,-7 19 0 16,-6 11-26-16,-1 14 36 15,-5 18-331-15,6 15-174 0,5 18-203 16,-12 15-54-16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39.3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662 506 786 0,'0'0'271'15,"0"0"101"-15,0 0-62 16,0 0-62-16,0 0-45 16,0 0-75-16,0 0-41 0,0 0-26 15,0 0-7-15,0 0-3 16,0 0-5-16,-39 40-1 0,39-40-7 16,-52 51-5-16,13-7 1 15,39-44 12-15,-39 58-13 0,14-14-11 16,25-44-9-16,-7 47-5 15,7-47-8-15,13 40 3 0,-13-40-1 16,71 22-10-16,-6-18-24 16,13-15-17-16,-1-4-1 15,-6-6 25-15,-6-5 9 0,-7-3-11 16,-6 3 0-16,-13-3 19 16,-39 29 11-16,39-29 34 15,-39 29 0-15,0 0 5 0,0 0 1 16,0 0-2-16,0 0 5 15,-65-7 12-15,0 18 1 0,1 14-5 16,-1 8 2-16,-6 11-6 16,13 3-9-16,-1 4-10 0,8 7-22 15,5-3-2-15,14-1-7 16,12 8 0-16,14-3 5 0,6-5-5 16,19 1-4-16,14-4 6 15,12-11-8-15,13-8-3 0,14-10-50 16,5-11-52-16,7-14-70 15,0-8-97-15,-6-11-187 16,-7-11-215-16</inkml:trace>
  <inkml:trace contextRef="#ctx0" brushRef="#br0" timeOffset="524">1225 244 1017 0,'-52'-36'183'0,"7"7"36"15,-1 7-2-15,8 4-48 16,-8 3-66-16,1 8-54 0,0-4-27 16,-1 4 9-16,-5 10 25 15,5 5 35-15,-12 10 9 0,0 11 18 16,-7 11-14-16,0 7 3 15,1 15 11-15,-8 7-8 0,1 15-16 16,0 3-21-16,6 15-15 16,7 8-18-16,6-1-23 0,20 4 11 15,6-4-5-15,19-4 1 16,7-6 0-16,20-5-1 16,12-6 4-16,20-8-8 0,19-11 1 15,13-7 5-15,20-19-9 16,19-10-3-16,19-11 3 0,14-18-4 15,-7-15-6-15,6-19-2 16,-19-17 8-16,-7-11-12 16,-6-18 5-16,-19-12-12 0,-13-14-23 15,-14-14-7-15,-19-15 1 16,-19-11-2-16,-13-4 12 0,-19 1 11 16,-14 10 15-16,-25 11 3 15,-13 11 2-15,-20 15 1 16,-13 18-14-16,-6 15 8 0,-7 21-11 15,-6 15-22-15,0 22-50 16,-6 14-78-16,5 15-119 0,1 10-127 16,7 8-186-16,6 8-76 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1:43.3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4746 529 477 0,'0'0'77'0,"0"0"31"0,0 0 23 16,0 0-3-16,0 0-36 15,0 0-38-15,32 22 124 0,-32-22 19 16,32 32-42-16,-6-2-37 0,-26-30-8 16,39 43-30-16,-7-3-29 15,-6-7-10-15,0-4-19 16,-26-29 9-16,33 40-34 0,-33-40 31 15,25 26-28-15,-25-26 14 16,0 0-14-16,0 0 14 0,0 0 3 16,0 0 16-16,0 0-7 15,0 0-60-15,0 0-10 0,0 0-5 16,0 0 9-16,-38-37-11 0,-1 4-11 16,13 4 32-16,26 29 9 15,-39-32 9-15,39 32 16 0,-32-30-10 16,32 30 19-16,0 0-32 15,0 0 33-15,0 0-19 0,0 0 5 16,0 0 9-16,0 0-9 16,0 0 37-16,-33-14-43 15,-6 10 24-15,14 12-28 0,-8 2 46 16,33-10-16-16,-32 30 8 0,32-30-4 16,-20 36-24-16,8-3 20 15,12-33-35-15,12 36 36 0,-12-36-34 16,39 33 18-16,0-15-5 15,-7 0 0-15,1-10 12 0,-1-5-18 16,-32-3 19-16,39 0-30 0,-39 0 44 16,0 0-22-16,0 0 43 15,0 0 45-15,0 0-25 16,0 0 18-16,0 0-16 0,-32-3-5 16,-14 6-7-16,-12 8-24 15,-7-4-7-15,-6 4-24 0,-6-3 15 16,5-1-21-16,-5 0 8 15,12-3 1-15,7-4-13 0,6 0 19 16,13-4-29-16,39 4 17 0,-32-11-47 16,32 11-20-16,0 0 15 15,0 0 2-15,19-29 37 0,-19 29-5 16,39-14 18-16,0 6-8 16,-7 12 11-16,-6 0 54 15,-26-4 29-15,32 21 22 0,-32-21-5 16,13 37 7-16,-19-1-39 15,-14-7-11-15,-5 4-39 0,-21-4-6 16,-6-3-10-16,-6-1-81 0,0-3-191 16,-7-4-304-16,0-11-222 15</inkml:trace>
  <inkml:trace contextRef="#ctx0" brushRef="#br0" timeOffset="441">4021 358 1782 0,'13'51'83'0,"-13"-8"84"16,-7 1 61-16,-12 0 19 0,-7-4-55 15,-13 0-82-15,-6-7-54 0,-14-1-29 16,1-6-15-16,-13-4-9 15,0-8-8-15,-7-3 2 0,7-7 0 16,6-4-8-16,7-4-10 0,0-3-26 16,19-4 1-16,0 0 7 15,13 4 20-15,26 7-2 16,0 0-3-16,0 0-8 0,0 0 16 16,0 0 6-16,0 0 19 15,19 36 5-15,14 4 14 0,-1 4 10 16,-6-1 31-16,0 5 1 0,-13-5 9 15,-13 8 13-15,0 0-2 16,-13-3-23-16,-7-1-35 0,-18-7-19 16,-1-7-6-16,-13-8 4 0,-6-3-18 15,0-15 10-15,6-3-1 16,0-15-17-16,7-7-74 0,12-8-32 16,1-6-47-16,6-16-86 0,13-6-129 15,13-15-162-15,13-8-16 16</inkml:trace>
  <inkml:trace contextRef="#ctx0" brushRef="#br0" timeOffset="641">3522 27 978 0,'39'-19'108'16,"0"12"120"-16,-7 3 51 15,7 8-5-15,0 0-69 0,-7 7-83 0,1 3-58 16,-33-14-24-16,38 29-4 16,-18 4-22-16,-7 0-56 15,-7-4-132-15,-12 4-225 0,-20-1-152 16</inkml:trace>
  <inkml:trace contextRef="#ctx0" brushRef="#br0" timeOffset="1672">2415 696 1250 0,'-39'40'159'15,"39"-40"6"-15,-13 40-9 16,13-40-27-16,-6 33-37 0,6-33-35 15,0 0-29-15,39 26 0 16,-7-12-24-16,1-10-26 0,5-12-40 16,-12-6-15-16,7-4-12 0,-33 18 11 15,32-33 25-15,-6 4 47 16,-26 29-13-16,13-29 48 0,-13 29-7 16,0 0-2-16,-39-22 7 0,-6 18 12 15,-1 4 13-15,-5 7 5 16,-8 8-13-16,1 0-7 15,-7-1-34-15,14-3 13 0,-8 0-6 16,8-7 4-16,-1-1-14 0,0 1 19 16,13-4-12-16,39 0-12 15,-32-7-4-15,32 7 2 0,0 0-10 16,-20-37-48-16,20 37-25 16,26-47 8-16,7 7 23 0,12 4 9 15,0 3 16-15,1 7 11 0,-1 4 23 16,0 12 12-16,-12-1 2 15,-33 11 29-15,38 0 71 0,-38 0 10 16,0 0-2-16,0 0-8 16,13 36 12-16,-13-36-56 0,-13 36-10 15,-6-3-15-15,19-33-13 16,-45 33-16-16,-1-11-9 0,1-4-11 16,0-11 4-16,-1-7 3 15,1 0 3-15,0 0-6 0,6-11-10 16,7-3-17-16,-7-8-63 0,6-4-39 15,7-6 129-15,14-5-139 16,-1 5 50-16,13 2 56 0,0 30 1 16,0-29 16-16,0 29 4 0,0 0 16 15,0 0 127-15,0 0 18 16,0 0-24-16,-20 37-43 16,7-1-16-16,0 0-8 0,-6-3 1 15,-1 0-8-15,1 0-24 16,-7-8-11-16,0-3 2 0,-6-4-5 15,6-3-13-15,-6-4 4 0,6-4 2 16,0-3-17-16,26-4-50 16,-26-8-61-16,26 8-29 0,0 0-19 15,-20-36 27-15,20 7 57 0,0 29 42 16,20-33 14-16,-20 33 2 16,19-29 14-16,-19 29 31 15,0 0 36-15,0 0 76 0,0 0 19 16,26 25-32-16,-13 1-31 0,-19-4-16 15,-7 3-10-15,-7 1-10 16,-12-4-18-16,6-4 2 0,-6 0-14 16,-1 0-22-16,1-7 0 15,0-7-1-15,-1-1-16 0,1-6-22 16,32 3-60-16,0 0-46 0,0 0-51 16,-26-33-22-16,26-3 58 15,6 3 79-15,-6 33 64 0,20-29 7 16,-20 29 18-16,0 0 83 0,32-11 83 15,-32 11 21-15,0 0 1 16,7 29-3-16,-14 4-33 16,-12 7-41-16,-14 0-39 0,1 3-35 15,-7-6-22-15,-6-1-14 16,-7-7-6-16,0-3-19 0,7-4-111 16,0-4-193-16,6-11-251 0,7-7-105 15</inkml:trace>
  <inkml:trace contextRef="#ctx0" brushRef="#br0" timeOffset="1857">1606 63 1439 0,'0'0'12'16,"39"11"-9"-16,-39-11 17 15,0 0-20-15,0 0 19 0,0 0-45 16,32 14-232-16,-32-14-105 0</inkml:trace>
  <inkml:trace contextRef="#ctx0" brushRef="#br0" timeOffset="2412">991 336 813 0,'0'0'94'0,"-32"4"158"15,32-4 107-15,-26 10-21 16,-6 9-74-16,-7 3-93 0,-7 3-79 16,-5 8-24-16,-1-4-42 15,0 7-24-15,7-3 20 0,12-4-22 16,-6 0-9-16,39-29 17 0,-19 40-8 15,19-40-13-15,-6 37 15 16,6-37-19-16,0 0 1 0,45 25-15 16,-6-14-33-16,6-11 3 15,-6-7 0-15,0-8-5 0,-7 1 26 16,-6-5 36-16,-26 19-19 16,0 0 29-16,32-25 19 0,-32 25-1 15,0 0 32-15,0 0 21 0,0 0-7 16,-51-4 28-16,-1 19-10 15,0 3-22-15,-6 11 1 0,6 8 21 16,-6 3-9-16,-1 3-11 0,1 8 6 16,6-3-26-16,1 3 3 15,-1-1-21-15,7-6-5 0,6 0 11 16,6-8-17-16,33-36-1 16,-39 37 5-16,39-37-10 15,0 0-2-15,-45 32 29 0,45-32-15 16,0 0-13-16,0 0 14 0,0 0-22 15,0 0 4-15,-19-58-8 16,12-4-6-16,14-7-6 0,12 4 3 16,7-1-7-16,13 4 1 0,6 8 6 15,13 3-66-15,1 0-99 16,5 14-99-16,-5 1-222 0,-1 7-212 16,-6 0-66-16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10.4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5266 994 847 0,'20'48'283'0,"6"-4"32"0,0-3-19 16,7 3-81-16,0-7-74 15,-33-37-67-15,46 45-30 0,-7-12-48 16,-39-33 29-16,40 26 0 16,-40-26-25-16,0 0-3 0,0 0 25 15,0 0-18-15,0 0-27 16,0 0-6-16,0 0 20 0,0 0 9 16,0 0-25-1,0 0 15-15,0 0 10 0,-53 15 15 16,7 3-6-16,-6 4 10 15,-8 8 62-15,8-1 12 0,-7 1-14 16,6-1-28-16,7 1-14 16,0-4 0-16,7-4-14 0,39-22-23 15,-40 26 12-15,40-26-12 16,-46 18-158-16,46-18-222 16,-52 0-250-16,12-11-64 0</inkml:trace>
  <inkml:trace contextRef="#ctx0" brushRef="#br0" timeOffset="217">4865 1253 1106 0,'0'0'403'0,"33"14"11"15,-33-14-65-15,0 30-62 16,-7 3-69-16,-19 4-68 0,-7 0-41 15,-6 4-64-15,-14-1-30 16,-6-3-3-16,-7-3-67 0,1-1-144 16,6-4-190-1,-1-6-266-15,1-5-73 0</inkml:trace>
  <inkml:trace contextRef="#ctx0" brushRef="#br0" timeOffset="864">4228 1456 1301 0,'0'0'306'15,"-40"-19"-45"-15,40 19-85 16,-39-7-92-16,39 7-32 0,-40 0-27 15,40 0 0-15,0 0 8 16,-39-15-56-16,39 15 3 0,0 0-75 16,-33-40-30-16,33 40-69 15,-6-67-36-15,19 12 48 0,6-1 69 16,1 4 51-16,6 12 32 16,-26 40 23-16,40-37-8 15,-40 37-7-15,0 0 74 0,0 0-9 16,46 15 74-16,-46-15 36 15,26 44 0-15,-6 0 1 16,-20-3 11-16,-7-4-52 0,-6 0-54 16,13-37-12-16,-59 48-12 15,6-11-24-15,1-11-3 0,-14-8 13 16,0-3-21-16,1-15-6 16,6 0-11-16,6-7 22 15,14-8-2-15,39 15-32 0,-46-33-70 16,46 33 23-16,-20-45 14 15,20 45 34-15,-7-40-7 0,7 40 7 16,0 0 21-16,0 0 11 16,0 0-15-16,0 0-15 15,0 0 34-15,0 0 22 0,0 0 10 16,40 37-11-16,-14 3 11 16,-6-3 34-16,-20-37 22 0,13 56 4 15,0-8 16-15,-13-8 47 16,-7-3-47-16,-6 0-64 15,13-37-6-15,-46 52-14 0,-6-19-32 16,-1-7-9-16,1-8 11 16,6-10-59-16,0-8-57 0,6-4-13 15,40 4-102-15,0 0-181 16,-46-48-126-16,20-4-74 16</inkml:trace>
  <inkml:trace contextRef="#ctx0" brushRef="#br0" timeOffset="1116">3847 174 1117 0,'39'-45'340'0,"-39"45"60"15,0 0-65-15,0 0-92 16,0 0-82-16,0 0-9 0,0 0 20 15,0 0-30-15,13 49-51 16,-13 13-42-16,0 12 1 16,-6 7-9-16,-8 8-9 0,1 7-29 15,0 4-78-15,-7 0-131 16,-6-1-197-16,13-6-255 0,-7-12-123 16</inkml:trace>
  <inkml:trace contextRef="#ctx0" brushRef="#br0" timeOffset="1605">3249 370 1703 0,'0'-37'308'0,"0"37"-7"0,0 0-77 16,0 0-101-16,0 0-72 16,0 0-9-16,0 0 44 0,0 0 1 15,-14 55-30-15,8 12 41 16,-1 14-3-16,1 4 7 16,6 18-21-16,-7 1-14 15,7 7-17-15,0-1-28 0,7-2 3 16,-7-5-10-16,0-7-1 15,6-4-4-15,-6-14-4 0,0-11 19 16,-6-8 10-16,-1-11 12 16,-13-8-13-16,20-40-26 0,-52 45 4 15,-7-16-12-15,-7-10 4 16,-19-12-11-16,-7-7 7 0,0-11 0 16,-7-7 0-16,7-8 4 15,13-11-9-15,0-11 12 0,7-11 2 16,13-4-7-16,13-7 20 15,13-8-11-15,13 4 1 16,20-7-22-16,7 7 2 16,19 4-41-16,7 11-65 0,13 3-76 15,7 8-155-15,6 11-240 16,6 4-338-16</inkml:trace>
  <inkml:trace contextRef="#ctx0" brushRef="#br0" timeOffset="3480">1146 905 479 0,'0'0'107'0,"0"0"0"16,0 0 33-16,0 0-45 15,0 0-39-15,0 0 22 0,0 0 111 16,0 0 41-16,0 0-24 15,13 45-62-15,0-5-21 0,7-3-19 16,-20-37-39-16,19 48-27 16,-19-48-24-16,27 41-7 15,-27-41 5-15,0 0 4 0,0 0-10 16,0 0 10-16,0 0-13 16,13 41 11-16,-13-41-14 0,0 0 0 15,0 0 9-15,-40 22-9 16,1-7 6-16,0-1-13 0,-7 8 15 15,0 4-8-15,0 0-5 16,6 7 32-16,7 4 66 16,-6-3 24-16,13 3 8 0,-1-4-24 15,1 0-11-15,26-33 0 16,-26 41-13-16,26-41-20 16,-20 29 6-16,20-29 3 0,0 0-8 15,0 0-30-15,0 0-13 16,-46 19 7-16,7-16-17 0,6-3-12 15,-7-14 11-15,7-1-10 16,1-7-15-16,5-4-11 0,1-7-21 16,6-1-23-16,7 1-61 15,7-8-130-15,12-3-242 0,14-15-277 16</inkml:trace>
  <inkml:trace contextRef="#ctx0" brushRef="#br0" timeOffset="3693">1087 178 1349 0,'46'-26'266'0,"13"3"8"15,6 5-58-15,8 0-99 16,-8-8-58-16,8 4-31 0,-8 3-9 15,-5 8-100-15,-60 11-161 16,46-15-244-16,-46 15-124 16</inkml:trace>
  <inkml:trace contextRef="#ctx0" brushRef="#br0" timeOffset="6136">1231 100 242 0,'0'0'38'16,"40"-11"11"-16,-40 11 13 0,46-19-24 15,-7 8-19-15,-39 11 14 16,53-7 3-16,-14 3 14 16,0 4 2-16,-39 0 7 0,46-3-18 15,-46 3-7-15,46-4 29 16,-46 4-13-16,0 0-4 0,0 0 37 16,0 0-4-1,0 0-12-15,0 0-2 0,0 0-32 16,0 0 16-16,0 0-53 15,0 0 9-15,0 0-12 0,0 0 53 16,0 0 38-16,0 0 19 16,0 0-16-16,0 0-58 15,0 0 30-15,0 0-67 0,0 0 29 16,0 0-38-16,0 0 33 16,-52 7-6-16,6 1 19 0,6-1-51 15,40-7 14-15,-52 7-9 16,52-7 21-16,-46 8 15 15,46-8-40-15,0 0 30 16,0 0-9-16,-40 3 14 0,40-3-37 16,0 0 54-16,0 0-45 15,0 0 44-15,0 0-59 0,0 0 0 16,0 0-49-16,0 0 78 16,0 0-282-16,0 0-45 0,0 0-31 15</inkml:trace>
  <inkml:trace contextRef="#ctx0" brushRef="#br0" timeOffset="8913">633 765 175 0,'0'0'16'0,"0"0"-12"15,0 0 20-15,0 0 8 16,0 0-8-16,0 0 19 0,0 0-3 15,0 0-6-15,0 0-7 16,0 0-18-16,0 0 36 0,-6-30-13 16,6 30 32-16,0 0 15 15,0 0-9-15,0 0 3 0,0 0 4 16,-14-37 4-16,14 37-17 16,0 0 4-16,0 0-24 15,0 0-11-15,-13-36 5 0,13 36-17 16,0 0 12-16,0 0-28 15,0 0 11-15,0 0 7 16,0 0 11-16,0 0-12 0,0 0-28 16,0 0 38-16,0 0-44 15,0 0 12-15,0 0-27 0,0 0 14 16,0 0 20-16,0 0-23 16,0 0 32-16,0 0-28 15,0 0 21-15,0 0 9 0,33 36-13 16,-33-36 26-16,7 41-10 15,-7-41-7-15,0 37-1 0,0-37-30 16,0 0 10-16,0 0-10 16,0 0-6-16,0 0 15 15,0 0-49-15,0 0-28 0,0 0 41 16,0 0-41-16,-20-44 61 16,7 3 12-16,6 8-19 15,7 33 26-15,0 0 2 0,-13-37 5 16,13 37-17-16,0 0 11 15,0 0-10-15,0 0 8 0,0 0-3 16,0 0 14-16,0 0-2 16,0 0-6-16,0 0-5 0,0 0 13 15,0 0-5-15,0 0 9 16,0 0-9-16,0 0 3 16,0 0-3-16,40-8 17 15,-40 8-5-15,0 0-9 0,32 26 15 16,-32-26-1-16,0 0 4 15,27 48-8-15,-14-11 21 0,-13-37-50 16,0 45 37-16,0-45-33 16,-13 40-27-16,13-40-4 0,0 0 21 15,-46 37 3-15,46-37 10 16,-40 19-8-16,7-16-51 0,33-3 9 16,-32-18-19-16,32 18-3 15,-27-37 19-15,21 4 15 16,6 3 15-16,6 4 4 15,-6 26 25-15,27-33-12 0,-27 33 19 16,39-22-13-16,-39 22 16 16,39-19-20-16,-39 19 18 0,27-3-1 15,-27 3-14-15,0 0 25 16,0 0-20-16,26 3 9 0,-26-3 30 16,0 0-2-16,0 0 17 15,0 0-19-15,0 0 15 0,0 0-28 16,26 30 36-16,-26-30-12 15,0 0-7-15,7 33-17 16,-7-33-11-16,0 0-2 16,0 0 8-16,-20 30-12 0,20-30 0 15,0 0 10-15,0 0-10 16,0 0 0-16,0 0-15 0,0 0-18 16,-39-15 3-16,39 15 2 15,-13-33 17-15,13 33-4 0,-7-37 25 16,7 37-16-16,0 0 17 15,0-30-20-15,0 30 19 16,0 0-22-16,0 0 29 0,0 0 28 16,0 0-15-16,-20 45-12 15,7-5-5-15,0-7 17 16,13-33-18-16,-20 37-17 0,20-37-18 16,-19 30 13-16,19-30 6 0,0 0-18 15,-33 18 10-15,33-18-16 16,0 0 2-16,-33-7-39 15,33 7-1-15,-33-29-29 16,20-5-1-16,6 5 42 0,1-1 41 16,6 30 5-16,0-29 17 15,0 29 0-15,0 0-23 0,0 0 27 16,0 0-27-16,0 0 57 16,0 0 2-16,0 0 20 0,0 0-9 15,0 0-6-15,0 0-15 16,0 0-6-16,0 0-13 0,0 0 9 15,0 0 17 1,0 0 2-16,0 0 7 0,0 0-24 16,0 0 7-16,0 0-15 15,0 0 0-15,-33 25-19 0,33-25 9 16,-46 19-4-16,46-19-12 16,-46 7 13-16,46-7-9 0,-46 0 25 15,46 0-28-15,-46 0 11 16,46 0-9-16,-40-3 13 0,40 3-25 15,0 0 16-15,-46 3-8 16,46-3 17-16,0 0-13 0,0 0-8 16,-39 8 34-1,39-8-43-15,0 0 36 0,0 0-33 16,0 0 33-16,0 0-24 16,0 0 17-16,0 0-13 0,0 0 9 15,0 0-8-15,0 0 31 16,0 0-14-16,0 0 37 0,0 0-13 15,0 0-9-15,0 0-31 16,0 0 30-16,0 0-37 0,0 0 20 16,0 0 5-16,-26 40 21 15,26-40 14-15,-13 48-29 16,-1-3 0-16,8-8 5 0,6-37 4 16,-7 51-25-16,7-10-5 15,0-8-21-15,0-33 26 16,0 45-126-16,0-45-110 0,0 37-80 15</inkml:trace>
  <inkml:trace contextRef="#ctx0" brushRef="#br0" timeOffset="9600">88 872 206 0,'0'0'38'15,"0"0"4"-15,0 0-19 0,0 0-4 16,0 0 1-16,13-29 0 16,-13 29 10-16,0 0 1 0,0 0 16 15,0 0-2-15,0 0-15 16,0 0-15-16,0 0 2 0,0 0-17 15,33-41 9-15,-33 41-15 16,46-30 6-16,-7 8 3 0,-39 22-10 16,53-22 30-16,-14 7-3 15,1 4 7-15,-1 4 3 16,-39 7-10-16,46-8-7 16,-7 5-5-16,-39 3 3 0,46-8 6 15,-46 8-17-15,33-3 12 16,-33 3-7-16,46 3-10 0,-46-3 11 15,40 8 0-15,-40-8-31 16,39 3 25-16,-39-3 2 0,0 0-2 16,0 0 10-16,40 8-10 15,-40-8 15-15,0 0-15 0,0 0 9 16,0 0-4-16,0 0-9 16,0 0 12-16,0 0 8 0,0 0-5 15,0 0-9 1,0 0 9-16,0 0 2 0,0 0-26 15,0 0 23-15,0 0-10 16,0 0 10-16,0 0 7 0,0 0-17 16,0 0-13-16,0 0-80 15,0 0 37-15,0 0-52 0,0 0-55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2:39.35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2017 761 973 0,'0'0'190'0,"20"-22"74"16,-20 22 25-16,0 0-33 0,0 0-41 16,0 0-49-16,0 0-23 15,0 0-23-15,0 0-30 0,0-26-22 16,0 26-28-16,-33-14-8 15,-5 3-2-15,-14 4-16 0,-13 10 0 16,0 5 12-16,1 2-14 16,-8 9 8-16,8 2-13 15,5 9 8-15,8 2-7 0,12 5 6 16,0 3-3-16,19-4-11 16,8 4 9-16,18 0-9 0,13-3 0 15,7-1 0-15,13-3 5 16,0-8-5-16,6-7 0 0,1-3-5 15,-1-4 5-15,0-4 14 0,-19-3-5 16,-26-4 19-16,33 0 36 16,-33 0 3-16,0 0-27 0,0 0-5 15,0 0-14-15,0 0-12 16,-46-33 3-16,-12 8-17 16,0 3 5-16,-1 4 7 0,-12-1-4 15,6 5-6-15,-12-1 12 0,6 1-12 16,6-1 3-16,0 1 3 15,13 3-9-15,7 0 12 0,6 0 9 16,39 11 21-16,-26-7 14 16,26 7-16-16,0 0 7 0,0 0-19 15,0 0 9-15,0 0 36 0,0 0 0 16,0 0 26-16,26 32 15 16,7 8-3-16,-8 0-7 0,8 11-7 15,-7 8 61-15,6 10 27 16,0 7-47-16,1 8-7 15,-1 3-61-15,1 4-17 0,-1 0-35 0,7 0 7 16,0-4-19-16,-7-10-64 16,7-4-200-16,0-11-137 15,-7-15-85-15,0-7-168 0,1-18-354 16</inkml:trace>
  <inkml:trace contextRef="#ctx0" brushRef="#br0" timeOffset="595">2684 742 751 0,'26'-47'0'0,"-13"0"99"15,0 3 124-15,-7 1 46 0,-6-1 17 16,-6 0-87-16,-14 4-24 16,1 4-37-16,-13-1-16 0,-7-3-3 15,-7 4-4-15,-18 0-4 0,-7-1-19 16,-14 1 10-16,-12-1-12 16,-13 5-53-16,-6-1-5 15,-20 7-30-15,-7 5 8 0,1 6-2 16,-7 8 23-16,0 10 25 15,0 5 2-15,7 13 17 0,6 16 7 16,7 6-2-16,-1 19 14 0,14 8 8 16,5 13-3-16,14 15 0 15,7 12 0-15,12 10-24 0,20 7 6 16,13 19 2-16,12 7-3 16,33 10 0-16,20 5 18 0,38-4-4 15,26-1-43-15,26-6-8 0,32-8-25 16,20-18 1-16,13-11-16 15,13-18-3-15,-1-11 0 16,8-18 4-16,-1-22 5 0,0-22-12 16,7-22-34-16,-7-25-62 15,13-18-42-15,-6-30-4 0,-7-18 21 16,-6-25 36-16,-26-29 17 0,-20-22 7 16,-26-19 31-16,-31-6 8 15,-34 3 22-15,-44 4-4 0,-27 6-3 16,-31 12-8-16,-40 15-25 0,-13 14-42 15,-19 11-63-15,-6 14-80 16,0 15-159-16,6 7-235 0,0 15-200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2:46.13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4328 634 474 0,'0'0'104'0,"0"0"-4"16,0 0 26-16,0-37-38 15,0 37 15-15,0 0-34 0,0 0 8 16,-7-40-25-16,7 40 29 15,0 0-11-15,0 0 16 16,-19-40-18-16,19 40-35 16,-6-33-15-16,6 33 6 0,-13-36 32 15,13 36-31-15,0 0-1 16,-20-40 10-16,20 40 17 0,-26-44-7 16,26 44-14-16,-32-43 12 15,32 43-17-15,-32-40 33 0,32 40-30 16,-33-37-12-16,33 37 4 15,-26-36 4-15,26 36 10 16,0 0-19-16,-45-40 6 0,45 40-14 16,-39-29-7-16,39 29 17 15,-39-26-17-15,39 26 5 16,-39-18-2-16,39 18-15 0,-45-15 12 16,6 1-12-16,39 14 25 15,-51-11 7-15,5 0-29 16,7 4 13-16,-6-1-15 0,6 1 14 15,0 4 9-15,-6-1-2 16,6-3-4-16,0 3-6 0,-6 0 3 16,6 1 7-16,0 3-10 15,1 0 6-15,-1 0 7 0,0-4 4 16,-6 8-3-16,6-1-14 16,-7 1-4-16,1-4-3 15,0 4 7-15,-1-1 18 0,-5 1-15 16,-1 0 0-16,7-1 2 15,-1 1-1-15,1-1 29 0,0 1 13 16,6 0-27-16,0-1 9 16,0-3-8-16,13 0-1 0,26 0 12 15,-45 0-9-15,13 4-6 16,32-4-29-16,-33-4 21 16,1 4-4-16,32 0 8 0,-39 0-12 15,39 0 0-15,-52 0-13 16,13 0 29-16,39 0-7 15,-38 0-9-15,38 0-5 0,-52 4-6 16,52-4 7-16,-46 0 4 16,46 0 17-16,-45 4-17 0,45-4-4 15,-45 0-8-15,45 0 20 16,-52 3 7-16,13 1-12 0,39-4-3 16,-45 4 0-16,45-4-12 15,-52 3 16-15,20-3 12 0,32 0-9 16,-46 4-15-16,46-4-9 15,-45 4 25-15,45-4 3 0,-45 3-6 16,45-3-1-16,-46 4-4 16,46-4-17-16,-45 7 11 15,13-7 14-15,32 0-12 16,-52 4 16-16,13-1-22 0,39-3-2 16,-45 8 12-16,6-5 2 15,39-3 6-15,-52 4-6 0,7 3-2 16,45-7 3-16,-45 11-8 15,12-7-6-15,33-4 25 0,-45 7-6 16,45-7-8-16,-45 7 16 16,45-7-30-16,-46 4 1 0,46-4 6 15,-45 4 10-15,45-4 15 16,-45 7-12-16,45-7-6 16,-52 4-11-16,13-4 15 15,39 0 13-15,-45 3-8 0,45-3-20 16,-39 0 2-16,39 0 1 15,-39 4 23-15,39-4-9 0,-45 0-3 16,45 0-3-16,-39 3 2 16,39-3-9-16,-39-3 7 0,39 3 13 15,-45 3-13-15,45-3-18 16,-39 4 12-16,39-4 8 0,-45 7 4 16,45-7 3-16,-39 11-12 15,39-11-5-15,-39 11-3 0,39-11 11 16,0 0 10-16,-39 11-10 15,39-11 14-15,-32 18-8 0,32-18-6 16,0 0-4-16,-46 15-10 16,46-15 14-16,0 0 10 15,0 0-6-15,-51 22-4 16,51-22-5-16,-39 25 5 0,39-25 0 16,0 0 9-16,-46 44-1 15,46-44 6-15,-38 47-21 0,38-47 22 16,-33 47-18-16,7-10 17 15,26-37 1-15,-19 40-7 0,19-40 15 16,-19 40-3-16,19-40-9 16,-20 40-9-16,20-40-2 0,-19 33 0 15,19-33-5-15,-13 40 26 16,13-40 1-16,0 0-7 16,-13 43 0-16,13-43-6 0,-7 40-6 15,7-40-3-15,0 37 3 16,0-37 12-16,0 0-6 0,0 36-14 15,0-36-1-15,0 0-3 16,0 0 6-16,7 40 18 16,-7-40-2-16,0 0-18 0,0 0-2 15,6 37 0-15,-6-37 14 16,0 0-7-16,0 0 0 16,0 0 7-16,7 36-7 0,-7-36-3 15,0 0-11-15,0 0 11 16,19 29 15-16,-19-29-1 0,0 0-8 15,0 0-17-15,0 0 2 16,13 29 12-16,-13-29 3 0,0 0 8 16,0 0-11-16,0 0-3 15,0 0 0-15,20 29 3 0,-20-29 10 16,0 0-13-16,0 0 3 16,12 37 0-16,-12-37-7 0,20 29 15 15,-20-29-1-15,19 33 4 16,-19-33-4-16,26 32-19 15,-26-32 12-15,33 33 6 16,-1-7-6-16,-32-26 0 0,32 25 3 16,-32-25-8-16,39 29 19 15,-39-29-11-15,32 22-13 0,-32-22 27 16,0 0-11-16,0 0 5 16,0 0 2-16,26 26-5 0,-26-26-13 15,0 0 23-15,0 0-18 16,0 0-4-16,0 0 11 0,0 0-14 15,0 0 7-15,0 0 9 16,20 29-12-16,-20-29-8 0,0 0 25 16,19 32-18-16,-19-32 0 15,13 33 7-15,-13-33 6 16,20 33-9-16,-20-33 0 16,32 33 8-16,-32-33-8 0,39 36-6 15,-7-10 20-15,1-5-7 16,-1-2-17-16,0-5 20 0,1 4-4 15,5-7-10-15,-12 0 14 16,13-4-10-16,-6 1-7 0,-1-5 11 16,0 1 0-16,7-4-4 15,0-4 6-15,0 4-16 0,0-7-1 16,-7 3 20-16,7 1-13 16,0-4 1-16,-7 3 16 15,7-3-24-15,-7 3 3 0,1 4 21 16,-7 0-11-16,-26 0-7 15,38-4 5-15,-38 4-5 0,39-3 7 16,-39 3 5-16,33-4-14 16,-33 4-3-16,0 0 20 0,25-4-10 15,-25 4-6-15,0 0 17 16,33 0-24-16,-33 0 13 0,0 0 13 16,32 8-28-16,-32-8 18 15,26 7 4-15,-26-7-13 16,45 11 6-16,-45-11 7 15,46 14-7-15,-46-14 0 0,45 15 3 16,-45-15-7-16,45 11-1 16,-45-11 9-16,52 11-18 0,-20-4 23 15,-6-3-4-15,-26-4-13 16,46 0 8-16,-20 3 13 0,-26-3-17 16,32 0 6-16,-32 0 4 15,39-3-15-15,-13 3 4 0,-26 0 8 16,39-7 0-16,-14 3-11 15,-25 4 12-15,46-7-4 0,-14 3 0 16,-32 4 0-16,45-7-16 16,-12-1 21-16,-1 5 5 15,-6-5-22-15,-26 8 7 0,39-3 12 16,-13-1-3-16,-26 4-11 16,32 0 13-16,-32 0 0 15,33 4-11-15,-33-4-10 0,38 0 15 16,-38 0 0-16,26 0 2 15,-26 0 2-15,33 3 3 0,-33-3-13 16,32 0 6-16,0 0-8 16,-32 0 14-16,39 8-6 0,-6-1 6 15,-8-3-6-15,1 3-8 16,7-7-5-16,-33 0 13 16,45 4 5-16,-13-1-5 0,1 5 4 15,-33-8 0-15,39 7 5 16,-1-4-4-16,-5 1-14 0,-1-4 0 15,1 0 11-15,-8-4-8 16,-25 4 8-16,39-3-5 0,-6 3 7 16,-33 0 3-16,32-4-7 15,0 4-10-15,-32 0 0 0,33-3 6 16,-1 3 4-16,-32 0-3 16,39-4 10-16,-7 4-5 0,1 0 1 15,-33 0 3-15,32-4 0 16,0 1-6-16,-32 3-3 0,33-4 0 15,-33 4 3-15,39-7 0 16,-7-1 0-16,-32 8 0 16,32-3-6-16,-32 3 8 0,26-8-2 15,-26 8 10-15,33-7 8 16,-33 7-22-16,25-11 4 0,-25 11-3 16,39-7 0-16,-39 7-6 15,33-11 9-15,-33 11-4 0,32-14-1 16,-32 14 5-16,32-11 4 15,-32 11-7-15,0 0 3 0,33-22 4 16,-33 22-11-16,0 0 12 16,32-33-2-16,-32 33-10 0,26-29 7 15,-26 29-4-15,19-29 6 16,-19 29 1-16,0 0 0 16,33-26-11-16,-33 26 5 0,0 0 0 15,39-25 3-15,-39 25 0 16,0 0 5-16,38-26-5 0,-38 26-6 15,0 0 14-15,39-21-2 16,-39 21 3-16,26-15-9 0,-26 15 0 16,33-18-12-16,-33 18 9 15,25-18 3-15,-25 18-10 0,33-19 6 16,-33 19 8-16,0 0 3 16,32-18 2-16,-32 18-9 0,26-14 8 15,-26 14-1 1,0 0-13-16,32-19-3 0,-32 19 3 15,0 0-1-15,33-21 10 16,-33 21 2-16,0 0-1 0,26-19-2 16,-26 19 5-16,0 0-7 15,0 0 0-15,0 0 0 0,26-29-11 16,-26 29 16-16,0 0-13 16,19-29 8-16,-19 29 3 0,0 0 3 15,19-33-6-15,-19 33 0 16,7-25-6-16,-7 25 6 0,13-33 8 15,-13 33-8-15,6-33-4 16,-6 33 8-16,7-32-1 16,-7 32-3-16,6-33 0 0,-6 33 0 15,13-36 4-15,-13 36-10 16,7-30 10-16,-7 30-8 0,0 0-1 16,0 0 16-16,6-40-14 15,-6 40 12-15,0 0-5 0,0 0 2 16,7-36-6-16,-7 36 0 15,0 0 3-15,0-36 2 0,0 36-9 16,0 0-2-16,0-40 3 16,0 40 9-16,0-37-3 15,0 37-7-15,0 0 4 0,0-40 0 16,0 40 0-16,-7-36-3 16,7 36 3-16,0 0 3 0,-6-37-10 15,6 37 10-15,0 0-3 16,0 0-5-16,-7-40 12 0,7 40-5 15,0 0 0-15,0 0-2 16,0 0 3-16,0 0-3 0,0 0-4 16,0 0-1-16,0 0 5 15,0 0-21-15,-32-32-41 0,32 32-77 16,0 0-93-16,0 0-133 16,0 0-166-16,0 0-24 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3:41.7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1607 403 514 0,'0'0'139'0,"0"0"4"16,0 0 13-16,0 0 2 16,0 0-44-16,0 0-23 0,0 0-31 15,0 0-2-15,0 0 11 16,0 0-50-16,0 0 4 0,0 0-16 16,0 0 87-16,0 0 22 15,0 0-1-15,20 30 17 16,-1 10-45-16,1-4 29 15,12 8-13-15,-6-1-2 0,0 5-33 16,0-5-7-16,0 1-22 16,-7 3-3-16,0-7-11 0,-12-3 35 15,-7-8-21-15,0-29-9 16,-32 40-36-16,-7-11-46 0,-7-11-107 16,-12-3-89-16,0-4-124 15,0-8-144-15,12-3-39 0</inkml:trace>
  <inkml:trace contextRef="#ctx0" brushRef="#br0" timeOffset="435">1348 396 663 0,'0'0'151'16,"0"0"19"-16,0 0 12 15,0 0-83-15,0 0-7 0,0 0-29 16,0 0 26-16,0 0-54 16,0 0-2-16,0 0 25 15,0 0 33-15,7 51-2 0,-14-14-30 16,7-37-41-16,-6 43 5 15,6-43 17-15,-19 44 9 16,19-44 9-16,0 0 21 0,0 0 26 16,-33 33 49-16,33-33-7 15,0 0-19-15,0 0-26 0,0 0 2 16,-26-29-26-16,0-12-24 16,20-6-24-16,-1-4-19 0,7-11-11 15,0-7 11-15,7 0-2 16,-1 7-9-16,1 8 0 15,-1 14 5-15,-6 7-16 0,0 33-13 16,0 0-112-16,0 0-134 16,0 0-178-16,0 0-218 0</inkml:trace>
  <inkml:trace contextRef="#ctx0" brushRef="#br0" timeOffset="636">1446 946 1562 0,'0'0'314'0,"38"36"27"15,-38-36-67-15,0 0-116 16,0 0-97-16,0 0-42 0,0 0-112 16,0 0-121-16,0 0-91 15,-6-58-88-15,-14 7-40 0,14-4 28 16,-20 1 39-16</inkml:trace>
  <inkml:trace contextRef="#ctx0" brushRef="#br0" timeOffset="1019">1245 243 846 0,'0'0'188'0,"0"0"63"16,-45 8 18-16,45-8-17 0,-46 43-20 15,14 1-60-15,0 0-30 16,6-1-19-16,-7-3-16 0,7 0-21 15,-12 0-20-15,38-40-32 16,-72 51-15-16,1-14-7 0,-7-8 8 16,-12-7-2-16,6-8-11 15,-7-10 1-15,7-8-8 0,6-10 11 16,13-4-6-16,7-15-50 16,0-11-86-16,13-3-89 0,6-4-24 15,13 4-10-15,6 3-11 16,20 44 55-16,-6-55 52 15,6 55 72-15,-6-47 42 0,6 47 64 16,0 0 51-16,19-44 94 16,-19 44-13-16,0 0 9 0,52-36 20 15,-7 18 25-15,0 7-23 16,1 3-53-16,5-2-29 0,8-5-57 16,-1 4-22-16,7-7-15 15,6-4-25-15,-6 0-149 0,-1-3-212 16,-12-4-203-16,0 0-37 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4:17.88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2901 2008 1006 0,'0'0'247'0,"0"0"-12"15,0 0-13-15,0 0-2 16,0 0-71-16,0 0-85 0,-13-30-41 16,-32 16-7-16,6 7 1 15,-13 10-10-15,-13 5 4 0,14 10 9 16,-1 4-4-16,0-1-8 16,13 5 25-16,7 3 21 15,12 4-10-15,14-4-25 0,6 7 20 16,13-3-6-16,13-4-18 15,19 0-4-15,0-3 0 0,14-4-18 16,-1-4 9-16,-6-4-2 16,-13-3 0-16,6 0 6 0,-19-4-1 15,-26-7-1-15,0 0-9 16,0 0 5-16,0 0 16 0,0 0 1 16,0 0 11-16,0 0-9 15,0 0-4-15,0 0 16 0,0 0-1 16,-45 30 6-1,-14-9 2-15,-5-6-9 0,5-1 5 16,1-3 12-16,0-7-2 16,12 0-1-16,-5-4 15 0,12-4 5 15,0 0-5-15,7-3-6 16,32 7 9-16,-39-29-13 0,13-4-12 16,6-3-4-16,8-4-2 15,-1-11-11-15,6-11-5 0,7-14-10 16,7-8-1-16,-1 7 5 15,1 8 2-15,5 11-6 0,-5 7 1 16,-7 11-2-16,6 7-3 16,-6 33 0-16,7-32-7 15,-7 32 7-15,0 0-19 0,0-26-78 16,0 26-126-16,0 0-146 16,0 0-127-16,0 0-139 0,0 0 34 15</inkml:trace>
  <inkml:trace contextRef="#ctx0" brushRef="#br0" timeOffset="879">1924 2295 654 0,'0'0'204'0,"0"0"36"0,-39 47 10 16,39-47-45-16,-26 40-25 15,26-40-14-15,-7 37-26 0,7-37-40 16,0 0-24-16,0 0-41 16,0 0-6-16,0 0-10 0,39 29-3 15,-39-29-28-15,0 0 19 16,39-4 6-16,-39 4 30 0,0 0 14 16,0 0-12-16,0 0-12 15,0 0-29-15,0 0 9 0,0 0 0 16,0 0-6-16,-58-22 11 15,25 15 7-15,33 7-1 0,-45 4 8 16,45-4-6 0,-45 0-7-16,45 0-12 0,0 0 12 15,0 0 30-15,0 0 11 16,0 0-15-16,-39-7-22 0,39 7-14 16,0 0 0-16,-26-55-9 15,13 4-14-15,13-7 6 0,0 0 4 16,0-4 8-16,0 3-1 15,7 5-7-15,-7 7 6 0,6 3 4 16,-6 11-6-16,0-3-13 16,0 36 13-16,7-40-13 0,-7 40 15 15,0-37-6-15,0 37 33 16,0 0 5-16,0 0 6 16,0 0-5-16,0-36-21 0,0 36-4 15,0 0 1-15,0 0-3 16,0 0-15-16,0 0 3 0,0 0 4 15,0 0 2-15,0 0-2 16,0 0-8-16,0 0 13 0,0 0 1 16,-7 51 12-16,1 0 27 15,6 3 6-15,-7 8-8 0,1 4-11 16,6 7 9-16,0 3 5 16,-7 0-6-16,1 4-19 0,6-7-10 15,-13-7-4-15,0-1 5 16,-13-7-1-16,7 1 10 15,-14-5-8-15,1-3-2 0,-1-3 0 16,-5-5-1-16,38-43-10 16,-52 55 0-16,7-15 11 0,45-40 8 15,-59 36 9-15,14-14-1 16,45-22 0-16,-58 7 4 0,12-7-3 16,1-11 0-16,6-7 1 15,0-4-12-15,1-10 4 0,-1-12-10 16,6-3-1-16,14-12 0 15,12-2 3-15,7-1-1 16,7 7-3-16,6 4 4 16,6 4-13-16,7 10 6 0,0-3-10 15,6 8 1-15,7 3-18 16,0-1-73-16,6 5-89 0,7-1-102 16,6 1-160-16,1 0-233 15,5-1-120-15</inkml:trace>
  <inkml:trace contextRef="#ctx0" brushRef="#br0" timeOffset="2287">4429 424 311 0,'0'0'119'0,"19"-25"6"0,-19 25-15 16,-6-29-47-16,6 29-14 16,0 0-15-16,-52-33-2 0,-6 8 37 15,-14 6 9-15,-12 1 20 16,-26 4-9-16,-13 3 48 0,-32-7-29 16,-20-4 36-16,-38 3-17 0,-21 1-12 15,-11 0-39-15,-1-4-31 16,6 4 7-16,1 3-30 0,25-3 15 15,20 7 42-15,19 0-20 16,26 1 17-16,26-5-21 0,13 8-4 16,26-1-16-16,6 1-25 15,20 0-3-15,13 3 4 16,6 1-2-16,39 3-9 0,-33 7-16 16,33-7 6-16,0 0 13 15,-32 18 4-15,32-18 0 0,-26 29-12 16,26-29 9-16,-26 37 73 15,7-5-16-15,-1-6-26 0,1 7-16 16,0-1 22-16,-1 12 23 16,-6 3-8-16,-6 12-4 0,-7 10 11 15,0 7-4-15,-6 11 2 16,-7 8-10-16,-6 14-14 16,6 15-14-16,-6 18 2 0,6 7-7 15,0 8 9-15,13 10 17 16,14 0-10-16,5 5-8 0,1-9 2 15,6-6-3-15,6-12-1 16,7-10-10-16,-6-8-4 0,6-6-5 16,-7-12 1-16,1-7-6 15,-1-11 0-15,1-8 3 0,-7-10-11 16,6-11 13-16,1-7-9 16,6-55 8-16,-6 58 2 0,6-58 0 15,0 0 0-15,0 0 34 16,-7 51-4-16,7-51 0 15,0 0-15-15,0 0-5 0,65 36-3 16,12-14-13-16,21-11 3 16,31-7-3-16,13 3-7 0,33-4 7 15,6 5 0-15,14-1 0 16,-1 0 2-16,0 1 3 0,-6-1-5 16,-7 4-4-16,-6 0 4 0,-7 0-10 15,-6-1 6-15,0 1-1 16,-13-3-3-16,-13-1 8 0,-13-3 0 15,-20-8-3-15,1 0 3 16,-20-3 9-16,-19 3-9 0,-1-3 23 16,-18 0 6-16,-46 7 2 15,58-11 3-15,-58 11 10 16,45-15-5-16,-45 15-3 0,0 0-9 16,52-29 4-16,-52 29-6 15,39-36 3-15,-39 36-15 0,52-47 7 16,-20 7-8-16,-32 40-8 15,45-62 12-15,-6 7-4 0,-6 4 3 16,-1 7 14-16,-6-10-7 16,6-15-11-16,-6-8-4 0,0-6 1 15,6-12-11-15,1-11-1 16,5-17 1-16,1-19-2 0,0-18-7 16,6-11 0-16,14-11 3 15,-7-4-1-15,-1 8 5 16,-12 17 5-16,0 20-4 0,-13 20 1 15,-7 23 6-15,-6 22-6 16,-6 14 3-16,-1 15 0 0,-6 14 4 16,0 33-7-16,-6-33 3 15,6 33-12-15,0 0 1 0,0 0-24 16,0 0-28-16,0 0-29 16,-13-25-23-16,13 25-31 0,0 0-35 15,0 0-49-15,0 0-64 0,0 0-77 16,0 0-147-16,0 0-96 15,0 0-37-15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5:40.8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0 173 0,'0'0'83'15,"0"0"0"-15,0 0-24 16,0 0 15-16,0 0-36 0,0 0 8 15,33 11 27-15,-1 0 2 16,7-7-11-16,19-4-2 0,20 0-25 16,25-4 3-16,27 4 3 15,19-3-35-15,19 3-8 16,20 3 10-16,6 1-3 0,20 3 22 16,6 1 18-16,13-1-22 15,19 0-7-15,20-3-7 0,0-1-11 16,6 1 0-16,20-8 6 15,-7 4 8-15,14 0 1 0,5 8-2 16,1 3-1-16,-7-1-5 16,-19 5-13-16,-26 0 6 15,-32 3 0-15,-27-4 25 0,-31-3-38 16,-27-3 33-16,-32-1-29 16,-26 0 9-16,-19-3 16 0,-13-1 9 15,-52-3-21-15,51 0-9 16,-51 0 34-16,0 0-19 15,0 0-30-15,0 0 38 0,0 0-41 16,0 0 16-16,0 0-29 16,0 0-83-16,0 0-45 0,0 0-88 15,0 0-60-15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5:41.8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38 288 0,'0'0'53'0,"0"0"-17"16,0 0 15-16,0 0 21 15,0 0 0-15,0 0 16 0,58 21-7 16,1-13-41-16,12-12-14 15,13 0-1-15,39-10 2 0,19 3-11 16,20 0 22-16,20 4 90 16,5-1-14-16,14 5-16 0,19 6-11 15,7 1-7-15,6 3 1 16,13 4-41-16,6 0-22 0,-6 4 12 16,-6-1-12-16,-20 1-13 15,-7-1 10-15,-6-3 1 16,-12 0-2-16,-1 0-26 15,-7-4 3-15,-5 4 78 0,-7 0-103 16,-14 0 36-16,1 0 1 16,-6-4-17-16,-21 1 23 0,-12-1-16 15,-19 0 19-15,-13-3 7 16,-20 0-25-16,-13-1 43 0,-13-3-12 16,-12 0 19-16,-33 0 35 15,39 0-30-15,-39 0 33 0,0 0-26 16,0 0-23-16,38 0-2 15,-38 0-25-15,0 0 16 0,39 0-30 16,-39 0-11-16,46-3 46 16,-8-1-27-16,-38 4 11 15,46-4-5-15,-7 4-11 16,-39 0 43-16,0 0-12 0,38 0 19 16,-38 0-2-16,0 0-27 15,0 0 6-15,0 0-4 0,0 0-13 16,0 0 16-16,0 0-1 15,0 0-25-15,0 0 17 0,0 0-18 16,0 0 22-16,0 0-64 16,0 0-135-16,0 0-138 0,0 0-180 15,0 0-60-15</inkml:trace>
  <inkml:trace contextRef="#ctx0" brushRef="#br0" timeOffset="2112">6130 747 133 0,'0'0'36'0,"0"0"29"15,0 0 24-15,0 0 9 16,0 0-12-16,0 0-28 16,0 0-7-16,0 0 10 0,0 0-7 15,0 0 21-15,0 0 20 16,46 40 44-16,-46-40-21 0,32 69-33 15,-19 8 10-15,-7 7 23 16,-6 14-62-16,0 11 22 16,-6 15-12-16,6 14 14 15,-13 22 43-15,0 15 15 0,0 7-11 16,0 0-28-16,0 7-19 16,-6 15-10-16,6 11-14 15,-7 3-31-15,7 11-20 0,-6 0 3 16,6 4 16-16,0-7 41 15,0-11 2-15,7-15-20 0,6-18-18 16,0-15 1-16,0-14-5 16,0-7-12-16,0-8-2 0,0-14-6 15,6-11 1-15,-6-11-2 16,0-15-1-16,7-14-3 0,-7-15-3 16,0-11 3-16,0-10-9 15,0-37 9-15,6 29 8 16,-6-29 0-16,0 0-3 15,0 0-29-15,0 0-55 0,0 0-63 16,0 0-109-16,0 0-142 16,0-44-147-16,7-3-62 0</inkml:trace>
  <inkml:trace contextRef="#ctx0" brushRef="#br0" timeOffset="3304">7923 795 215 0,'0'0'6'0,"0"0"18"16,0 0 50-16,0 0 12 0,0 0-25 16,0 0 4-1,0 0-1-15,20 54-11 0,-14-3-45 16,-6 7 18-16,-6 8 28 16,-7 14-9-16,0 11 15 0,-13 14 4 15,7 8 10-15,-7 15-11 16,0 10 3-16,6 4-18 15,1 0 23-15,0 3 14 0,6-3-14 16,0 4 27-16,0-8-85 16,6 4 6-16,-6 4-2 0,7 3-17 15,6 0 15-15,0-7-3 16,0 0 40-16,0 0 17 16,6-4-14-16,1 1 7 15,-7-5-16-15,13-6-13 0,-7-8-3 16,7-11-20-16,-6-4 19 15,-1-6 13-15,1-5-26 16,-7-3 14-16,0 0-33 0,-7 0 21 16,1 4-7-16,-1-4-6 15,7-4-10-15,-6 1 1 0,-1-5 40 16,7-3-24-16,-6-7 12 16,6 0-20-16,0-8 4 0,-7-3-2 15,7-4-2 1,0-3 14-16,-6-4-32 0,6-7 34 15,0-1 7-15,0-3-17 16,0-7 27-16,0-33-23 0,6 29 22 16,-6-29 65-16,0 0 16 15,0 0-34-15,0 0-46 0,0 0-49 16,0 0-34-16,33-36-32 16,-14 3-88-16,-19 33-139 15,32-51-162-15,-6 11-20 0,-13 0-29 16</inkml:trace>
  <inkml:trace contextRef="#ctx0" brushRef="#br0" timeOffset="5032">8046 5817 384 0,'0'0'38'0,"0"0"23"16,0 0 37-16,0 0 30 0,0 0-13 15,0 0-22-15,0 0-30 16,0 0 3-16,46-15-21 16,18 8-6-16,27 3-16 0,26 4-16 15,25 4 25-15,20-4 24 16,13 0 5-16,25-4 5 0,14 1-23 16,6-4 49-1,-6-4-29-15,-14 0 4 0,-12 0-29 16,-20 0-3-16,-25 0-21 15,-20 0 2-15,-26 4-16 0,-26 3 23 16,-13-3-23-16,-58 7 34 16,46-4-19-16,-46 4 18 0,0 0-11 15,0 0-28-15,0 0 20 16,0 0-28-16,0 0 10 16,0 0 21-16,25 51 0 0,-25-4 19 15,0 8-24-15,0 7 7 16,-6 11 14-16,-1 7-3 15,1 14 26-15,6 12 14 16,-6 10 6-16,6 1-30 0,0 7-13 16,0 7 8-16,0-4-27 15,0 11-9-15,-7 8 13 0,7 10-10 16,0 1 7-16,0 10 11 16,0 1 24-16,7-1 4 0,-1 4 17 15,7-7-20-15,0-8-23 16,6-3 8-16,1-11-8 15,-1-11-10-15,1-7-8 0,-1-11-5 16,7-4-11-16,-13-4 6 16,6 1 2-16,1-4 3 15,-1-7-15-15,1-4 10 0,-1-4-10 16,0-7 16-16,7-7-9 16,0 0-3-16,0-8 18 0,-7 1-20 15,7-12 12-15,-6 1-8 16,-1-12 9-16,-6 1-14 0,0-8 6 15,0 1 9-15,-13-8-6 16,6-4-10-16,-6-3 7 0,0-22 11 16,0 0-2-16,0 26 1 0,0-26-7 15,0 0 0-15,0 0-8 16,0 0-1-16,0 0 3 16,-6 25 6-16,6-25 3 0,0 0 8 15,0 0-7-15,-26 22 5 16,26-22-9-16,-26 15 0 0,26-15 0 15,-26 18-13-15,-6-7 13 0,32-11-3 16,-39 14 3-16,-6-3-4 16,0-3-5-16,-7-1 9 0,-7-7-8 15,1 3 8-15,-7 1 0 16,-6-4-9-16,-6 4 5 0,-8-1-1 16,1 1 5-16,0 3 2 15,0-3-11-15,-7 3-7 16,7-3 27-16,0-1-11 0,0 1 0 15,-7 3 0-15,7 1-8 0,0-1 3 16,0-3 5-16,0 3-5 16,0-4-1-16,-1 1 12 0,1-4-6 15,0 0 4-15,0-7 1 0,-7 0-5 16,7-1 9-16,6 5-3 16,7-5 0-16,0 5-13 0,19-1 9 15,0 0-2-15,1 1-6 16,12-1 10-16,6 1-1 0,33 3-10 15,-38 0 7-15,38 0-3 0,-39 0 3 16,39 0 2-16,-33 0-6 16,33 0 4-16,0 0 3 15,0 0-3-15,0 0 0 0,0 0 0 16,0 0 0-16,0 0-3 0,0 0 3 16,0 0 3-16,0 0-3 15,0 0 0-15,0 0 4 0,0 0-8 16,0 0 4-16,0 0 0 15,0 0 2-15,0 0-2 0,0 0 6 16,0 0-10-16,0 0 4 0,0 0 0 16,0 0 0-16,0 0-17 15,0 0-19-15,0 0-49 0,0 0-57 16,0 0-70-16,0 0-144 0,0 0-119 16,0 0-120-16</inkml:trace>
  <inkml:trace contextRef="#ctx0" brushRef="#br0" timeOffset="7139">9030 7779 815 0,'0'0'281'0,"0"0"97"0,0 0-18 15,0 0-14-15,0 0-63 16,0 0-71-16,0 0-110 0,7-40-69 15,-1-19-7-15,1-6-17 16,6-12 0-16,6-6-13 16,1-16 4-16,12-6-15 0,0-15-14 15,7 3 14-15,0 12 12 16,-7 14 3-16,-6 22 5 0,0 14-21 16,-7 19 3-16,-19 36-17 15,0 0 3-15,0 0 5 16,33 3 10-16,-33-3 3 0,39 58-1 15,-7 4-12-15,-6 7-1 16,6-3 7-16,-6 0 10 0,13-1 0 16,0-3-9-16,0 0-71 15,6-8-77-15,0-6-112 16,1 3-169-16,-8-15-90 0</inkml:trace>
  <inkml:trace contextRef="#ctx0" brushRef="#br0" timeOffset="7345">9328 7229 1348 0,'-39'-15'201'0,"39"15"61"15,0 0-6-15,0 0-76 0,13-36-80 16,20 11-47-16,12 3-15 15,20 7-84-15,-1 1-203 0,1 3-193 16,-7 0-127-16</inkml:trace>
  <inkml:trace contextRef="#ctx0" brushRef="#br0" timeOffset="8363">5897 5722 501 0,'0'0'56'16,"0"0"33"-16,0 0 3 0,0 0 6 16,0 0 17-16,0 0 5 15,0 0 7-15,0 0 29 16,26 40-26-16,-26-40-31 0,20 51 2 15,-14-3 9-15,-6 6-11 16,7 12-21-16,-7 10-13 0,6 8 26 16,0 14 37-16,7 4-12 15,-6 7-9-15,6 0-12 0,-7 4 14 16,-6-4-48-16,0 1-31 16,0 2 8-16,0-2-24 0,0-5 1 15,0 1 16-15,0-8 1 16,-6 0-15-16,6-11 6 15,0-6-7-15,-7-9-8 16,7-10 29-16,-6-4-11 0,6-10 5 16,-7-8 3-16,7-4 3 15,0-7-12-15,0-7 0 0,0-22-13 16,0 0-8-16,0 26 20 16,0-26 5-16,0 0 4 0,0 0 9 15,0 0-6-15,0 0-17 16,0 0-1-16,0 0-15 0,0 0-31 15,0 0-15-15,0 0-51 0,13-30-87 16,-13 30-108-16,0 0-170 16,33-36-165-16,-33 36-14 0</inkml:trace>
  <inkml:trace contextRef="#ctx0" brushRef="#br0" timeOffset="10035">5871 8237 659 0,'0'0'66'0,"0"0"1"15,0 0 13-15,0 0 38 16,-32-18 12-16,0 7 2 15,-7 11-1-15,-7 0-56 0,-5 4 18 16,-8-1-14-16,-18 1-17 16,-7 0 14-16,-20 3-2 0,-19-7-18 15,-6 3 13-15,-20-3-3 16,-13-3-9-16,-19 3 7 0,-14-7 14 16,-5 3-17-16,-14-3-27 15,-12-4 8-15,-1 3 16 0,7 1 19 16,19 4-6-16,7-5-33 15,19 5-25-15,20-1 7 0,13 4-11 16,12 0-9-16,14 0 6 16,12 0-4-16,20-4-8 15,13 4 22-15,19 0-21 0,7 0-10 16,45 0 21-16,0 0-10 16,0 0-18-16,0 0 25 0,0 0-8 15,0 0 2-15,0 0 12 16,0 0-22-16,0 0 20 0,0 0 7 15,0 0-14-15,0 44 8 0,0-44 1 16,12 51-14-16,1-4 9 16,0 1 11-16,-6 10-1 0,-1 4 19 15,-6 18 18-15,0 11 3 16,0 7 1-16,-6 8-17 16,6 10 9-16,-7 8-3 0,1-4-22 15,-1 0 3-15,1-4-17 16,-1 1-8-16,1-8-5 0,6 7 14 15,-6-3 3-15,-7-4-12 16,6-3-3-16,7 3 10 0,-6-7 3 16,-1 0-4-16,7-11-6 15,0-4 6-15,-6-14 3 0,6-11-20 16,0-7 17-16,0-8-10 16,0-11 4-16,-7-7-6 0,7-3-5 15,-6-4 3-15,6-22 16 16,-7 25-11-16,-12 1 10 15,19-26-7-15,-26 29-13 0,0-4 20 16,7 1-20-16,19-26 17 16,-39 43-1-16,13-10-3 0,6 0-5 15,20-33-17-15,-25 36 6 0,12-3-12 16,13-33-3-16,-13 40 1 16,6-14 2-16,7-26-2 0,0 0-9 15,0 32 11-15,0-32 15 16,0 0 6-16,7 33 7 0,-7-33-11 15,0 0 5-15,0 0 6 16,0 0 0-16,0 0 2 0,0 0-9 16,0 0 4-16,32 22 3 15,-32-22 6-15,0 0-3 16,26 22 1-16,-26-22-9 0,0 0-16 16,0 0 0-16,0 0-3 0,32 14 14 15,-32-14 7-15,0 0-4 16,0 0 12-16,0 0-5 0,0 0 3 15,0 0 1-15,0 0-17 16,0 0 0-16,26 19 13 0,-26-19 7 16,0 0 4-16,0 0-11 15,26 32 7-15,-26-32-15 0,0 0 10 16,32 44 2-16,-32-44-4 16,0 0-3-16,33 36-5 0,-33-36 11 15,45 33-3-15,-6-15-3 16,6-3-1-16,14-8 6 15,5 0 5-15,7-3-14 0,14 0-3 16,5-8 6-16,14 4 15 0,12 0-4 16,20 0-13-16,13-7 6 15,13-4-5-15,13-4 1 0,6-3 1 16,-6 0-6-16,6 3-3 16,-13 4 20-16,-6 4-8 0,-6 4 5 15,-21 3 3-15,-5 0 2 16,-14 3-25-16,-5 1 27 0,-14-1-16 15,-13 1 4-15,-7 0 0 16,1-4 3-16,-13-4-13 0,-7 4 19 16,0-7-5-16,-12 0-16 15,-1-4 16-15,0 0 5 0,-12 0-15 16,-1 0 8-16,0-4 1 16,-12 4-11-16,-20 11 17 0,26-14-17 15,-26 14 5-15,26-11 17 0,-26 11-14 16,0 0 6-16,0 0 10 15,0 0-10-15,0 0 13 0,0 0 2 16,0 0-16-16,0 0 10 0,0 0-7 16,0 0-18-16,0 0 10 15,0 0 0-15,0 0 0 16,19-4 0-16,-19 4 3 0,0 0-9 16,26 0 18-16,-26 0-12 15,26 0-8-15,0-3 19 0,-26 3-24 16,32 0 20-16,-13 0 2 0,-19 0-16 15,26-4 13-15,-26 4-17 16,0 0-2-16,0 0 8 0,0 0-44 16,0 0-25-16,0 0-15 15,0 0-12-15,0 0 8 0,0 0 16 16,0 0-37-16,0 0-55 0,0 0-81 16,0 0-119-16,0 0-61 15</inkml:trace>
  <inkml:trace contextRef="#ctx0" brushRef="#br0" timeOffset="10444">3923 9311 1272 0,'0'0'38'0,"0"0"102"0,0 0 111 15,0 0 3-15,0 0-4 16,0 0-63-16,-19 32-34 0,-1 12-46 16,1 7-4-16,-1 0-47 15,1 0-15-15,-1 7-15 16,7-3-3-16,-6-4-6 0,6-4-23 16,7-7 6-16,-7-3-22 15,6-5-93-15,7-32-96 0,-6 33-122 16,6-33-114-16,0 0-44 0,0 0-36 15</inkml:trace>
  <inkml:trace contextRef="#ctx0" brushRef="#br0" timeOffset="11048">3942 9362 1033 0,'0'-48'237'0,"-6"8"30"0,6 40-1 16,-7-40-84-16,7 4-48 15,0 7-76-15,0 29-23 0,20-33-35 16,-20 33 14-16,45-44-1 16,7 15-17-16,0 11-7 0,-1 7 21 15,8 4-10-15,-1 3-10 16,0 8 21-16,-6 7-28 0,0 0 31 15,-7 3-22-15,-6 4 30 16,-13 1 1-16,-26-19 4 0,26 32 30 16,-13 1-17-16,-13-33 21 15,-7 44-20-15,-6-4-4 0,-13-4-25 16,-12 1 3-16,-8-1-25 16,1-7 18-16,0 0-11 0,6-7 3 15,39-22-16-15,-46 18-54 0,46-18-33 16,0 0-30-16,0 0-13 15,0 0 14-15,0 0 26 0,0 0 65 16,33-22-8-16,12 12 52 16,-6 2-27-16,6 8 20 0,1 8 11 15,-8 2 28-15,8 5 52 16,-7 7 6-16,-39-22 55 16,45 51-39-16,-19-4-8 0,-13-3 19 15,-13-1-2-15,-13-2-13 0,-13 2-17 16,-13-3-16-16,-13 0-26 15,-12-3-4-15,-8-5-9 0,-12-6-7 16,7-4-3-16,-8-4-9 16,8-11-9-16,6 0-1 0,-1-7-4 15,14 0-15-15,6-7-12 0,13 4-42 16,7-1-52 0,32 4-83-16,0 0-144 0,0 0-117 0,0 0-63 15,0 0-30-15</inkml:trace>
  <inkml:trace contextRef="#ctx0" brushRef="#br0" timeOffset="11948">5794 11571 638 0,'0'0'108'0,"0"0"-5"15,0 0-5-15,0 0-38 0,0 0-27 16,0 0-19-16,0 0 1 15,0 0 29-15,0 0-11 0,0 0 12 16,0 0-16-16,0 0 37 16,13 36 76-16,-13-36 16 0,6 40 6 15,-6-7 31-15,7 3-43 16,-7 12 4-16,0-1 9 0,0 4-36 16,-7 11 15-16,-6 7-48 0,0 7 3 15,0 12-33-15,0 10-20 16,0 8-24-16,0-1 6 0,7 1-14 15,-7-1-14-15,7-7 10 0,-7 4 18 16,0-3 13-16,-7-1-5 16,7-4-21-16,-6-6-8 15,-14-1-1-15,14-10 8 0,-7-5-8 16,13-17-6-16,-6-11-7 16,6-8 7-16,13-36-36 0,-7 33-38 15,7-33-65-15,0 0-103 0,0 0-156 16,0 0-121-16,13-58-52 15,7 3 12-15</inkml:trace>
  <inkml:trace contextRef="#ctx0" brushRef="#br0" timeOffset="12735">8001 10843 627 0,'0'0'130'15,"0"0"23"-15,0 0-28 0,0 0 6 16,0 0-53-16,0 0-1 16,0 0 8-16,13 36 106 0,-19 4 58 15,-1 8-31-15,-6 6-72 16,-6 12 22-16,-1 10 20 0,1 4 2 15,-7 11-25-15,0 4-23 16,-6 10-26-16,-7 5-21 0,0-1-16 16,7 7-15-16,-7-3-15 0,6-7-13 15,8-1-15-15,-1-7-11 16,6-14 1-16,1-7 1 0,6-12-4 16,6-14-8-16,7-11-4 0,0-11-5 15,0-29-24-15,0 26-13 16,0-26-24-16,0 0-44 0,0 0-58 15,0 0-67-15,20-33-78 16,-14 0-40-16,-6 33-36 0,13-40-29 16,0 7-1-16,-13 33 13 15</inkml:trace>
  <inkml:trace contextRef="#ctx0" brushRef="#br0" timeOffset="13564">7548 12543 782 0,'0'0'14'0,"0"0"-14"16,32 14 8-16,7-14 6 16,13 7 31-16,0-10-12 0,6-1 6 15,7 0-9-15,-7 1 1 0,13-1 3 16,7 1-2-16,0-1-2 16,6 4-24-16,13 0 17 15,6-7-23-15,7 7 2 0,13-8 2 16,7 5 11-16,6-1-21 0,6 0 24 15,7-3-27-15,0 0 53 16,-7 0 0-16,1-1 20 0,-14 1 3 16,-6 3-28-16,-13 1 0 15,0-5-7-15,0 5-7 0,-6-4-23 16,-7-1 2-16,7-3-13 0,-7 0 9 16,-7 4 3-16,1 0-6 15,-13 0 7-15,6 3 6 0,0 4 8 16,0-4-18-16,0 1-9 15,-6 3-6-15,0-4 18 0,6 4 10 16,0-4-2-16,-6 4-23 16,6-3 2-16,0 3 10 0,0-4 7 15,0 4 16-15,0-4-18 0,-6 1-19 16,-7 3 27-16,0 0 9 16,1 0 13-16,-14 0-32 0,0-4 2 15,-6 4-8-15,-13 4 7 0,6-4 14 16,0 3-10-16,-6-3 0 15,0 0 3-15,-39 0-7 0,52-7-15 16,0 4 4-16,-14 3 7 0,8 0 5 16,-1 0-18-16,7 0 16 15,0 0 10-15,-1 3 6 16,-5-3-28-16,6 0 6 0,-1 4-5 16,-5-4 13-16,-7 3-8 0,-1-3 3 15,1 4 8-15,0-4 10 16,0 0-9-16,0-4-1 0,0 4-32 15,-1-3 16-15,1 3 8 0,-39 0 12 16,46-4-12-16,-8-3 0 16,-38 7 12-16,39-4-18 0,-39 4 37 15,0 0 11-15,0 0-8 0,0 0 3 16,0 0-21-16,0 0-34 16,0 0 5-16,0 0-16 15,0 0-86-15,0 0-94 0,0 0-96 16,0 0-76-16,0 0 16 0</inkml:trace>
  <inkml:trace contextRef="#ctx0" brushRef="#br0" timeOffset="14744">5956 13682 459 0,'0'0'36'0,"0"0"21"16,0 0-7-16,0 0 6 15,0 0-11-15,0 0-6 0,0 0-16 16,0 0 58-16,0 0 0 0,0 0 23 16,0 0-22-16,0 0-5 15,0 0-24-15,58 18 29 0,-6-4-40 16,-1-6 4-16,8-1-17 0,5 0 4 15,20-7-24-15,7 4 24 16,19-4 9-16,7 0 17 16,19 0-6-16,13 0-25 0,12-7-21 15,8-1 1-15,5 5 5 0,1 3 6 16,13 0-19-16,-7 0 10 16,0 0-7-16,-6 0 1 0,0-8-43 15,-7 8-11-15,-6-11-25 0,-7 1 14 16,7 2 11-16,-6-6-2 15,-1 3 10-15,-6 0 15 0,-7 0 3 16,-12-4 39-16,-7 5-13 0,-13-5 9 16,-7 4-15-16,-6 0 10 15,-12 0-26-15,-1 4 24 16,0 0 0-16,7-1 15 0,-7-3-33 16,6 1 24-16,1-1-2 0,6 3-29 15,-6-6 29-15,12 3-15 16,-6 0 28-16,0 0-34 0,7 7 23 15,-13 1-29-15,6-1 26 16,-13 4-13-16,0-4 15 0,0 8-6 16,-6-8-22-16,0 4 32 0,-7 0-20 15,0-3 15-15,0-8-14 16,7 4 12-16,-7-4-10 0,7 3 10 16,-1-2-23-16,1 2 44 15,-7 1-38-15,0 3 8 0,-6 4 22 16,-7 4 34-16,1 3-5 15,-1-3-20-15,0 3-15 0,-6 4 12 16,0 0-7-16,0 4-21 0,6-5-6 16,-6 1 9-16,6-3-6 15,0 3 20-15,0-1-1 0,1-2-13 16,5-1-7-16,-5-3-4 0,-8 3 8 16,1-3 5-16,-6 7 23 15,-1-4-11-15,-6 0-22 0,-7-3 13 16,-32-4-19-16,45 7 24 15,-45-7-3-15,39 7 9 0,-39-7-16 16,0 0-9-16,46-3-91 16,-46 3-88-16,0 0-64 0,0 0-11 15,32-19-55-15</inkml:trace>
  <inkml:trace contextRef="#ctx0" brushRef="#br0" timeOffset="-101862">17232 4281 1429 0,'65'33'242'16,"12"-15"-44"-16,-6-11-64 16,7-7-73-16,-7-14-45 15,-6-8-30-15,-7-11-248 0,-6-18-318 16</inkml:trace>
  <inkml:trace contextRef="#ctx0" brushRef="#br0" timeOffset="-102047">19271 3164 855 0,'0'0'68'0,"0"0"1"15,0 0-10-15,0 0-21 16,0 0-8-16,0 0-13 0,-58-11 3 15,58 11 39-15,0 0 29 16,0 0-3-16,0 0-39 0,-13 65-28 16,13-65-4-16,0 0 16 15,58 44-23-15,0-22 2 16,0-15-9-16,-58-7-8 0,78-29 2 16,-20-7 6-1,-58 36 12-15,65-59-6 0,-26 12 34 16,-39 47 44-16,13-54-21 15,-13 54-24-15,-26-48-8 0,-26 19-38 16,-19 15 31-16,-13 14-18 16,-7 7 16-16,-12 7 13 15,-1 5 13-15,7 2 4 0,0 1-33 16,13-4 10-16,19 1-2 16,65-19-31-16,-65 18 10 0,65-18 11 15,0 0 8-15,0 0 2 16,0 0-12-16,-19 58-4 15,19-58 5-15,13 55-7 0,-13-55-9 16,32 58-3-16,-32-58 6 16,33 51-16-16,-33-51 19 15,0 0-9-15,19 51 12 16,-19-51 9-16,0 0-13 0,-45 43 6 16,-7-21-18-16,-6-7 7 15,-7-12 2-15,0-3-12 16,0-3-3-16,1-8 16 0,5-4-20 15,8-6-16-15,51 21-8 16,-59-40 4-16,59 40 19 0,0 0 4 16,-45-55 10-16,45 55 1 15,0 0-5-15,0 0 2 16,0 0-9-16,0 0 20 0,0 0-17 16,0 0 12-1,0 0 20-15,0 0 32 0,-13 65 16 16,0-10-9-16,-13-8 9 15,-13-3 3-15,-6-4-23 0,-13-4-16 16,-7-3-9-16,-13-4-7 16,1-7-22-16,-1-4 13 15,0-7 9-15,14-7-14 0,5-8 5 16,8-3-7-16,51 7-11 16,0 0-59-16,-39-62-22 0,32 4 12 15,14 7 31-15,-7 51 36 16,32-55-17-16,-32 55 48 15,0 0-38-15,58-40 32 16,-58 40-15-16,52 0 28 16,-52 0 58-16,0 0-6 0,13 48 10 15,-13-48 5-15,-32 58-33 16,-20-11-25-16,-6-10-15 0,-7-8-8 16,-6-11-7-16,0-4 6 15,-1-6-5-15,14-8-11 16,0-4-102-16,6-11-136 0,52 15-262 15,-52-36-98-15</inkml:trace>
  <inkml:trace contextRef="#ctx0" brushRef="#br0" timeOffset="-101635">17335 2498 1962 0,'0'0'146'0,"0"0"58"16,0 0-6-16,0 0-58 15,-6 87-61-15,6 8-55 16,13 7-11-16,6 7-38 0,1 0-213 16,-7 0-300-16,-7-3-258 15</inkml:trace>
  <inkml:trace contextRef="#ctx0" brushRef="#br0" timeOffset="18640">13950 12266 735 0,'0'0'102'0,"6"-40"-16"0,-6 40-4 16,0-44 51-16,0 44-6 16,7-43-33-16,-7 43-47 0,0-55-3 15,6 15-6-15,-6 40-24 0,0-55 20 16,0 1-27-16,7 3 5 16,-1 0 21-16,7-7-9 0,0-12-24 15,-6-2-24-15,-1-1 24 0,1-4 42 16,-7 1 40-16,0-4-65 15,0 7 5-15,-7-3 0 0,1 3-12 16,-1-3-4-16,1 6-11 0,-1 5 13 16,7-1 3-16,-6 4-36 15,6 4 29-15,-7 7 13 16,1 0 0-16,6 0-17 0,-7 4-7 16,7 47-2-16,-6-54 9 0,-1 10 9 15,7 44-6-15,0-47-19 16,0 47 11-16,0 0 2 0,-6-44 0 15,6 44-11-15,0 0 0 0,0 0-9 16,-13-47-9-16,13 47-18 16,0 0 4-16,0 0 16 0,-13-48 14 15,13 48 0-15,-13-40 38 0,13 40-22 16,-6-43-13-16,6 43-17 16,0 0-11-16,-7-41 9 15,7 41 6-15,0 0-6 0,0-47 32 16,0 47-39-16,0 0 39 15,0 0-19-15,0 0 8 0,0 0 11 16,7-44 0-16,-7 44-8 0,0 0 18 16,0 0-21-16,0 0 40 15,0 0-47-15,0 0 8 0,0 0 10 16,0 0 6-16,0 0-23 0,0 0 17 16,0 0-13-16,0 0 9 15,0 0-8-15,0 0 8 0,0 0-14 16,0 0 29-16,0 0-35 0,0 0 36 15,0 0-56-15,0 0-5 16,0 0 49-16,0 0 12 16,0 0-22-16,0 0-2 0,0 0 17 15,0 0 2-15,0 0-24 0,0 0 23 16,0 0 7-16,0 0-18 16,0 0-13-16,0 0 36 0,0 0-12 15,0 0-2-15,0 0-8 16,0 0 22-16,0 0-40 0,51-36 22 15,-51 36-9-15,59-22 29 0,-8 8-30 16,-5 3 33-16,6 4-34 16,6-1 22-16,0 5-26 0,13-5 39 15,7 5-53-15,6-8 31 16,13 7-33-16,7-7 40 0,-1 4-35 16,20 0 17-16,0-4 26 15,13 3-27-15,0 1 4 0,7-4 6 16,5-3-4-16,8-5 25 0,12 1-21 15,0-4-3-15,1 1 24 16,-7-1-2-16,-1 4 14 0,-12 10-37 16,-6-3 31-16,-14 4-27 0,-6 3 41 15,-6 8-24-15,-7-4 28 16,0 11-32-16,-7-4-4 0,-6 4-6 16,1 0 33-16,-1-7-27 15,0 3-14-15,6-7 24 0,1 0-8 16,6-4-31-16,0-3 20 15,0 0-19-15,-13 0 33 0,-6-1-24 16,-7-3 10-16,-6 4-8 16,-14 3 45-16,1 1-59 0,-65 3 45 15,71 0-29-15,-71 0 3 0,65 3 8 16,-65-3 21-16,0 0 10 16,58 4-4-16,-58-4-21 0,0 0 7 15,0 0 5-15,0 0 16 0,0 0 2 16,0 0-6-16,0 0-1 15,0 0 2-15,0 0 6 16,0 0-26-16,0 0-4 0,0 0-15 16,33 62 28-16,-33-62 14 0,13 65 34 15,-7-6-20-15,-6-5 15 16,0 8 14-16,0 4 23 0,-6 3-31 16,-1 7 30-16,1 4-30 0,-7 0-28 15,6 4-5-15,1-4-2 16,-1-7 0-16,7 0-2 0,0-8-23 15,-6-7-1-15,12-3 19 0,-6-4-18 16,7-7-14-16,-7 3 12 16,0-3 1-16,6-1-1 15,-6-3-7-15,7-3-10 0,-7-37-2 16,6 51 11-16,-6-15 2 0,0-36 6 16,0 40-12-16,0-40 0 15,7 37 3-15,-7-37 4 0,0 36 11 16,0-36 4-16,0 0 2 0,0 0-12 15,0 0-3-15,0 40-9 16,0-40 3-16,0 0-6 0,0 0 9 16,0 0 2-16,0 0-4 0,0 0 3 15,0 0-3-15,0 0-9 16,0 0-5-16,0 0 10 16,0 0-12-16,0 0-43 0,0 0-34 15,0 0-48-15,0 0-14 0,0 0 8 16,0 0-3-16,0 0-17 15,0 0-4-15,0 0 167 0,0 0-142 16,0 0 84-16,0 0 27 0,0 0 9 16,0 0 25-16,0 0 6 15,0 0-25-15,0 0 22 0,0 0-20 16,0 0 5-16,0 0 9 0,0 0 0 16,45 4 18-16,-45-4-23 15,0 0 5-15,0 0 18 16,0 0-18-16,0 0-13 0,0 0 6 15,0 0-6-15,0 0 17 16,0 0 1-16,0 0 12 0,0 0 1 16,0 0-22-16,0 0-17 0,0 0 12 15,0 0 12-15,0 0 3 16,0 0 36-16,0 0 1 0,0 0-8 16,0 0-29-16,0 0 21 0,0 0 15 15,26 51 3-15,-26-51-4 16,6 47-6-16,-6-47-18 0,-6 51-6 15,6-51-11-15,-13 54 7 0,13-54 17 16,0 44-22-16,0-44 12 16,0 0-20-16,-7 44 32 15,7-44-13-15,0 0 5 0,-6 51 8 16,6-51-11-16,0 0-4 0,0 0-3 16,-7 40 1-16,7-40-5 15,0 0-10-15,0 0 14 0,0 0 2 16,0 0-33-16,0 0 23 0,0 0 0 15,0 0-8-15,0 0 12 16,0 0 8-16,0 0-5 0,0 0 12 16,0 0-25-16,0 0 1 0,0 0-4 15,0 0 15-15,0 0-1 16,0 0-5-16,0 0-18 0,0 0-8 16,0 0-19-16,0 0 2 0,0 0 6 15,0 0-30-15,0 0 19 16,0 0 18-16,0 0 16 15,0 0-16-15,0 0 3 0,0 0 7 16,0 0 1-16,0 0 35 0,0 0-14 16,0 0-13-16,0 0-5 15,0 0 10-15,0 0-2 0,0 0 11 16,0 0-3-16,0 0 7 0,0 0-13 16,0 0-15-16,0 0-15 15,0 0-34-15,0 0 7 0,0 0-9 16,0 0 17-16,0 0 17 0,0 0 20 15,0 0 31-15,0 0-34 16,0 0 36-16,0 0-27 16,0 0 21-16,0 0-16 0,0 0 7 15,0 0-9-15,0 0 5 0,0 0 4 16,0 0 4-16,0 0-17 16,0 0 36-16,0 0-41 0,0 0 41 15,0 0-35-15,52-15 23 16,-52 15-22-16,0 0 33 0,0 0-41 15,0 0 46-15,0 0-46 0,0 0 24 16,0 0-11-16,0 0 14 16,0 0-28-16,58-11 41 0,-58 11-37 15,0 0-1-15,0 0 49 16,46-3-39-16,-46 3 9 0,0 0 1 16,0 0-16-16,58 0 22 15,-58 0-5-15,52 0 3 0,-52 0-21 16,58 0 17-16,-13 0 10 0,14 0-18 15,-8 0 12-15,8-4-12 16,-7 4 1-16,6-4-7 0,-6 1 18 16,-52 3 6-16,64-8-24 0,-12 1 27 15,-52 7-3-15,58-11-13 16,-58 11-3-16,46-11-16 0,-46 11 42 16,0 0-26-16,0 0-8 15,0 0-4-15,0 0 12 16,0 0 3-16,0 0 9 0,0 0-4 15,0 0 6-15,0 0-8 0,0 0 5 16,0 0 17-16,0 0-30 16,0 0 13-16,0 0-19 0,0 0 11 15,0 0 26-15,0 0-26 0,0 0 0 16,0 0-7-16,0 0 13 16,0 0-21-16,0 0-2 0,0 0 26 15,0 0 5-15,51 0-18 0,-51 0 10 16,0 0-13-16,0 0-3 15,0 0 31-15,0 0-18 16,0 0 2-16,0 0-8 0,0 0 18 16,0 0-29-16,0 0 20 0,0 0-2 15,0 0 9-15,0 0-10 16,0 0-3-16,0 0-7 0,0 0-22 16,0 0 51-16,0 0-19 0,0 0 3 15,0 0-10-15,0 0 7 16,0 0-35-16,0 0 57 0,52 11-35 15,-52-11-3-15,0 0 5 0,0 0 12 16,0 0-4-16,0 0 36 16,0 0-56-16,0 0 7 15,0 0 36-15,0 0-26 0,0 0 7 16,0 0-4-16,0 0-11 0,0 0 17 16,0 0-6-16,0 0 22 15,0 0-18-15,0 0-4 0,0 0 12 16,0 0 26-16,0 0-6 0,0 0-21 15,0 0-3-15,0 0-8 16,0 0 5-16,0 0 14 0,52 15 26 16,-52-15-45-16,0 0 8 15,0 0 5-15,0 0 17 0,0 0-6 16,0 0 21-16,0 0-14 16,45 43-11-16,-45-43-11 0,0 0-12 15,26 44-5-15,-26-44 12 16,0 0 2-16,0 0-6 0,0 0-3 15,0 0-9-15,20 44 6 0,-20-44-2 16,0 0 13-16,0 0 16 16,0 0-30-16,0 0 23 0,0 0 7 15,0 0-21-15,0 0-3 0,0 0 16 16,0 0-23-16,0 0 10 16,0 0 0-16,0 0 4 0,0 0-21 15,0 0 17-15,0 0-4 16,0 0 13-16,0 0-24 0,0 0 17 15,0 0 3-15,0 0-5 0,0 0-8 16,0 0 1-16,0 0-22 16,0 0 12-16,0 0 3 0,0 0 0 15,0 0-13-15,0 0 9 16,0 0 1-16,0 0 2 0,0 0 6 16,0 0 9-16,0 0-13 0,0 0 3 15,0 0 10-15,0 0 12 16,51 14-30-16,-51-14 7 0,52 8 4 15,-52-8-30-15,58-4 5 0,-58 4 32 16,65-4-43-16,-13 1-18 16,0-5 47-16,-7 1-33 0,7 0 35 15,-7-4-38-15,13-4 10 16,1 5 7-16,-1-1 14 0,0 0-1 16,0 7 23-16,-6-3 3 15,-6 3-12-15,-1 0 18 0,-45 4-24 16,58-3 5-16,-58 3-2 0,52 0 28 15,-52 0-48-15,45 0 41 16,-45 0-36-16,0 0 39 0,46 3-11 16,-46-3-15-16,0 0 1 0,0 0-7 15,45 4 4-15,-45-4 21 16,0 0-20-16,0 0 8 0,0 0-1 16,0 0 5-16,39 4-4 0,-39-4 18 15,0 0-23 1,0 0 6-16,0 0-2 0,0 0 10 15,0 0 1-15,0 0-19 0,0 0 19 16,0 0 9-16,0 0-15 16,0 0-10-16,0 0-34 0,0 0-47 15,0 0-48-15,0 0-54 0,0 0 0 16,0 0 12-16</inkml:trace>
  <inkml:trace contextRef="#ctx0" brushRef="#br0" timeOffset="19368">16099 10483 700 0,'0'0'147'0,"0"0"50"16,0 0 108-16,0 0-62 0,0 0-68 15,0 0-67-15,0 0-5 0,0 0-24 16,0 0-17-16,-19-48-23 16,19 48-16-16,-59-29-29 0,1 15-4 15,-7 10 15-15,1 11 10 0,-1 8-6 16,-6 7-9-16,-1 14 34 15,1 4 30-15,0 11 4 16,6-4 22-16,14 4-25 0,12 0-15 16,6 0-30-16,7 0 25 0,20-4 13 15,19 1-12-15,13-8 5 16,6-4-25-16,20 1 2 0,13-12-4 16,12 1-3-16,8-12-16 0,-1 1-9 15,6-4-1-15,1-8 10 16,-7 1 7-16,-13-4-5 0,1-7-7 15,-21 3-34-15,-5 0-50 0,-46 4-78 16,38-3-122-16,-38 3-127 16,39 0-40-16,-39 0-20 15,0 0 31-15</inkml:trace>
  <inkml:trace contextRef="#ctx0" brushRef="#br0" timeOffset="21076">14060 13642 588 0,'45'11'123'0,"-45"-11"-53"15,46 10 2-15,-14-10-26 0,7 0 2 16,-39 0-29-16,52 0 2 0,-7 0 6 16,7-3-17-16,-1 3-5 15,8-4-14-15,5 1 28 0,14-1-19 16,6 0-3-16,13 1-3 0,0 3 14 16,14-4-20-16,5 0 12 15,7-3 6-15,19 0 16 16,1-8-33-16,6 8 30 0,0-4-30 15,6-4 28-15,7 1-29 0,-13-1 12 16,-7 1-10-16,7-4 20 16,-20-1-18-16,7 5 4 0,-26-4-4 15,0 3 12-15,-6 4 6 16,0-3-17-16,-14 6 30 0,1-6-7 16,-7 7 24-16,-6-8-13 0,-1 8 3 15,1-4-27-15,-7 0 18 16,-6 4-29-16,6-4 30 0,-6 7-28 15,6 0 0-15,-6 1-3 16,0-1 16-16,6 4-1 0,0 0-6 16,0-4 10-16,7 4-1 15,6 0-9-15,0-3-8 0,0-1 0 16,1 1 12-16,5-1-4 0,1 0 9 16,-7 1-15-16,0-1 6 15,0 4-3-15,-6-4 11 0,6 8-8 16,-6-4-14-16,-1 4 38 0,1-4-49 15,0 3 45-15,-7 5-31 16,7-5 32-16,6 1-29 0,-7-1 24 16,1-3-40-16,-7 0 47 15,1 0-36-15,-1 0 23 16,6 4-10-16,1-4-12 0,6 4 16 16,0-1-4-16,1 5-4 0,-1-8-1 15,-7 7 31-15,8-7-42 16,-8 4 23-16,1-4-7 0,-7 0 24 15,7 0-43-15,-1 0 39 0,-5 0-29 16,-1-4 4-16,-6 4 5 16,-1-7 12-16,-12 7-20 0,0 0 4 15,-7-4-2-15,-12 0 13 0,5 1 5 16,-38 3 4-16,39-8-21 16,-39 8-4-16,33-7 17 15,-33 7-27-15,0 0 14 0,45-7 7 16,-45 7 4-16,39 0 10 0,-39 0-9 15,45-4-35-15,-45 4 30 16,52 0-9-16,-13 0 23 0,-39 0-37 16,39 4 21-16,-1 0-8 15,-38-4 23-15,39 3-22 0,-39-3 7 16,46 7 22-16,-46-7-38 0,32 8 29 16,-32-8-21-16,39 7 18 15,-39-7-10-15,0 0 16 0,0 0 24 16,0 0 39-16,0 0 14 15,0 0-45-15,0 0-38 0,0 0 20 16,0 0 0-16,0 0 5 16,0 0-3-16,0 0-12 0,0 0-16 15,6-36 16-15,-6 36-20 0,-6-44-10 16,6 44 10-16,-20-47-5 16,7 10 5-16,0 4 6 0,7-3 6 15,0-8-22-15,-1-3 10 0,7-4-8 16,-6-3 19-16,-1-1 10 15,1-3-30-15,-1-4 21 0,1 4-21 16,-1-1 21-16,1 5-3 0,-1 3 13 16,-6 0 3-16,0 11-22 15,0 0-9-15,13 40 6 16,-25-47 8-16,25 47 4 0,-26-59-21 16,26 59 9-16,-33-51 0 0,33 51-6 15,-32-51 16-15,32 51-4 16,-32-40-16-16,32 40 10 0,0 0 15 15,0 0-24-15,-39-47 9 0,39 47 4 16,0 0-4-16,0 0-3 16,0 0 3-16,0 0-18 0,0 0 14 15,0 0-13-15,0 0-33 0,0 0 8 16,0 0-12-16,0 0-24 16,0 0-11-16,-33-44 6 15,33 44-24-15,0 0 13 0,0 0-7 16,0 0 13-16,0 0-61 0,0 0-26 15,-19-40-79-15</inkml:trace>
  <inkml:trace contextRef="#ctx0" brushRef="#br0" timeOffset="22600">5852 230 137 0,'0'0'28'0,"0"0"25"16,0 0-14-16,0 0-17 16,0 0 7-16,0 0 15 15,0 0 28-15,0 0 19 16,0 0-26-16,0 0-29 0,0 0-8 16,0 0-2-16,0 0 37 15,0 0 4-15,0 0 2 0,0 0-4 16,39 37 74-16,-39-37-16 15,32 33 19-15,-32-33-54 0,0 0-26 16,39 29-3-16,-39-29-10 16,0 0 7-16,0 0-19 0,0 0 5 15,26 43 18-15,-13-6 28 16,-7-1-17-16,-6 4 4 16,0 4-21-16,-6-4-5 15,-1 7-26-15,7 1-14 0,0 6-12 16,0-3 20-16,13-4-6 15,-6 1-11-15,12-1-87 0,-19-47-82 16,26 58-169-16,-26-58-147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6:08.5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43 165 0,'0'0'11'0,"0"0"-8"16,0 0 14-16,0 0-6 15,0 0-1-15,0 0 6 0,0 0 20 16,0 0 3-16,0 0 9 16,0 0-5-16,0 0-5 0,58 4-4 15,-6-1 12-15,6 1 1 16,7-4 26-16,19 0-4 15,13 0 3-15,13 4 17 0,13-1 4 16,6 1-27-16,1-4 33 16,6 3-13-16,-7 5-26 15,1-5-9-15,-1-3-16 0,-6 0 10 16,0 0-45-16,0-7 6 16,0 0-1-16,0-4 11 0,7-4-24 15,-7 4 25-15,6 1-17 16,-6-1 25-16,6 7-3 15,1 0 34-15,6 4-43 0,0 4 33 16,0 0-8-16,0 3-21 16,-7 4-8-16,1-4 22 0,-7 4-42 15,-13 0 19-15,0 0 10 16,-7 0-15-16,1-8 15 16,-7 5-2-16,-6-8-16 0,-7 3 5 15,-7-3-14-15,-5 4-6 16,-8-4 24-16,-5 4 5 15,-8-4-24-15,-5 0 20 0,5 3-4 16,1 1-25-16,6-4 31 16,7 3-31-16,6 5 40 0,7-1-18 15,0-3-3-15,-1 3 0 16,1 4 4-16,0-4 23 0,-1 4-10 16,1-4 34-16,-7 4-26 15,-6 0 6-15,0 0-21 0,0-4 26 16,-7 4-43-16,0-3 33 15,0-1-43-15,1-3 43 0,-8 3-22 16,14-7 20 0,0 0-24-16,13 0-7 0,-1-4 3 15,7 1 7-15,-6-1-15 16,0 0 8-16,-7 4-1 0,0-3-2 16,-13 3 11-16,-6 0 3 15,-13 0-22-15,-39 0 43 0,39 0-41 16,-39 0 19-16,0 0 5 15,0 0-15-15,0 0-11 0,0 0 22 16,0 0-15-16,0 0 10 16,0 0-5-16,0 0 11 15,0 0 3-15,0 0-21 0,0 0 6 16,0 0-1-16,0 0 22 16,0 0-26-16,0 0 9 15,0 0-7-15,0 0 24 0,0 0-25 16,0 0 21-16,0 0-28 15,0 0 26-15,0 0-16 0,0 0 40 16,0 0-52-16,0 0 4 16,0 0 8-16,0 0 49 15,0 0-11-15,0 0-7 0,0 0-6 16,0 0 1-16,0 0-21 16,0 0 12-16,0 0 6 0,0 0-21 15,0 0 3-15,0 0-11 16,0 0 36-16,0 0-25 15,0 0 29-15,0 0-38 0,0 0 33 16,0 0-19-16,0 0 26 16,0 0-13-16,0 0-2 0,0 0-29 15,0 0 18-15,0 0-13 16,0 0 4-16,0 0-4 16,0 0 35-16,13 43-12 0,-7 5-9 15,-12 6 20-15,-1 1-12 16,1 14-5-16,-7 0-12 0,0 7 30 15,-6 5-27-15,-1 6 8 16,1 8-17-16,-1 3 28 16,1 7-28-16,-1 5 18 0,1-1-5 15,13 0-4-15,-7 0 8 16,6-7-24-16,1-7 27 16,6-4-14-16,-7-8 22 0,7-3-29 15,-6-3 17-15,6-1-5 16,0-3 1-16,-7 0 4 0,1 0-21 15,-1-1 35-15,-6 1-25 16,7-7 12-16,-7-4-22 0,0-1 25 16,7-6-28-16,-7-4 33 15,6-4-23-15,-6-3 7 16,7 0 0-16,6-44 3 16,-20 65-8-16,14-10-15 0,-7-1 34 15,6-3-14-15,-6 4 0 16,7-4-14-16,-1 3 19 0,1 1-19 15,0 0 26-15,-1 3-41 16,1 0 13-16,-1 0 1 0,7-3 7 16,0-1 5-16,0-3-3 15,-6-3 6-15,6 3-12 0,-7-4 12 16,7 0 2-16,-6 4-30 16,-1 0 51-16,7 0-43 15,-6 4 31-15,6-1 1 16,-7-3-3-16,7 4-26 0,-6-4 31 15,6 3-14-15,0-54 6 16,0 70-14-16,6-16 17 0,-6-54-27 16,0 66 21-16,7-19-1 15,-7-47 4-15,0 55-6 0,0-55 8 16,0 0-15-16,0 54 7 16,0-54-8-16,0 0 20 0,-7 58-6 15,7-58-25-15,0 0 31 16,0 0-28-16,0 55 16 15,0-55-6-15,0 0 22 16,0 0-8-16,0 0-8 0,0 0-17 16,0 0 41-16,0 0-16 15,0 0 10-15,0 0-26 0,0 0 30 16,0 0 10-16,0 0-20 16,0 0-18-16,0 0 14 0,0 0 3 15,-64 47-11-15,12-25 2 16,52-22-6-16,-71 22-8 15,-1-8 4-15,8 1 15 0,-1-4 5 16,-6 0-19-16,-1 3 7 16,-5-6-17-16,-1 6 32 15,-6-6-22-15,-13 6 18 0,6-3-16 16,-6 4 12-16,0-8-13 16,0 0 16-16,13 0-20 0,0-3 10 15,6 0 3-15,13-4-3 16,0 3 4-16,7-3-7 15,13 0 9-15,45 0-20 0,-52 4 26 16,52-4-12-16,0 0 7 16,-45 4-11-16,45-4 27 0,0 0 37 15,0 0 24-15,0 0 8 16,0 0-7-16,0 0-35 16,0 0 15-16,0 0-32 0,-20-51 17 15,20 11-17-15,0 40 25 16,7-66-27-16,-1 8-4 15,7 0-9-15,0-4-3 0,0 0-6 16,-6-4-6-16,6-3 5 16,-7 0-14-16,1-4 24 0,-1 1-31 15,0-1 21-15,7-4-13 16,-6 1 10-16,-1-4-18 0,7-8 21 16,0-2-19-16,0-12 13 15,0-4-20-15,7-3 18 0,-1 3-12 16,7 1 4-16,-7 3 8 15,1 7-18-15,-1 12 11 0,-6 2-22 16,-6 9 0 0,6 6-22-16,-13 8 29 0,0 3-10 15,6 8 22-15,-6 3-12 16,0 44-2-16,0-58 20 0,0 58-17 16,-6-51 8-16,6 51-9 15,6-47 12-15,-6 47-32 0,6-44 26 16,-6 44-20-16,7-40 19 15,-7 40-39-15,6-47 24 0,1 14-21 16,-7 33 34-16,13-44-4 16,-13 44 7-16,13-40 2 15,-13 40 20-15,0 0-32 0,6-40 37 16,-6 40-14-16,0 0 3 16,0 0-4-16,7-40 17 15,-7 40-66-15,0 0 33 0,0 0 7 16,0 0 8-16,0 0-9 15,0 0 4-15,0 0-34 0,0 0 40 16,-20-32-1-16,20 32 5 16,-39-19-19-16,-6 8 25 15,0 11-16-15,-7 0 28 0,-6 4-22 16,-7 0 15-16,0 3-27 16,-12 4 28-16,-1 0-10 0,-13-4 6 15,7 0-6-15,-6 1 2 16,5-1-15-16,1-3 14 15,0 7-10-15,6-8 13 0,-6 4-24 16,7 1 33-16,-1-1-35 16,-6-3 28-16,6-1-2 15,0 1 9-15,-6 3-31 0,0-7 23 16,0 0-13-16,-7-3 12 16,7-5-24-16,0 1 25 0,0 0-22 15,13-1 31-15,-1 1-10 16,8 0 3-16,5 0-22 0,1-1 26 15,6 5-24-15,1-5 45 16,-1 1-51-16,-6 0 17 16,6 3-21-16,0-3 33 15,7 0-19-15,-1-1 23 0,-5 8-40 16,5-7 48-16,1 3-37 16,0 1 16-16,-1-1-9 0,8 1 14 15,-8 3-17-15,7 0 17 16,39 0-17-16,-51-4 18 0,12 8-24 15,39-4 22-15,-46 0-7 16,1 3 0-16,6-3-4 0,39 0 1 16,-45 4-10-16,45-4 13 15,-45 7-22-15,45-7 30 16,-39 7-24-16,39-7 11 16,0 0-3-16,-39 8 5 0,39-8-2 15,0 0 8-15,0 0-3 16,0 0-6-16,0 0-4 0,0 0 13 15,0 0-7-15,0 0 19 16,0 0-15-16,-32 29-4 0,32-29 14 16,0 0-17-16,0 0 20 15,0 0-29-15,0 0 34 0,-33 40-37 16,33-40 19-16,0 0 3 16,0 0 1-16,-26 40-19 15,26-40 25-15,0 0-10 16,-19 36 5-16,19-36-9 0,0 0 13 15,0 0-1-15,-13 40-11 16,13-40-15-16,0 0 27 0,-13 48-15 16,13-48 25-16,0 0-35 15,-6 43 21-15,6-43-8 0,-7 48-107 16,7-48-199-16,-13 43-137 16,13-43-79-16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6:51.58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731 0 504 0,'0'0'123'0,"0"0"13"15,0 0 13-15,0 0-52 16,0 0 28-16,0 0 22 15,0 0-19-15,0 0 30 0,0 0-19 16,0 0-1-16,0 0 6 16,26 37-17-16,-26-37-20 0,13 54-32 15,-13-10-17-15,0-4-22 16,0 4 14-16,-6-1 5 0,-1 1-1 16,1 3-18-16,6-3-8 15,-7 3-1-15,1 1 8 16,-1-1-12-16,1-3-8 15,0-4 0-15,-1 0 18 0,7-40-17 16,-19 51 11-16,19-51-10 16,-13 51-3-16,13-51 7 0,-20 47-13 15,20-47 5-15,-20 47-5 16,20-47 3-16,0 0-11 16,0 0 9-16,0 0-1 0,-20 47 3 15,20-47-1-15,0 0 1 16,0 0 8-16,0 0-6 0,0 0-7 15,0 0 4-15,0 0-10 16,0 0 5-16,0 0-5 0,0 0 2 16,0 0 3-1,0 0-1-15,0 0-10 0,0 0 9 16,0 0 8-16,0 0 3 16,0 0-3-16,0 0-8 0,0 0 4 15,0 0-7-15,0 0-4 16,0 0 1-16,0 0 8 0,0 0-12 15,0 0 9-15,0-47 3 16,0 47-2-16,7-36-6 0,-7 36 6 16,0-37-7-16,0 37 4 15,0 0 0-15,0 0-5 16,0 0 5-16,6-32-7 16,-6 32 7-16,0 0-5 0,0 0 2 15,0 0 3-15,0 0 7 16,0 0-7-16,0 0-5 0,0 0 0 15,0 0 2-15,0 0-3 16,0 0 9-16,0 0-3 16,0 0 0-16,0 0-11 0,0 0 11 15,0 0 0-15,0 0 0 16,0 0-6-16,0 0 6 0,0 0 5 16,0 0-3-16,0 0 1 15,0 0-3-15,0 0 0 16,0 0 9-16,0 0-2 15,0 0-11-15,0 0 14 0,0 0-13 16,0 0 3-16,7-37-7 16,-7 37 7-16,0-33 6 0,0 33-6 15,0 0 3-15,0 0-7 16,0 0 7-16,0 0-10 0,0 0 7 16,0 0 0-16,0 0-8 15,0 0 8-15,0 0-3 0,0 0 5 16,0 0-15-16,0 0 16 15,0 0-3-15,0 0-6 16,0 0 6-16,0 0 9 16,0 0-2-16,0 0-4 0,0 0-7 15,0 0 4-15,0 0 0 16,0 0 7-16,0 0-7 0,0 0-3 16,0 0 8-16,0 0-1 15,0 0-4-15,0 0-4 16,0 0 4-16,0 0 0 0,0-36 4 15,0 36-8-15,0 0 4 16,0 0 3-16,0 0-3 0,0 0 0 16,0 0-7-16,0 0 4 15,0 0-3-15,0 0-1 16,0 0 7-16,0 0-3 16,0 0 8-16,0 0-5 0,0 0 0 15,0 0 0-15,0 0 3 16,0 0-3-16,0 0 6 0,0 0-9 15,0 0 3-15,-7 36 0 16,7-36 0-16,0 37 3 0,0-37-3 16,0 0 0-16,0 0 5 15,0 40-5-15,0-40 4 0,0 0-4 16,0 0 0-16,0 0 0 16,0 0 0-16,0 0 3 15,0 0 7-15,0 0-1 16,0 0-9-16,0 0 0 0,0 0 4 15,0 0-7-15,0 0-3 16,0 0-6-16,-19-37 3 0,19 37-3 16,-13-43 4-16,7 6 5 15,6 37-5-15,-7-40 0 16,7 40 4-16,-13-32 1 0,13 32 3 16,0 0 0-16,0 0 0 15,0 0-3-15,0 0-5 0,0 0 8 16,0 0-10-16,0 0 10 15,0 0-7-15,0 0-3 16,0 0 0-16,0 0 13 16,0 0-3-16,0 0 0 0,0 0 0 15,0 0-5-15,0 0 0 16,0 0 9-16,0 0-4 0,0 0 0 16,0 0 0-16,0 0 3 15,0 0 0-15,0 0 1 0,7 40 1 16,-7-40-5-16,13 43 0 15,-13-43 10-15,6 44-7 0,-6-44 0 16,13 44 0-16,-13-44-3 16,6 43 3-16,-6-43-3 15,0 0-7-15,0 0 14 0,7 48-7 16,-7-48 0-16,0 0 3 16,0 0-8-16,0 0 10 15,0 0-2-15,0 0 4 0,0 0-3 16,0 0 10-16,0 0 20 15,0 0 9-15,0 0-11 16,0 0-6-16,0 0-17 0,0 0 0 16,0 0 4-16,0 0 1 15,0 0-6-15,0 0 3 0,0 0-1 16,0 0-6-16,33-37-4 16,-33 37 11-16,39-36-11 0,-39 36 0 15,39-40 0-15,-39 40 0 16,39-37 4-16,-39 37-4 15,39-32 0-15,-39 32-3 16,0 0 0-16,0 0-3 0,33-26 12 16,-33 26-14-16,0 0 3 15,0 0 5-15,0 0-3 0,39-14 3 16,-39 14 0-16,0 0-8 16,0 0 5-16,39-11 3 0,-39 11 0 15,0 0-7-15,0 0 0 16,0 0-9-16,0 0-23 15,0 0-3-15,0 0-21 0,0 0-26 16,0 0-39-16,0 0-106 16,0 0-221-16,0 0-219 15</inkml:trace>
  <inkml:trace contextRef="#ctx0" brushRef="#br0" timeOffset="1272">1141 1707 675 0,'0'0'24'15,"0"0"59"-15,0 0 28 0,0 0 3 16,0 0-21-16,0 0 5 16,0 0-18-16,0 0-57 0,0 0 42 15,0 0-28-15,0 0 56 16,0 0 29-16,46 37-2 16,-46-37-19-16,0 0-37 0,0 0-35 15,0 0-29-15,46-15 15 16,-46 15 2-16,0 0-17 0,39-40 15 15,-39 40 3-15,0 0 14 16,6-47-5-16,-6 47-10 16,0 0-14-16,0 0 2 15,0 0 2-15,0 0 0 0,-52-22-7 16,6 15 10-16,7 7 10 16,39 0 0-16,-45 10 10 0,6 1 8 15,39-11 14-15,-39 11-4 16,39-11-7-16,0 0 3 0,0 0-12 15,-40 15 6-15,40-15 6 16,0 0 3-16,0 0 3 16,0 0 15-16,0 0 5 15,0 0-16-15,-38-4-15 0,38 4-13 16,0 0 3-16,0 0 12 0,-13-51-12 16,6 11-24-16,14 4 11 15,-7 36-3-15,6-48-7 16,-6 48-6-16,13-36-6 15,-13 36 13-15,0 0 0 0,0 0-5 16,0 0-5-16,0 0-1 16,0 0 4-16,0 0-47 0,0 0-82 15,0 0-150-15,0 0-227 16,0 0-191-16</inkml:trace>
  <inkml:trace contextRef="#ctx0" brushRef="#br0" timeOffset="2075">654 1598 991 0,'0'0'143'0,"0"0"8"16,0 0 27-16,0 0-43 16,0 0-40-16,0 0-5 0,45 15-33 15,-45-15-23-15,0 0-34 16,26 43 22-16,-7-6 54 16,-19-37-11-16,0 40 0 0,0-40 18 15,-19 40 3-15,19-40-23 16,-39 32-26-16,-1-6-11 0,8-8-4 15,32-18-10-15,-52 11-5 16,13-7 14-16,39-4-21 0,-51-8 28 16,51 8-47-16,-40-25 5 15,40 25 14-15,-39-47-4 16,19 7-10-16,8-1 1 16,-1 5 6-16,13 36-3 0,6-40-3 15,-6 40-13-15,0 0 13 16,0 0-10-16,0 0 14 0,0 0-4 15,0 0 21-15,0 0-14 16,0 0 15-16,0 0 1 16,0 0-3-16,0 0-7 0,-6 40 3 15,6-40 24-15,-26 40-13 16,26-40 3-16,-33 40-7 0,33-40-10 16,-40 33 0-16,40-33 3 15,0 0 3-15,-38 29 3 16,38-29 1-16,0 0-5 15,0 0-3-15,0 0 1 0,-46 22-3 16,46-22-13-16,0 0 13 16,0 0 4-16,-39 18-7 0,39-18-3 15,-39 18 6-15,39-18-10 16,0 0 24-16,-39 33-6 0,39-33 3 16,0 0 1-16,0 0-12 15,-33 40-4-15,33-40 13 0,-13 40 0 16,13-40 1-16,0 36 10 15,0-36 10-15,26 41 7 16,0-20 2-16,13 5-7 16,-6-12-1-16,6 1-13 0,7-4-10 15,-8-4 0-15,2-3-8 16,-7-1 2-16,-33-3-2 0,32 0-7 16,-32 0-47-16,0 0-129 15,0 0-176-15,0 0-110 16,32-29-37-16,-32 29-36 0</inkml:trace>
  <inkml:trace contextRef="#ctx0" brushRef="#br0" timeOffset="2580">562 1310 433 0,'0'0'128'0,"0"0"-21"16,0 0 8-16,0 0 5 16,0 0-26-16,0 0-39 0,0 0 8 15,0 0 37-15,0 0 29 16,0 0-37-16,0 0 26 0,0 0-37 16,0 0-32-16,0 0 29 15,0 0 3-15,0 0 2 0,0 0-32 16,0 0-11-16,0 0-5 15,0 0-10-15,0 0 1 16,0 0 18-16,0 0 7 16,0 0-25-16,0 0 23 0,0 0-8 15,0 0-8-15,0 0 0 16,0 0-14-16,0 0-17 0,-39 30-6 16,39-30 20-16,0 0-8 15,-32 40-14-15,32-40-151 0,0 0-185 16,0 0-123-16,-7 36-76 15</inkml:trace>
  <inkml:trace contextRef="#ctx0" brushRef="#br0" timeOffset="3452">296 1674 395 0,'0'0'147'16,"0"0"37"-16,0 0-41 0,0 0-40 15,0 0-13 1,0 0-22-16,0 0-17 0,0 0 11 15,0 0 19-15,0 0 14 16,0 0-59-16,0 0-18 0,0 0-7 16,0 0 8-16,0 0-19 15,0 0 33-15,0 0-27 0,-40-7-26 16,40 7 8-16,0 0 37 16,0 0-34-16,0 0 33 15,0 0-24-15,-45-11-9 0,45 11-15 16,0 0 31-16,0 0-3 15,0 0 29-15,0 0 1 0,0 0-20 16,0 0 27-16,0 0 29 16,0 0-26-16,0 0-17 15,0 0-7-15,0 0-14 16,0 0-13-16,-13-40-8 0,13 40-11 16,0 0 16-16,13-40-3 15,-13 40 13-15,0 0 0 0,0 0 9 16,0 0-12-16,45-44-12 15,-45 44 11-15,0 0-1 0,0 0-1 16,46-21 17-16,-46 21-21 16,0 0 10-16,39 0-15 0,-39 0 20 15,45 3 11-15,-45-3 11 16,33 8-33-16,-33-8-6 16,0 0-1-16,39 14 6 15,-39-14 22-15,0 0-15 0,0 0-6 16,0 0-23-16,33 18 42 15,-33-18 0-15,0 0 5 0,0 0-33 16,0 0 18-16,0 0 4 16,0 0 14-16,0 0 26 0,0 0-45 15,0 0-5-15,0 0 3 16,0 0 0-16,0 0 5 16,0 0-2-16,0 0-1 0,0 0-13 15,0 0 11-15,0 0 11 16,0 0-6-16,-40 18-11 15,40-18 6-15,-39 22-7 0,39-22 26 16,0 0 1-16,-45 37-1 16,45-37 24-16,-45 40-22 15,45-40 9-15,-33 40 11 0,33-40-12 16,-27 43-19-16,27-43-10 16,0 0 19-16,0 0-19 0,-13 37-15 15,13-37 4-15,0 0-115 16,0 0-204-16,0 0-172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3:43.8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2360 735 952 0,'40'-29'366'0,"-40"29"13"0,0 0-28 16,33-21-65-16,-33 21-56 15,0 0-35-15,0 0-74 16,0 0-55-16,0 0-51 0,-40-12 10 16,-6 15-8-16,-6 17-17 15,-1 5 4-15,1 4-8 16,12 8 6-16,7 5 15 0,14-2-12 16,12-3-5-16,20-3 0 15,20-5 4-15,13-10-4 0,13-5 9 16,13-6-5-16,7-1-8 15,0-7-1-15,8-3 5 0,-15-1-6 16,-6 4 11-16,-14 0-5 16,-12 7-7-16,-40-7 2 15,46 8 1-15,-46-8 13 16,0 0 10-16,0 0 7 0,0 0 10 16,-40 33 24-16,-6-7-5 15,-6-8 5-15,-8-7 4 0,-5 1 1 16,-1-4-6-16,-1 3-15 15,-5-4-17-15,6-3-17 0,1-4 2 16,5-7 0-16,1 3 13 16,7-7 11-16,6 0 26 15,0-13-4-15,13-5-18 0,0-8-12 16,7-11-19-16,6-15-9 16,7-14-6-16,0-6 0 15,-7-5 3-15,0-5 11 0,1 4-12 16,-2 1-5-16,-5 13 0 15,-1 9 4-15,-6 2 10 16,1 12-8-16,-1 9 9 0,6 5-3 16,1 8-3-16,26 30 0 15,-26-33-12-15,26 33 12 0,0 0-56 16,0 0-52-16,0 0-82 16,0 0-16-16,0 0-92 0,0 0-191 15,0 0-214-15,26 59-44 0</inkml:trace>
  <inkml:trace contextRef="#ctx0" brushRef="#br0" timeOffset="916">1242 999 1358 0,'0'0'342'0,"0"0"-3"16,0 0-57-16,0 0-62 15,46 0-43-15,-46 0-58 0,53 22-38 16,-53-22-14-16,0 0-13 16,0 0-20-16,33 48 10 0,-33-48-22 15,0 0 1-15,0 0-14 16,0 0-13-16,0 0-7 0,0 0-29 15,0 0-26-15,0 0-8 16,0 0-48-16,0 0-3 0,-13-44 5 16,26-12 33-16,20 1 51 15,6 3 6-15,7 10 21 0,0 13-8 16,-46 29 80-16,53-11 32 16,-53 11 10-16,0 0-22 15,0 0-3-15,39 49-19 0,-39-49-14 16,0 55 9-16,-13-10-12 15,13-45-14-15,-53 51-6 0,1-17-27 16,-7-12 14-16,-7-4-11 16,0-14-3-16,0 0 19 0,1-12-24 15,-1 1 18-15,6-15-21 16,7-12 17-16,7-10-6 0,13-8-16 16,1-11 20-16,12-4-14 15,13-6 4-15,7-2-11 0,7-2 25 16,-1 2-22-16,8 6 16 15,-1 8-11-15,-7 6 14 16,1 6-5-16,-7 8 6 0,6 4 11 16,-6 9 8-16,0 28 7 15,0-30-4-15,0 30 14 0,0 0-15 16,0 0 3-16,0 0-25 16,0 0 21-16,0 0 76 0,0 0-3 15,-6 45-9-15,6 9-13 16,0 14 7-16,6 5 7 0,1 13-20 15,6 6-7-15,7 12-12 16,0 3-2-16,6 9-13 16,7-2-4-16,14 1-15 0,-1-3-9 15,0-1 4-15,6-8 8 16,-6-6-21-16,0-5 3 0,-6-7-14 16,-7-6 28-16,-27-10 20 15,-6-5 48-15,-20-5-13 0,-19-7 7 16,-14 1-29-16,-12-14-2 15,-8 2-12-15,-12-11-5 0,-15-4-22 16,2-7 23-16,-14-4-32 16,0-12 7-16,1-18-4 0,-1-3-8 15,12-24 23-15,8-9-11 16,14-22-12-16,12-17-15 0,20-18 20 16,13-6-6-16,20-1-27 15,13 4 12-15,13 14-32 16,13 12-49-16,1 26-75 0,-1 11-126 15,-26 48-65-15,0 0-101 16,0 0-310-16,52-19-285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4:10.5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 0 2451 0,'-40'3'57'0,"40"-3"-107"0,0 0-86 15,0 0-81-15,0 0-118 16,0 0-110-16,0 0-84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25.4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828 34 245 0,'-7'-30'58'15,"7"30"6"-15,0 0-14 0,0 0 6 16,0 0-10-16,0 0-2 16,0 0-6-16,0 0-10 15,0 0 39-15,0 0-28 0,46 4 13 16,-6 7-5-16,-1-4 12 16,7 1-15-16,-13 3-10 15,-33-11-21-15,46 18 7 0,-46-18-20 16,39 19 11-16,-39-19 1 15,0 0 33-15,14 40-15 0,-14-40-25 16,-20 45 10-16,-20-8-13 16,1-4 12-16,-7-7-14 0,0-4-24 15,13-4 19-15,33-18 15 16,-39 4-34-16,39-4 2 16,0 0-11-16,-20-37 49 15,13 0-45-15,21-3 43 0,5-1-37 16,8 0 44-16,-27 41-26 15,39-48 11-15,-39 48-19 16,46-37 32-16,-46 37-19 0,0 0 18 16,39-26-18-16,-39 26 0 15,0 0 0-15,0 0 2 0,0 0-13 16,0 0 18-16,0 0-4 16,33 37-3-16,-33-37 26 0,7 41-35 15,-7-41 15 1,-13 37-23-16,13-37 25 0,-27 37-4 15,27-37 6-15,0 0-32 16,-46 26 39-16,46-26-14 0,0 0-17 16,-39 7 14-16,39-7-16 15,0 0-14-15,0 0 10 16,0 0 8-16,0 0 7 0,-26-33 0 16,26 33-1-16,0 0 6 15,0 0-6-15,0 0 12 0,0 0-16 16,0 0 16-16,0 0-11 15,0 0 1-15,0 0 24 0,0 0-35 16,0 0 34 0,0 0-35-16,0 0 31 0,0 0 7 15,0 0 25-15,0 0-5 16,0 0-48-16,0 0 36 0,0 0-45 16,-40 11 29-16,40-11-9 15,-52 7 9-15,-1-7-25 0,14 0 8 16,-1-3-5-16,40 3 19 15,-46-8-19-15,7 5 0 16,39 3 15-16,-40-11-22 0,40 11 50 16,0 0-2-16,-46-15-33 15,46 15 18-15,-46-8-22 0,46 8 4 16,-52-3 14-16,12 6-7 16,40-3 15-16,-39 8-22 15,39-8-7-15,-39 7 20 16,39-7-13-16,0 0 17 0,0 0-15 15,-40 26 26-15,40-26-12 16,0 0 0-16,0 0-16 0,0 0 61 16,-33 41-31-16,33-41 1 15,0 0 3-15,-26 40 4 16,26-40-31-16,-20 37 32 0,20-37-9 16,0 0-10-16,0 0-10 15,-39 45-3-15,39-45-21 0,-13 37-8 16,13-37 25-16,-7 40 24 15,7-40 6-15,0 41 16 16,0-1-31-16,0-40 25 16,7 52-26-16,-7-4 35 0,6-3 9 15,-6-5-1-15,0 1-18 16,0-1-14-16,0 1-10 0,0-4 40 16,-6 0 9-16,6 4-31 15,0-41 8-15,0 48-22 0,-7-11 25 16,7-37 1-16,-13 48-14 15,6-11-24-15,7-37-4 16,-13 44-1-16,13-44 3 16,-6 52 6-16,-1-12-21 0,1-3 7 15,6-37 0-15,-7 45 9 16,7-45 3-16,-7 48-5 0,7-48 1 16,-6 51-13-16,6-51 32 15,-13 52 30-15,13-52-5 16,-7 44-19-16,7-44-14 0,0 0-19 15,-13 56 22-15,13-56 17 16,-7 48 14-16,7-48-16 0,0 0-15 16,0 0-5-16,-6 48-10 15,6-48 3-15,0 0 17 0,0 0 3 16,0 0-11 0,0 0-7-16,0 0-16 0,0 0 4 15,0 0 3-15,0 0 7 16,0 0-8-16,0 0-6 0,0 0-59 15,0 0-124-15,0 0-154 16,0 0-196-16,0 0-115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3:07.00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67 647 0,'0'0'173'16,"0"0"41"-16,0 0-28 15,0 0-92-15,0 0 4 0,0 0-31 16,0 0 56-16,0 0-21 16,0 0-9-16,0 0-16 15,0 0-6-15,0 0-16 0,0 0-13 16,20 43-6-16,-20-43-21 15,0 0-3-15,40 33 14 16,-40-33 44-16,0 0-21 16,0 0-30-16,0 0 2 0,0 0-14 15,0 0 3-15,32-38 3 16,-32 38 13-16,13-41 32 16,-7 13-9-16,-6 28-25 0,0 0-7 15,0 0-17-15,-25-30-10 16,25 30 20-16,0 0-2 0,0 0-8 15,-40 0-16-15,40 0 16 16,0 0-3-16,0 0 19 16,0 0-22-16,-26 46-60 15,26-46-64-15,0 0-38 0,0 0-126 16,6 42-58-16,-6-42-30 16,0 0-39-16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3:07.355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106 75 549 0,'-34'18'134'0,"34"-18"37"15,0 0-19-15,-40 41-5 16,40-41 4-16,-20 38-50 15,20-38-23-15,-7 40 4 16,7-40-62-16,0 0-12 0,0 0 31 16,40 33-39-16,-40-33 0 15,48 8 31-15,-16-19-38 0,-32 11 9 16,41-38-2-16,-22 2 15 16,2-1 71-16,-15-1 23 15,-6 5-9-15,0 33-34 16,-6-30-28-16,6 30-8 0,0 0-13 15,-40-21-7-15,6 13 4 16,34 8-18-16,-47 8 10 0,47-8-13 16,0 0 17-16,0 0-24 15,-40 33-171-15,40-33-233 0,0 0-106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6:05.5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4627 1340 1224 0,'0'0'209'15,"0"0"118"-15,0 0-85 16,0 0-116-16,0 0-86 0,0 0-7 16,0 0-26-16,0 0-2 15,0 0-41-15,0 0-12 16,39-37-10-16,-39 37-10 0,0 0 23 16,40-34 26-16,-40 34-20 15,46-7 46-15,-7 7-3 16,-39 0-4-16,53 18-22 15,-14 1 11-15,7-1 29 0,0-3-8 16,-7 0 3-16,7-4-7 16,-6 0-11-16,-40-11-2 0,39 11 15 15,-39-11 15-15,0 0 0 16,0 0-23-16,0 0-3 16,0 0 5-16,0 0 17 0,-52-4 12 15,-7 1-9-15,-7 3-22 16,0-4 14-16,-6 4-3 15,6-4-6-15,7-3-16 0,0 3 7 16,13-3 32-16,0 0 22 16,13-5 6-16,33 12 12 15,-33-11 19-15,33 11-19 16,0 0-7-16,-33-22-15 0,33 22 8 16,0 0 14-16,0 0-23 15,-33-29 3-15,33 29-1 0,-19-34-8 16,19 34-3-16,-20-40 7 15,13 3-22-15,7 0 0 0,0-4-25 16,0-3 19-16,0-4-13 16,0 0-2-16,0 7 3 0,7-3 0 15,-7 11-6 1,0-1-3-16,7 5-8 0,-7 29 14 16,-7-30-9-16,7 30-70 15,0 0-144-15,0 0-248 0,0 0-211 16</inkml:trace>
  <inkml:trace contextRef="#ctx0" brushRef="#br0" timeOffset="206">4561 1583 2253 0,'0'0'354'0,"0"0"-72"16,0 0-98-16,0 0-84 16,0 0-53-16,0 0-141 0,0 0-218 15,0 0-262-15,0 0-246 16</inkml:trace>
  <inkml:trace contextRef="#ctx0" brushRef="#br0" timeOffset="437">4121 1343 1413 0,'0'0'425'16,"0"0"25"-16,0 0-63 15,0 0-90-15,0 0-68 0,6 48-66 16,-19-3-49-16,-13 3-48 15,-14 3-29-15,-12-3-20 0,-7 4-27 16,-7-4-159-16,0-4-162 16,7-10-238-16,0-8-247 0</inkml:trace>
  <inkml:trace contextRef="#ctx0" brushRef="#br0" timeOffset="804">3746 1391 1341 0,'0'0'350'0,"0"0"-1"0,0 0-62 16,0 0-59-16,0 0-99 15,0 0-66-15,-46 8-22 0,46-8-14 16,-52 0-10-1,12-4-13-15,40 4-23 0,0 0-44 16,-39-30-31-16,39 30-26 16,-20-40 16-16,20 40 40 0,13-34 23 15,-13 34 14-15,0 0 27 16,46-11 62-16,-46 11 68 0,0 0 8 16,40 45-24-16,-27-5-20 15,-7 5-12-15,-12-1-12 0,-7 0-13 16,-1-3-24-16,-5 0-22 15,19-41-11-15,-40 44-53 0,40-44-178 16,-65 30-233-16,12-19-270 16,0-15-30-16</inkml:trace>
  <inkml:trace contextRef="#ctx0" brushRef="#br0" timeOffset="1148">3516 1206 1043 0,'0'0'262'0,"0"0"-44"16,0 0-30-16,0 0-40 16,0 0-31-16,0 0-29 15,0 0-3-15,0 0 17 0,0 0 16 16,-33-7 25-16,33 7-3 15,0 0-14-15,-33 7-16 0,33-7-15 16,-46 26 4-16,46-26 21 16,-46 48 36-16,0-7 20 0,0 7 24 15,7 11-1-15,-7 4-30 16,13 0-40-16,-6 0-49 0,6-1-41 16,0-6-16-16,-6-4-4 15,-1-4-28-15,40-48-164 16,-66 40-155-16,7-14-115 0,13-11-243 15,46-15-292-15</inkml:trace>
  <inkml:trace contextRef="#ctx0" brushRef="#br0" timeOffset="1353">3280 1787 3012 0,'0'0'346'16,"0"0"-44"-16,0 0-109 15,32 18-100-15,-32-18-70 16,0 0-182-16,0 0-210 0,0 0-375 16,0 0-452-16</inkml:trace>
  <inkml:trace contextRef="#ctx0" brushRef="#br0" timeOffset="2013">2925 1018 769 0,'0'0'224'0,"0"0"55"15,0 0-13-15,0 37-35 16,0-37-67-16,0 0-72 0,0 0-23 15,0 0-35-15,-40 15-37 16,40-15-2-16,0 0 10 0,0 0-33 16,-39-19-30-16,39 19-18 15,0 0-27-15,6-37 52 16,-6 37 20-16,0 0 36 0,46-29-22 16,-13 21 8-16,-33 8 6 15,53 4 3-15,-53-4 12 0,39 19-2 16,-39-19-4-16,40 22-6 15,-40-22 63-15,0 0 66 0,0 0 10 16,0 0-30-16,6 37-26 16,-6-37-5-16,-19 37-3 15,19-37 4-15,-53 48 10 0,14-4 26 16,-7-3-8-16,6 3-6 16,7 0 10-16,-13 12-16 0,13-1-15 15,7 4-10-15,0-3-5 16,0-5 6-16,6-3-13 15,20-48-5-15,-33 48-4 0,33-48-9 16,0 0-20-16,-46 41-13 16,46-41-1-16,-46 0-2 0,46 0 8 15,0 0-19-15,-46-66-39 16,20 3-16-16,19-4-13 16,7-7-18-16,7 1-2 0,6 2 18 15,7 1-41-15,12 7-105 16,14 4-216-16,0 4-321 0</inkml:trace>
  <inkml:trace contextRef="#ctx0" brushRef="#br0" timeOffset="2201">2852 567 1495 0,'33'0'391'0,"13"0"-59"0,7 0-101 16,-1-3-106-16,8-1-114 15,-8 0-281-15,-6-3-383 0</inkml:trace>
  <inkml:trace contextRef="#ctx0" brushRef="#br0" timeOffset="3576">1919 804 625 0,'0'0'85'16,"0"0"68"-16,0 0 34 0,33-22 37 16,-33 22-21-1,40 7-5-15,-1 8 4 0,-6 11-22 16,0 3-30-16,-7 1-4 15,0 3-34-15,-6-3-47 0,-20-30-10 16,13 37 0-16,-6-8-12 16,-7-29-25-16,0 0 7 0,-20 33-15 15,20-33-28-15,-26 22-3 16,26-22-7-16,-40 0-14 0,40 0-63 16,0 0-13-1,-13-44 18-15,7 0-24 0,6-4 58 16,6 3 12-16,1 5 51 0,-1 7 3 15,-6 33 57-15,-6-30-40 16,6 30 3-16,-40-4 4 16,-12 15-20-16,6 12 9 0,-13 6-13 15,13 1 26-15,0 3-18 16,6 0-8-16,40-33 26 0,-33 37-3 16,20-7-12-16,13-30 7 15,0 0-16-15,33 26-11 16,6-12 9-16,7-10-16 0,-6-4-6 15,6 0 36-15,-13 4-28 16,0-4 10-16,-33 0 20 0,0 0-16 16,0 0 35-16,0 0 70 15,0 0-13-15,0 0-34 16,0 0-22-16,0 0-15 0,-46 33-31 16,0-15 24-16,-7-6-4 15,-6-1-15-15,0-4 9 16,6-3-10-16,1-8-12 0,12-3 1 15,1-1-10-15,39 8-46 16,0 0 24-16,-33-22 12 0,33 22 12 16,0 0 12-16,0 0 13 15,0 0-18-15,0 0 35 0,0 0 35 16,39-11 26-16,-39 11 26 16,0 0 8-16,0 0-3 15,20 41 17-15,-7-12-13 16,-13 1-18-16,0-30-4 0,-20 37-43 15,-6-8-24-15,-13-7-2 16,-7-7-73-16,0-4 51 0,-13-3-292 16,-7-8-116-16,7-4-90 15,6-3-72-15,1-5-22 0</inkml:trace>
  <inkml:trace contextRef="#ctx0" brushRef="#br0" timeOffset="4369">1900 331 950 0,'0'0'197'0,"0"0"46"16,0 0-14-16,0 0-23 0,0 0-37 15,0 0-72 1,0 0-5-16,0 0 3 0,0 0 0 16,-53 18 18-16,-6 12-7 15,0 3-9-15,-20 4-17 0,-7 7-5 16,1 1-14-16,-7 3 5 16,0 7 9-16,0 4-18 0,13-7-15 15,13 0 9-15,7-4-18 16,13-4-8-16,13-7 3 0,14 0-18 15,12-4 9-15,7-33-3 16,13 34-13-16,-13-34-3 0,46 29 0 16,0-14-20-16,0-8-9 15,-13-3 8-15,0 0 0 16,-33-4 8-16,33-4 19 16,-33 4-30-16,0 0-17 0,0 0-5 15,-20-30 10-15,-13 5 23 16,-6 6-1-16,-14 1 3 0,-6-8 11 15,-7 0-19-15,7-4-3 16,-6-7 5-16,5-3-3 0,8 3 2 16,12 0 12-16,8 7 8 15,32 30-15-15,-27-26 16 0,27 26-3 16,0 0-17-16,0 0 23 16,0 0 1-16,0 0-11 0,0 0 4 15,20 30 5-15,-7 3-2 16,-6 0 17-16,-7 4 42 15,0 4-7-15,0 0-4 16,-13-4 7-16,-1 0-18 0,14-37-24 16,-32 40 7-16,32-40-12 15,-40 41-15-15,40-41 14 0,-39 22-1 16,39-22-13-16,-40 0-20 16,40 0-27-16,-33-37-44 0,14-11 0 15,6-4 7-15,6-3 23 16,0 0 27-16,-6 10 40 0,13 45 11 15,-13-40 2-15,13 40 27 16,0 0 8-16,0 0 16 16,-39 0 6-16,39 0-12 0,-46 44-24 15,13 0-11-15,-7 4-10 16,8-3-18-16,-1-1-44 0,0-7-116 16,33-37-219-16,-40 37-319 15,40-37-177-15</inkml:trace>
  <inkml:trace contextRef="#ctx0" brushRef="#br0" timeOffset="4601">1177 17 2111 0,'0'0'334'15,"33"-15"-33"-15,-33 15-82 0,39-4-41 16,0 12-57-16,-6 7-66 16,-33-15-11-16,33 25-30 0,-33-25-14 15,13 45-38-15,-19-5-62 16,-21 1-130-16,-19 0-214 0,-6-4-364 16</inkml:trace>
  <inkml:trace contextRef="#ctx0" brushRef="#br0" timeOffset="4801">349 205 2350 0,'0'0'380'0,"0"0"-23"15,0 0-66-15,0 0-80 0,0 0-74 16,0 0-70-16,6 37-40 15,-6-37-45-15,0 0-140 0,0 0-138 16,0 0-225 0,0 0-440-16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6:31.5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1795 229 1249 0,'0'0'325'0,"0"0"-33"16,0 0 28-16,0 0-75 0,0 0-29 16,0 0-48-16,0 0-33 15,0 0-32-15,0 0-11 0,0 0-43 16,0 0-13-1,0 0-17-15,-46 4 1 0,6 10-20 16,1 12-9-16,39-26-23 16,-46 33-19-16,46-33-19 15,-27 45-31-15,27-45 1 0,0 0 1 16,0 0-13-16,33 40 15 16,-33-40 22-16,0 0 37 0,59 23 33 15,-13-16-6-15,-46-7 4 16,53 7 7-16,-53-7 10 15,0 0 2-15,0 0 29 0,0 0-28 16,0 0 50-16,0 0 6 16,0 0-5-16,0 0-33 15,-46 30 16-15,46-30 6 16,-66 22-19-16,14-7-17 0,-1-11-2 16,1-4-11-16,12-4 28 15,1-4-5-15,39 8-11 16,-53-33-4-16,53 33-5 0,-52-52 5 15,19 8 20-15,13 0 10 16,0-1-15-16,7 1-19 0,7 0 11 16,-1 7 6-16,0 4 27 15,1 3-24-15,6 30-6 16,0 0-4-16,-13-33-25 0,13 33 13 16,0 0-6-16,0 0-21 15,0 0-39-15,0 0-111 16,0 0-161-16,0 0-316 15,0 0-172-15</inkml:trace>
  <inkml:trace contextRef="#ctx0" brushRef="#br0" timeOffset="1131">1229 366 1269 0,'0'0'283'16,"-32"44"31"-16,32-44-47 15,0 0-112-15,0 0-84 0,0 0-16 16,0 0-47-16,0 0 19 16,0 0-17-16,0 0-7 0,0 0-26 15,0 0-30-15,0 0-15 16,-53 18-39-16,53-18-10 15,-46-3 51-15,46 3 23 0,0 0 6 16,0 0 19-16,0 0 14 16,0 0 23-16,0 0-35 15,-26-41 40-15,26 41 13 0,0 0 3 16,0 0 32-16,0 0-30 16,0 0 66-16,0 0-37 15,0 0 15-15,0 0 46 0,0 0-29 16,26 48-28-16,-26-48-23 15,-13 48-32-15,13-48 18 0,0 0-25 16,-46 48-2-16,46-48 2 16,-53 22-13-16,53-22 7 15,-46 0-7-15,46 0-10 0,0 0 10 16,-39-40-40-16,26-1 16 16,6-3 2-16,14-1 0 15,6 5 22-15,-13 40-4 0,6-41 1 16,-6 41 8-16,0 0-20 15,0 0 15-15,0 0 8 16,0 0-16-16,0 0 24 0,0 0-30 16,0 0 23-16,-39 4-3 15,39-4-20-15,0 0 26 0,-39 11-20 16,39-11 17-16,0 0-19 16,0 0 10-16,-46 0-8 15,46 0 0-15,-40-15 5 0,40 15-4 16,0 0-16-16,-39-44 32 15,39 44-12-15,-40-48-6 16,21 11 12-16,19 37-15 0,-27-48 12 16,27 48 9-16,-19-45-9 15,19 45 0-15,-20-40 0 16,20 40-9-16,0 0 18 0,-13-37-14 16,13 37-4-16,0 0 30 15,0 0-18-15,0 0 6 0,0 0 8 16,0 0-24-16,0 0 19 15,0 0 2-15,0 0 51 16,0 0 14-16,0 0-18 16,6 40 21-16,1 1-3 0,13 3-25 15,-1 4 21-15,8 0-10 16,5 4-21-16,1 0-16 16,7 0-12-16,-7-4-16 0,-7 0 24 15,0 0-10-15,-6-4-7 16,-14 8 15-16,1-1-4 0,0 1-18 15,-7-4 17-15,-7-3-10 16,14 3-7-16,-7-48 10 0,0 62-17 16,0-14 4-16,0-48 6 15,6 52-8-15,-6-52 11 16,0 44-3-16,0-44 7 16,0 0 8-16,-33 45-18 0,33-45 26 15,-65 44 14-15,-1-14-8 16,0-4-11-16,0-8-21 15,7-3 7-15,-6-8-7 0,-1-3-5 16,0-8 13-16,14-11-12 16,-8-7 4-16,8-15-19 0,-1-3-32 15,7-16 25-15,13-3 1 16,7-11 0-16,20 0 20 0,6-8-10 16,13 4-3-16,20 0-46 15,6 1-68-15,7 2-56 16,13 9-95-16,0-1-177 15,7 7-216-15,-7 16-102 0</inkml:trace>
  <inkml:trace contextRef="#ctx0" brushRef="#br0" timeOffset="1880">1032 521 580 0,'0'0'172'0,"0"0"-56"15,0 0-40-15,0 0-53 16,0 0 110-16,0 0 85 0,0 0-43 15,0 0-77-15,0 0-65 16,0 0 4-16,0 0-47 0,27 55 76 16,-27-55 13-16,0 0-45 15,0 0-3-15,0 0-31 16,0 0 7-16,59 41-7 0,-59-41-14 16,52 11 18-16,-52-11 0 15,40-15-24-15,-40 15 36 0,0 0-41 16,19-48 35-16,-19 48-14 15,0-52-13-15,0 52 36 16,-19-48-22-16,19 48 10 16,0 0 5-16,0 0 2 0,0 0 52 15,0 0 26-15,-46-18 24 16,46 18-29-16,-46 11-38 0,46-11-17 16,0 0-37-16,0 0 18 15,-40 48 0-15,40-48-4 16,0 0 7-16,0 0-11 0,7 44-16 15,-7-44 7-15,0 0-11 16,0 0 9-16,0 0 6 0,0 0-10 16,0 0 21-16,0 0-5 15,0 0 25-15,0 0 61 16,0 0 26-16,-53-11 10 16,14 11-61-16,39 0-22 0,-59 15-24 15,59-15-27-15,-59 15-30 16,59-15-112-16,0 0-121 0,-46 11-350 15,46-11-197-15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6:37.4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1945 522 617 0,'0'0'38'0,"0"0"12"15,0 0 17-15,0 0 13 0,-52-11 11 16,52 11 19-16,0 0 20 16,0 0-18-16,-46 44 34 0,46-44-11 15,-20 44-2-15,20-44-14 16,0 0-13-16,26 46-47 15,-26-46-21-15,0 0-5 16,53 25-15-16,-53-25-3 16,53 4 5-16,-53-4-3 0,39-11-22 15,-39 11 5-15,0 0-7 16,0 0 67-16,0 0 23 0,33-44-18 16,-33 44-20-16,0 0-1 15,0 0-24-15,0 0-15 16,0 0 13-16,-46-38-6 0,46 38-17 15,-59-8-4-15,0 8 13 16,6 4 1-16,0 0 2 0,-6 3-1 16,0 1-6-1,7 4-12-15,-1-5 0 0,14-3 7 16,39-4 16-16,-46 0 0 16,46 0-11-16,-40 0-18 15,40 0 2-15,0 0 12 0,0 0 9 16,0 0-8-16,-39 3 14 15,39-3-11-15,0 0-22 0,-40 12 24 16,40-12-10-16,0 0 19 16,0 0 4-16,-46 3-22 15,46-3-3-15,0 0 14 0,0 0-11 16,0 0 16-16,-33 8-2 16,33-8-5-16,0 0-2 15,0 0-7-15,-39 18-5 16,39-18 18-16,0 0-3 0,0 0-3 15,0 0 0-15,0 0-20 16,0 0 5-16,0 0 3 16,0 0 36-16,0 0 3 0,0 0-6 15,0 0-17-15,39 37-9 16,-6-11 5-16,-33-26 14 0,53 18 0 16,-14-3-20-16,-39-15 1 15,40 15-3-15,-40-15 8 16,0 0 15-16,0 0-33 15,39 18 12-15,-39-18-3 0,0 0 21 16,0 0 1-16,0 0-1 16,0 0-22-16,0 0-6 15,0 0 20-15,0 0-4 0,0 0 16 16,0 0-22-16,0 0 3 16,0 0-7-16,0 0 10 15,0 0 11-15,0 0-15 0,0 0 4 16,0 0-3-16,0 0 3 15,0 0 11-15,0 0-18 0,0 0-9 16,40 26 23 0,-40-26 0-16,0 0 5 0,0 0-19 15,0 0 1-15,6 33 28 16,-6-33-1-16,0 0-1 0,0 0-17 16,-39 37 11-16,39-37-1 15,-59 23 9-15,6-12-19 16,0-11-13-16,7 0 10 0,0-8-19 15,7-6-23-15,-7-5 9 16,0-3 4-16,46 22-9 16,-46-44-26-16,13 3 20 0,13 8-2 15,20 33-1-15,-13-45 56 16,13 45-3-16,0 0-30 0,0 0 1 16,0 0 23-16,0 0 10 15,0 0-1-15,0 0-9 16,0 0 10-16,0 0-15 15,0 0 50-15,0 0 14 16,0 0-6-16,0 0-3 0,0 0-26 16,0 0 7-16,-6 41 0 15,6-41 36-15,0 0 12 0,-27 44-18 16,27-44-34-16,-39 37-15 16,-7-15 5-16,7-7-3 15,-7-4 0-15,0-7-37 0,0 0 35 16,0-12-12-16,6 1-24 15,40 7 2-15,-52-26-2 16,6 4-8-16,46 22 13 16,0 0 2-16,-40-52-24 0,40 52-21 15,-20-48 4-15,20 48 24 16,-6-41 3-16,6 41 4 16,0 0-15-16,0 0 28 0,0 0 2 15,0 0 24-15,46-25-3 16,-46 25-9-16,0 0-12 0,39 14 8 15,-39-14 25-15,0 0 18 16,27 37 9-16,-27-37 3 16,0 0 14-16,6 48 1 0,-6-48-1 15,-13 41 6-15,13-41-29 16,-39 41-9-16,-1-12-8 16,1-3-10-16,-7-4-13 15,0 0-6-15,-7 1-8 0,7-5 18 16,0-3 15-16,0-4-21 15,13-4-9-15,33-7-29 16,-46 0-70-16,46 0-36 0,0 0-105 16,-46-15-163-16,46 15-68 15,0 0 28-15,0 0 21 0</inkml:trace>
  <inkml:trace contextRef="#ctx0" brushRef="#br0" timeOffset="229">355 1126 1447 0,'53'29'411'0,"-7"-10"-79"0,-7-8-61 15,7-4-64-15,-6 1-90 16,-1-5-49-16,-6 1-42 15,-7-8 2-15,-26 4-86 16,0 0-137-16,46-14-191 0,-46 14-311 16,20-34-66-16</inkml:trace>
  <inkml:trace contextRef="#ctx0" brushRef="#br0" timeOffset="520">191 48 1461 0,'-26'-48'284'0,"26"48"20"15,0 0-89-15,0 0-79 16,0 0-13-16,0 0 55 15,0 0-15-15,0 0-31 0,13 51-41 16,-7 5-18-16,1 3-17 16,-7 1-32-16,6-1-22 0,-6-3 11 15,0-5-13-15,-6-3-137 16,6-3-225-16,0-45-417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5:03.389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662 513 405 0,'0'0'35'16,"0"0"-8"-16,0 0-10 0,0 0 34 15,0 0-17-15,0 0 7 16,0 0 24-16,0 0 37 0,0 0 12 16,0 0 44-16,0 0 36 15,0 0 44-15,0 0-8 0,0 0-3 16,0 0-49-16,0 0 26 16,-20-40 20-16,20 40-20 15,0 0-28-15,0 0-8 16,0 0-43-16,0 0-27 0,0 0-37 15,-45-33-16-15,45 33-21 16,0 0-10-16,0 0 7 0,0 0 14 16,0 0-14-16,0 0-3 15,0 0 10-15,39 15-7 0,6 3-5 16,20 4-1-16,6 0 5 16,13-4-25-16,13 0 1 15,13-3 17-15,7-1-7 0,7-6-13 16,-8 0 7-16,1-5 12 15,-20 5-15-15,0-8-1 0,-26 3 11 16,1-3-7-16,-21 0-4 16,-5 0 14-16,-1 0-10 15,-6 0-8-15,-6-3 8 16,-33 3 8-16,45 0-19 0,1-4 11 16,-7 4 12-16,-39 0-16 15,45-4 0-15,-6 4 8 0,-39 0-1 16,45-3-10-16,-45 3 13 15,32 0-11-15,-32 0 2 0,0 0 7 16,39 0 3-16,-39 0-7 16,0 0-5-16,0 0 8 0,46-4-12 15,-46 4 9-15,0 0 14 16,0 0 1-16,0 0 10 16,45-8 23-16,-45 8-1 15,0 0-20-15,0 0 18 0,0 0 28 16,0 0-9-16,0 0-27 15,0 0-6-15,0 0-19 0,0 0-12 16,0 0 4-16,0 0-4 16,0 0 0-16,0 0-3 0,0 0 8 15,0 0 6-15,0 0-16 16,0 0 17-16,0 0-18 0,0 0 10 16,0 0 0-16,0 0 13 15,-13-44-15-15,13 44 3 16,0 0-1-16,0 0 8 15,-45-44-12-15,45 44 0 0,-65-36 12 16,7 10-18-16,12 12 2 16,-5-1 4-16,-8 4 14 0,-5 4-23 15,4 0 6-15,-11 0 10 16,-7-1-1-16,7 1-10 16,-6 0 12-16,-1 0 11 0,7 3-13 15,-1-3 9-15,1-1 14 16,0 5-1-16,0-5-12 0,6 1-16 15,-7-4 18-15,7 4-13 16,0 0-10-16,7-4 0 16,6 0 5-16,-6 7 0 0,6-7-3 15,7 0-6-15,-7 8 12 16,7-8 1-16,45 11-13 16,-58-8 16-16,12 5-10 0,46 3 3 15,-51-7-5-15,51 7 10 16,-59-9-5-16,59 9-10 0,-58-3 14 15,58 3-4-15,-53-8-3 16,53 8 3-16,-52-3 8 0,52 3-16 16,0 0 1-16,-51-11 7 15,51 11-5-15,0 0-3 16,0 0 11-16,0 0-9 16,0 0-9-16,0 0 1 0,0 0 14 15,0 0-7-15,0 0-6 16,0 0 18-16,0 0-5 0,0 0-6 15,0 0 6-15,0 0 7 16,0 0-2-16,58 14-5 0,-58-14 12 16,52 20-12-16,-6-10-8 15,-46-10 15-15,65 19-1 0,-13-5 0 16,6 1-14-16,0-1 4 16,7 1 23-16,0 3-25 15,12-7 6-15,1-4 0 16,6 4 9-16,7-3-20 0,-1-5-1 15,8-3-14-15,0-3-29 16,5-5-4-16,-6 5 36 0,-6-5 10 16,-7 1-7-16,-13 0 13 15,-6 3 7-15,-13 0-3 0,-1 1-2 16,-51 3 12-16,59-4-4 16,-19 1-8-16,-40 3 5 15,45-4 9-15,-45 4-20 0,45-4 7 16,-45 4 4-16,0 0 11 15,0 0-19-15,46 0 4 16,-46 0 11-16,0 0-7 0,0 0-7 16,0 0 17-16,0 0-6 15,0 0-13-15,0 0 16 16,0 0-15-16,0 0 8 0,0 0 7 16,0 0-15-16,0 0 8 15,0 0 4-15,0 0 10 0,0 0-18 16,0 0 9-16,0 0-8 15,0 0-7-15,0 0 7 0,0 0 3 16,-46-43-4-16,-12 6 7 16,-1 7 8-16,-13 5-23 15,1 6 9-15,-6-2 7 16,-1 2-4-16,0 5-5 0,-6-1 8 16,0 1-3-16,0 6-9 15,0 1 9-15,-1-4 7 0,7 8-15 16,7-1 8-16,-1-3 8 15,1 3-14-15,13 0-1 0,0 4 16 16,-1-3-14-16,14 6 5 16,0-3-4-16,45 0 9 0,-58 8-15 15,6-5 10-15,52-3 7 16,-59 11-15-16,14-3 5 16,45-8 3-16,-65 14 2 0,7-3 5 15,58-11-11-15,-59 18 4 16,14-7 12-16,45-11-12 15,-52 11-7-15,52-11 11 0,-45 7-4 16,45-7-7-16,0 0 11 16,-46 11-13-16,46-11 6 0,-45 15 6 15,45-15 3-15,0 0-10 16,-45 18 4-16,45-18 8 16,0 0 0-16,0 0-15 0,-52 36 18 15,52-36 0-15,0 0-5 16,-33 38-4-16,33-38 9 15,0 0-3-15,-13 40-2 0,13-40 10 16,0 36-2-16,0-36-4 0,0 0 14 16,13 40-1-16,-13-40 1 15,0 0-5-15,39 40 11 16,-39-40-27-16,52 29 6 16,-13-7 8-16,6-4-8 0,7-3-19 15,-7-4 10-15,20 0 0 16,-7-4 5-16,8 4 9 0,-1 0-18 15,-7-4 4-15,13 0 7 16,-6 1-4-16,0-1-10 0,6 0 7 16,7 1 3-16,-7-8-6 15,13 0 13-15,-6 0-10 0,6-8-8 16,1 1 8 0,-1 0 8-16,0-1-16 0,-6-2 8 15,-7 2 9-15,-6-3-21 16,0 0 9-16,-14 1 3 0,1-1 0 15,-13 0 0-15,-39 11 9 16,45-11-15-16,-45 11 6 0,0 0 14 16,46-18-18-16,-46 18 0 15,0 0 11-15,0 0-18 0,0 0-3 16,0 0-1-16,0 0 9 16,0-44 2-16,0 44-5 15,0 0 9-15,-26-44 0 16,26 44-8-16,0 0-1 0,-52-40 9 15,0 15 0-15,0 3-13 16,-6 7 18-16,-13 8-1 0,-13 3-15 16,-13-3 5-16,-7 7 8 15,-12-4-2-15,-15 4-13 0,-11 4 8 16,-7 0 8-16,6 3-3 16,14 0-9-16,19 1 9 15,12 10 11-15,20-4-11 0,20 1-13 16,13-1 19-16,45-14 7 15,0 0-4-15,-33 48 13 0,33-5 14 16,0-43 10-16,58 62-28 16,14-11 4-16,18-3-2 15,21-7-8-15,6-5-5 16,19 0 4-16,6-3-6 0,13-7-8 16,1-5 3-16,-6-6 7 15,-8 0-1-15,-6-15-11 0,-26 0 11 16,-13-11-6-16,-13-4-3 15,-19-7 9-15,-7-3-12 0,-12-1-3 16,-46 26 4-16,0 0-17 16,33-43-15-16,-33 43-4 0,0 0-31 15,19-40-60 1,-19 40-40-16,0 0-38 0,0 0-65 16,0 0-94-16,0 0-215 15,0 0-255-15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5:06.765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45 377 609 0,'0'0'140'15,"0"0"8"-15,0 0 21 16,0 0 90-16,0 0-17 16,7-50 30-16,-7 50-62 0,0 0-1 15,0 0-43-15,0 0-51 16,0 0-24-16,0 0-13 0,45-33-12 16,-45 33 29-16,65-18-30 15,12 3-22-15,7 8-14 16,14 7-12-16,18-4 7 15,20 8 17-15,0-1-11 0,13 1-2 16,6 3-20-16,7 1 4 16,-7-1 6-16,7 0-14 15,0 0 17-15,-7 4-6 0,1-3-4 16,-14 3 17-16,-12-1-21 16,-1 5 13-16,-19-4-4 15,0 3-22-15,-13-3 22 0,-6 0-10 16,-13-3-10-16,-7-1 17 15,-7 7-22-15,1-3 12 16,-13 0-3-16,-7-3-4 16,-45-8 16-16,59 0-12 0,-14 0 6 15,-45 0-6-15,45 0 8 16,-45 0-8-16,0 0 10 0,52-8-13 16,-52 8 10-16,0 0-13 15,45-22 6-15,-45 22 10 16,0 0-24-16,46-21 23 0,-46 21-17 15,0 0 11-15,0 0 4 16,0 0-11-16,0 0 54 0,0 0-11 16,32-40-17-1,-32 40-5-15,0-40-9 0,0 40-6 16,-19-48-2-16,-14 8-6 16,-6 4 10-16,-6-1-4 0,-20 5-3 15,-19 3 6-15,0 3-7 16,-13 4-2-16,0 4 10 15,-7 11-16-15,1-4 18 0,-1 7 1 16,1 1-12-16,5-1 14 16,-5 0-15-16,6 1 12 0,0-1-6 15,0 4 9-15,-1-4 29 16,8 8-19-16,-1 0-1 16,7-4 6-16,0 3-24 15,0 1 14-15,0 0-10 0,6-1-4 16,-6 1 5-16,6-1-9 15,0 1 4-15,-6-4 7 16,0 4-7-16,6-4 17 0,7 0-5 16,7 0-8-16,-1 0 15 15,13 3-15-15,0-3 12 16,0 0 7-16,14 0-15 0,-1 0 3 16,0 4 1-16,39-4-20 15,-52 7 15-15,20 1 0 0,32-8-11 16,-46 7 12-1,46-7-5-15,-38 14-3 0,-1 1 7 16,39-15-11-16,-46 15 7 0,46-15 2 16,-51 18-9-16,12-7 11 15,39-11-10-15,-45 21 19 16,45-21-10-16,0 0 8 16,-46 33 5-16,46-33 21 0,0 0-25 15,-19 51 15-15,19-51-8 16,6 51 13-16,-6-51 4 0,52 55-12 15,6-19 13-15,7-7-4 16,19-7-24-16,20-11 4 16,12 0-12-16,7-15-4 0,13 1 3 15,-6-5-3-15,-1-6 10 16,1 3-14-16,-7-4-1 16,0 4 10-16,0 0-12 15,-7 1 1-15,7 2 14 0,-6 5-15 16,-7 3 16-16,0 0-16 15,-7 0 10-15,-6 0 6 0,0 0-9 16,-12 3 3-16,-1-6 4 16,0 6-14-16,-13-3 7 15,0 0 3-15,-6 0-3 0,-7 0 0 16,1 4 0-16,-1-4-3 16,-6 0 11-16,-1 0-16 15,-5-4 19-15,-1 4-8 16,-45 0-3-16,52 0 6 0,-7 0-4 15,-45 0 14-15,45 0-13 16,-45 0-6-16,0 0 17 16,46 0 9-16,-46 0-9 0,0 0 9 15,0 0-3-15,0 0 5 16,0 0-14-16,0 0-3 0,0 0 24 16,0 0-21-16,-59 8 18 15,-12 2-23-15,-13-2 8 16,-19-1-5-16,-7 0-14 0,-7 1 5 15,-6-1-5-15,0 0-3 16,6-3 8-16,1-1 0 16,-1 5 2-16,1-5 8 15,6 1-10-15,6-4-9 0,1-4 16 16,6 1 0-16,6-5-7 16,-6-6 7-16,0 3-11 0,0-7 1 15,0-4 27-15,0 4-38 16,-1-4 14-16,1 0-7 15,13 4 3-15,7-4 14 0,12 4-15 16,0 3 5-16,13 4 13 16,52 11-25-16,-52-14 26 0,52 14-14 15,-51-11-6 1,51 11 18-16,0 0-20 0,0 0 8 16,-46-7 0-16,46 7-5 15,0 0 15-15,0 0 0 16,-45-4-21-16,45 4 17 0,-45 0-6 15,45 0 0-15,-46-4 4 16,46 4-15-16,-51-3 11 0,51 3 7 16,-52-4-13-16,52 4 6 15,-58 0 0-15,58 0-3 16,-59 4 3-16,59-4-16 0,-51 7 7 16,51-7 15-16,0 0-10 15,0 0-3-15,0 0 11 16,0 0-19-16,0 0 15 15,0 0 3-15,0 0-9 0,0 0 26 16,0 0-5-16,0 0-19 16,19 44 15-16,-19-44-11 0,0 0 0 15,45 43 10-15,-45-43-20 16,39 40 10-16,-39-40 12 16,45 33-12-16,-45-33-3 0,52 36 3 15,-6-6 7-15,-1-5 2 16,7-3-12-16,6-8 11 0,20 5-4 15,6-8-4 1,13-4 6-16,6 4-19 0,14-11-13 16,-7 3-47-16,-6-3-87 15,-1-7-30-15,-19 3-11 0,-6 1-45 16,-13-4-49-16,-65 7-102 16,58-15-108-16,-58 15-186 15,39-22-21-15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5:10.3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2007 0,'0'0'307'16,"0"0"-33"-16,0 0-118 0,0 0-77 15,0 0-170-15,0 0-238 16,0 0-337-16,0 0-69 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5:09.0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2031 394 525 0,'0'0'168'0,"0"0"83"16,0 0 89-16,0 0 40 0,0 0-60 15,0 0-29 1,0 0-47-16,0 0-41 0,0 0-49 16,0 0-53-16,0 0-14 15,0 0 10-15,32 0 12 0,-32 0-16 16,46 26-33-16,-46-26-26 16,0 0-19-16,45 43-1 15,-45-43-8-15,0 0-4 0,19 51 4 16,-19-51-12-16,0 51-1 15,-19-11-28-15,19-40-89 16,-52 48-83-16,52-48-78 0,-64 44-59 16,18-14-41-16,46-30-59 15,0 0 48-15,-45 18 95 0,45-18 113 16,0 0 57 0,0 0 51-16,0 0 43 0,0 0 40 15,0 0 1-15,0 0 53 16,0 0 44-16,0 0 12 15,-52-44 60-15,52 44 3 0,0 0 28 16,-32-48-8-16,32 48 12 16,0 0-3-16,0 0-8 0,0 0-1 15,0 0-53-15,0 0-27 16,0 0-21-16,0 0-28 16,0 0-19-16,0 0-25 0,0 0-15 15,0 0-5-15,0 0 0 16,0 0 4-16,-46-4-7 15,46 4-31-15,-51 16-73 16,51-16-87-16,-59 21-68 0,59-21-68 16,-45 19-108-16,45-19 14 15,0 0-6-15</inkml:trace>
  <inkml:trace contextRef="#ctx0" brushRef="#br0" timeOffset="336">1675 398 742 0,'0'0'171'15,"0"0"43"-15,0 0 47 0,0 0-93 16,0 0-72-16,0 0 0 16,0 0-11-16,0 0-19 0,0 0-28 15,0 0-5-15,0 0-17 16,0 0 17-16,0 0-22 15,0 0 4-15,-52 44-8 0,52-44 14 16,0 0 44-16,-45 21 10 16,45-21 12-16,0 0 9 0,0 0 11 15,0 0-25 1,-26-54-35-16,13-4-21 0,7 3 6 16,6 8-12-16,0 2-7 15,0 5-13-15,0 40 0 16,0-33-46-16,0 33-88 0,0 0-207 15,0 0-217-15,0 0-11 16</inkml:trace>
  <inkml:trace contextRef="#ctx0" brushRef="#br0" timeOffset="509">1390 803 1050 0,'0'0'318'0,"26"44"-15"16,-26-44-92-16,45 25-103 0,-45-25-118 15,52 7-202-15,-6-10-309 16</inkml:trace>
  <inkml:trace contextRef="#ctx0" brushRef="#br0" timeOffset="1093">1190 500 1815 0,'0'0'249'0,"0"0"-23"0,-13-51-62 16,13 51-56-16,13-47-54 15,6 7-26-15,-19 40-25 16,39-37 9-16,0 15-23 0,-39 22 28 16,38-18-27-16,-38 18-5 15,39-4 18-15,-39 4-13 16,0 0 16-16,0 0-22 16,0 0 7-16,26 51 23 0,-26-51-19 15,0 51 16-15,0-51-1 16,-32 48-14-16,32-48 4 15,-58 36-41-15,-1-14-41 0,8-11-2 16,5-11-20-16,46 0 5 16,-52-15 3-16,52 15-8 0,-46-43-15 15,20-1 41-15,26 44 44 16,-13-47 54-16,13 47 59 16,0 0-3-16,-6-40-24 15,6 40 6-15,0 0-6 0,0 0 11 16,0 0 49-16,0 0 6 15,-39 11 7-15,39-11-25 16,-65 36-13-16,13-11 18 0,-12 5-3 16,-7-9-19-16,-7-6-27 15,-6-4-30-15,0-4 6 0,-1-7-5 16,1-4-7-16,13-6 1 16,6-5-12-16,14-3 13 15,5-4-5-15,46 22-15 0,-39-33 12 16,39 33-50-16,-19-40-101 15,12 4-153-15,7 36-274 0,33-62-268 16</inkml:trace>
  <inkml:trace contextRef="#ctx0" brushRef="#br0" timeOffset="1454">308 0 1636 0,'0'0'226'16,"0"0"22"-16,0 0-16 0,52 29-46 15,6-10-109 1,0-12-90-16,7-4-219 0,-13 1-259 15,-7-4-162-15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7:28.88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3023 311 453 0,'0'0'99'0,"0"0"0"15,26 0 6-15,-26 0-8 0,0 0-11 16,0 0-9-16,0 0 23 16,0 0 8-16,0 0 22 15,0 0 11-15,0 0 26 0,0 0-31 16,0 0-8-16,0 0 10 15,0 0-2-15,0 0 0 0,0 0-33 16,0 0-41-16,0 0-35 16,-26-11 0-16,-7 4 5 0,8 0 2 15,-8-1 16-15,-6 1-20 16,7 0-4-16,-7 3 8 0,0-7-1 16,0 4 7-16,1 3 5 15,-8-7-22-15,8 4 22 0,-8 0-27 16,1-1 19-16,6-2-7 15,-6 2-13-15,-1 1 10 16,1-4-21-16,0 4 11 0,-7-1 4 16,0 1 1-16,7 0 7 15,0 3-29-15,-7-3 10 0,13 0-5 16,-6 3-1-16,-1 0 10 16,1 1 2-16,6 3-16 0,0 0 9 15,1-4 0-15,-8 4-3 16,1-3 4-16,0-1-2 0,-1 4-5 15,1-4 8-15,-7 1-15 16,7-1 0-16,0 4 12 16,-1 0-3-16,1 0-9 0,0 0 0 15,-1 0 4-15,1 0 0 16,6 4 5-16,7-4-3 0,-1 0 4 16,1 3-2-16,0-3-4 0,6 0 4 15,-7 0-4-15,1 0 0 16,6-3-9-16,-6 3 9 0,6 0-6 15,0 0 6-15,-6 3 0 16,6-3-3-16,-7 0 3 0,7 4 0 16,7 0 3-16,-7-4 2 15,26 0-2-15,-32 7-3 0,12-4 5 16,20-3-10-16,-26 0 5 16,26 0 4-16,0 0-4 15,-25 4-6-15,25-4 1 0,0 0 5 16,0 0 0-16,-20 7-4 0,20-7-2 15,0 0 10-15,-32 11-8 16,32-11 1-16,-33 11 3 0,33-11 0 16,-38 18 10-16,12-7 1 15,26-11-11-15,-39 11-3 0,39-11 0 16,-39 11 11-16,7-4-8 16,32-7-11-16,0 0 7 0,-33 8 11 15,33-8-2-15,0 0-9 16,0 0-2-16,0 0 1 0,0 0 13 15,0 0-15-15,0 0 1 16,0 0 6-16,0 0 12 0,0 0 0 16,0 0-7-16,0 0-1 15,13 29 4-15,-13-29 8 0,0 0-12 16,39 22 2-16,-13-8-2 16,-26-14 14-16,26 11-10 0,-26-11 1 15,39 11 3-15,-13 0 11 16,0-7-5-16,6 7-2 0,-6-4 0 15,13 0 4-15,-1 4-2 0,1-4 1 16,7 4-19 0,5 0 19-16,1 0-14 0,6-4 7 15,1 4-6-15,-1-3 3 0,0 6 4 16,-6-3-4-16,13-4 9 16,-7 4-9-16,7-7 4 0,-1 7-8 15,1-4-9-15,6-3 12 16,-6-1-13-16,0 1 11 0,6 0-6 15,-6-1-4-15,0-3 8 16,-7 4-11-16,0 0 10 0,0-4-3 16,-6 3 0-16,0-3 10 0,0 4-16 15,-7-1 11-15,7 1 0 16,-7 0-12-16,0-1 15 0,1 5-21 16,-14-8 19-16,7 3-15 15,-13-3 6-15,-26 0 3 16,32 0-7-16,-32 0 15 0,39 0-19 15,-13 0 23-15,6-3-12 16,-6 3 4-16,7-4-4 0,5 0-3 16,-5-3 9-16,6 3-12 0,-1-3 44 15,-5 0-59-15,-1 0 14 16,-32 7 11-16,32-15-8 0,-32 15 14 16,33-18-14-16,-33 18 10 15,0 0-13-15,32-26 10 0,-32 26-3 16,0 0-6-16,0 0 9 15,26-29-17-15,-26 29-1 16,0 0 11-16,20-25-12 0,-20 25 13 16,0 0-7-16,25-33 10 0,-25 33-9 15,0 0 9-15,20-29-3 16,-20 29-3-16,0 0 13 0,0 0-12 16,26-33 14-16,-26 33 1 15,0 0-13-15,0 0 20 0,0-29-17 16,0 29 0-16,0 0 2 15,-39-25-9-15,7 3 17 0,-7 4-21 16,-7 3 16-16,-5 0-12 0,-1 4 7 16,-13 1 0-16,7-1 4 15,0 3 3-15,-7-3-14 16,7 4 12-16,-1 0 2 0,1 0-7 16,-7-1 11-16,1 1 13 15,5 0-27-15,-5 0-1 0,5 3 0 16,1-3 4-16,0 3-6 15,6-3 14-15,0 3-15 0,0 0 12 16,1 1-14-16,-1-1 17 0,0 0-8 16,-6 1-5-16,6-4 8 15,-6 7-12-15,6-8 13 0,-6 8-11 16,6-3 7-16,-6-1 4 16,6 8-11-16,0-4 15 15,7 0-14-15,0 3 9 0,-1 1 4 16,1 3-18-16,6-3 16 15,0 3-5-15,0 0 0 0,1-3 0 16,5 3 0-16,-12 1 5 0,6-5-10 16,0 1 5-16,0 0 2 15,0-1-9-15,1 4 16 0,5 1-18 16,1-5 16-16,0 5-15 16,32-8 8-16,-39 11 5 0,0-1-12 15,39-10 14-15,-39 15-11 16,39-15 9-16,-39 18-11 15,13-3 3-15,26-15 38 0,-39 14-57 16,7-3 24-16,0 4-6 16,32-15 4-16,-39 14-4 0,7 1 4 15,32-15 4-15,-39 11-13 0,39-11 14 16,0 0-13-16,-26 18 8 16,26-18 0-16,0 0-6 0,0 0 11 15,0 0-5-15,0 0 0 16,-13 29 16-16,13-29-8 0,13 33 19 15,0-4-2-15,-13-29 7 16,32 36 6-16,7-6-14 16,-7-5 6-16,14-3-11 0,5 0-1 15,8-4-5-15,5 0-16 0,1-3 12 16,6-1-4-16,1-3-5 16,-1 0 8-16,6 0-15 0,-5 0 12 15,5-4-2-15,-5 0-6 16,5-3 6-16,1 3-11 0,0-3 13 15,-1-4-1-15,1 4-9 16,6-8 9-16,7 4-11 0,-14-4 10 16,8-3 0-16,-14 3-7 0,6-3 4 15,-5 4 0-15,-8-1-6 16,1-3 6-16,-7 7-9 16,1-4 16-16,-8 0-7 0,-5 1-3 15,-7-1 7-15,-1-3-8 16,8-1 9-16,-7 5-13 0,-1-4-5 15,1-1 16-15,-6 5-16 16,5-5 18-16,-5 1-5 0,-1 0 0 16,-6 0 0-16,6 3-7 0,-32 4 16 15,33-7-13-15,-33 7 7 16,32-11 6-16,-32 11-14 0,0 0 17 16,32-11-12-16,-32 11 4 15,0 0-12-15,20-29 8 0,-20 29 0 16,13-29-23-16,-13 29 12 15,13-30-12-15,-13 30 15 0,0 0-3 16,6-29 2-16,-6 29 9 16,0 0-10-16,7-32 13 0,-7 32-9 15,6-30 15-15,-6 30-14 16,0 0 14-16,-6-29-12 0,6 29 3 16,0 0 9-16,0 0-16 15,-13-32 12-15,13 32-12 0,0 0 7 16,-26-26-6-16,26 26 6 15,0 0 3-15,0 0-7 0,-32-33 7 16,32 33-11-16,-39-25 11 0,39 25-3 16,-46-26 0-16,8 5 4 15,-1 6-16-15,-7-3 16 16,1 7-14-16,-7-7 13 0,1 7-3 16,-8 0-6-16,1 4 13 15,-7 3-15-15,-6 4 8 0,0 4 6 16,-7-4-10-16,1 3 9 15,12 4-5-15,-6-3-4 0,12 0 4 16,-5 3-6-16,12-3 12 16,0 3-10-16,0 0 4 0,7 1-4 15,-7-1 8-15,7 4-1 0,-1 3-13 16,8-3 13-16,-8 4-8 16,1 3 11-16,0 4-9 15,6-4 6-15,0 0-10 0,0 4 1 16,7-4 12-16,-1 0-14 15,14 1 8-15,19-19 5 0,-32 21-30 16,32-21-8-16,0 0-42 16,-20 26-6-16,20-26-38 0,0 0-34 15,-6 29-43-15,6-29-98 0,0 0-16 16,6 36-87-16,-6-36-40 16,20 33-22-16,-20-33 23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28.4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850 0 614 0,'0'0'159'15,"-53"0"30"-15,-6 18 15 16,7 23-25-16,-14 18 11 0,-13 15 1 16,0 22-8-16,-13 15-24 15,0 22-18-15,7 15-9 0,6 18-32 16,13 0-12-16,27 4-8 16,32 0-27-16,27-7-11 15,39-4-1-15,33-1-22 16,33-10-2-16,26-7-5 0,13-5-2 15,1-10-18-15,5-8-3 16,-12-3-46-16,-13-1-113 0,-20 4-195 16,-7-3-240-16,-20-1-53 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7:33.07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30 252 370 0,'0'0'91'16,"0"0"14"-16,-39-22 23 15,39 22 11-15,0 0-8 0,0 0-12 16,0 0-2-16,0 0-4 15,0 0-28-15,0 0-35 0,0 0 1 16,39 26-12-16,7-5-31 16,-1-10 28-16,7-3-11 0,7 2 7 15,6-6 17-15,-1 3-32 16,8 1-1-16,5-1 13 0,-6-3-8 16,8 3-9-16,5-4 27 15,-6 5-39-15,0-5 19 0,-7-3-19 16,0 4 4-16,1-8 9 15,-13 1 7-15,5-1-25 16,-5-3 30-16,-1-4-3 0,-6 4-20 16,-1-1 29-16,-11 5 3 15,-40 3-27-15,65-4 28 0,-13 4-29 16,-7 0-13-16,0 0 14 0,-45 0 7 16,52 4-11-16,-13-1-3 15,-39-3 12-15,52 0-8 0,-52 0 5 16,59-3 11-16,-14-5-14 15,-45 8-6-15,65-7 12 0,-13-4-16 16,-7 4 6-16,0 0 9 16,-45 7-18-16,65-4 10 15,-13 0 0-15,-13 1-8 0,1 3 0 16,-8 0 18-16,-32 0-10 16,45 0-19-16,-45 0 37 0,46-4-1 15,-46 4 21-15,0 0 41 16,0 0-25-16,32-3-4 0,-32 3 4 15,0 0-10-15,0 0 2 16,0 0 10-16,0 0-25 0,0 0-10 16,0 0-5-16,0 0-5 15,0 0 17-15,0 0 28 0,32-41-10 16,-32 41-15-16,0 0 7 0,0 0-30 16,0 0-4-1,0 0 7-15,-51-29-8 0,-1 15 13 16,0 3 12-16,-14 4-23 0,-5-1-5 15,-7 1 19-15,-12 0-15 16,-7-4 10-16,-1 0 24 0,-6 0-17 16,13 4 10-16,-6 3-8 15,7 0-21-15,11 4-1 0,-5 0 11 16,6 0-15-16,7 0-5 16,6-3 19-16,0-1-14 0,0 1-5 15,6-5 12-15,1 1-14 16,6 3 10-16,1-3 5 15,-1-4-17-15,0 8 6 0,7-8 13 16,-2 3-21-16,9 1 14 16,5 3-3-16,1 1-11 0,32 3 21 15,-32-4-10-15,-1 8-8 16,33-4 13-16,-32 3-5 0,32-3-9 16,-39 4 20-16,39-4-11 0,-32 15-10 15,32-15 20-15,0 0-18 16,-33 14 8-16,33-14 4 0,0 0-2 15,-32 18-9-15,32-18 12 16,0 0 0-16,0 0-12 16,0 0 14-16,-33 19-10 0,33-19-6 15,0 0 16-15,0 0-18 16,0 0 11-16,0 0 4 0,0 0-16 16,0 0 19-16,0 0-7 15,0 0 0-15,0 0 4 0,0 29-1 16,0-29-15-16,0 0 16 15,39 29-1-15,0-7-3 0,6-4 0 16,7-4 9-16,7 1-14 16,5-1 2-16,7 1 12 0,8-4-9 15,5 4 0-15,-6-1 8 16,6-3-14-16,7 4 6 16,-6-1 9-16,-1-3-9 0,7-4-9 15,-7-3 21-15,-6 3-12 16,0 0 0-16,-13 4 5 0,0-7-5 15,-1 7-9-15,1 0 9 0,-13 0-4 16,6-4 15-16,-5 0-18 16,-1 1 0-16,-7-1 7 0,0-3-12 15,1-1 6-15,-7 1 6 16,-1-4 0-16,-38 0-13 0,52-4 19 16,-13 4-6-16,-7-3-7 15,-32 3 16-15,47-8-15 0,-47 8 1 16,45-7 17-16,-45 7-18 15,0 0 6-15,39-7 12 0,-39 7 2 16,0 0 6-16,0 0 16 16,0 0-9-16,0 0-6 15,0 0 9-15,0 0-20 0,0 0-2 16,0 0-5-16,0 0-8 16,0 0 10-16,0 0-14 0,0 0-19 15,0 0-24-15,0 0-34 16,0 0-53-16,0 0-35 0,0 0-78 15,0 0-85-15,0 0-45 0,0 0-64 16,0 0 5-16,0 0-24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7:35.3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1263 520 684 0,'0'0'174'16,"0"0"52"-16,0 0 62 15,0 0-27-15,0 0-5 0,0 0 23 16,0 0-34-16,0 0-54 15,0 0-55-15,-7 25-24 0,7-25-22 16,-13 30-29-16,0-9-24 16,13-21-10-16,-26 26-12 15,0-4-22-15,0-8 10 0,1-3 4 16,-1 0-12-16,26-11 5 16,-33 7 16-16,33-7-4 0,-32 0-1 15,32 0 16-15,-26-11-13 16,26 11-6-16,0 0 5 0,-26-40-17 15,20 0-5-15,6-7 14 16,13-4-16-16,0-3-4 0,6-5 11 16,0 1 13-16,1 7-16 15,-7 0 0-15,6 0 20 0,-12 8-8 16,6 6-8-16,-13 1 3 16,0 36 7-16,0-33-22 15,0 33-38-15,0-25-4 0,0 25-53 16,0 0-85-16,0 0-111 15,0 0-246-15,0 0-115 0</inkml:trace>
  <inkml:trace contextRef="#ctx0" brushRef="#br0" timeOffset="396">1114 866 584 0,'0'0'113'0,"-33"29"30"15,33-29-6-15,0 0-4 16,0 0 31-16,0 0-17 0,0 0-3 16,0 0-11-16,0 0-31 15,0 0-40-15,0 0 23 0,0 0-4 16,33 11-13-16,-33-11 2 15,32 0-12-15,-6 0-1 0,-7 0 41 16,7 3-15-16,-6 1-3 16,6 7 11-16,-26-11-5 15,25 11-11-15,1-4-22 0,-26-7 0 16,0 0 11-16,0 0-6 16,13 26-19-16,-13-26-19 0,0 0-9 15,-32 25-1-15,0-10-21 0,-7-4-62 16,0-8-90-16,-6-3-96 15,-1 0-44-15,7-3-58 0,-6-5-66 16,6-6-4-16,7-8 4 16</inkml:trace>
  <inkml:trace contextRef="#ctx0" brushRef="#br0" timeOffset="1283">751 291 480 0,'0'0'119'0,"0"0"14"0,0 0 22 16,0 0 22-16,0 0 7 15,0 0-16-15,0 0-3 0,-19 43-46 16,19-43-1-16,-20 48-32 0,20-48-14 15,0 0 0-15,-26 43-22 16,26-43-20-16,0 0 2 16,0 0-43-16,0 0 11 0,0 0 16 15,0 0-45-15,0 0-6 16,0 0-33-16,0 0-26 0,0 0-16 16,0 0-17-16,0 0 79 15,0 0 29-15,-32-51 7 0,32 51 61 16,0 0-8-16,0 0-7 15,0 0-3-15,0 0 44 0,-52-21 17 16,52 21 5-16,-58 11-22 0,13 3-34 16,-1 1-23-16,14 3 13 15,32-18-13-15,-39 25-18 16,39-25 3-16,0 0 1 0,0 0 1 16,0 0-22-16,0 0 2 15,0 0-26-15,0 0-11 0,0 0-21 16,0 0-11-16,0 0 26 15,0 0 7-15,45-7 39 0,-45 7-2 16,0 0 1-16,0 0 30 0,0 0 43 16,0 0-8-16,0 0-4 15,0 0 10-15,0 0-9 0,0 0-3 16,-45 25-20-16,45-25-5 16,-52 30 8-16,7-5 20 15,0-3-5-15,12 0-4 0,1-4-26 16,32-18-6-16,-32 22-3 15,32-22 4-15,0 0-12 0,0 0-5 16,0 0 4-16,-20 29 0 16,20-29 0-16,0 0 9 0,33 29-9 15,-1-14-6-15,0-5 13 0,-32-10-6 16,39 15 21-16,-13-4-12 16,-26-11 2-16,0 0 15 0,0 0 24 15,0 0 11-15,26 33-18 16,-26-33 17-16,-7 29-7 0,7-29-1 15,-19 36 10-15,19-36-10 16,-32 37-6-16,6-5-9 16,-7-6 1-16,1-1-12 0,6 4 7 15,7-3 10-15,12-1 13 16,1 1-14-16,6-26-15 0,6 29-14 16,14 0 8-16,12-11-12 0,7 1-6 15,6-9 13-15,13 1-22 16,-6-11 9-16,7-7-39 0,-8 0-43 15,-5-8-47-15,-8-7-121 16,1-7-119-16,-39 29-135 0,39-54-50 16,-6 3 33-16</inkml:trace>
  <inkml:trace contextRef="#ctx0" brushRef="#br0" timeOffset="1645">20 25 1602 0,'0'0'346'0,"0"0"-23"16,-20 36-26-16,20-36-83 0,0 0-80 15,7 40-37-15,-7-40-45 16,0 0-9-16,0 0-8 0,0 0 2 16,0 0 14-16,0 0-29 15,0 0 10-15,0 0-26 0,0 0 12 16,0 0-18-16,26-36 15 16,-20 7 23-16,-6 29 10 0,0 0 2 15,0 0-33-15,-6-29-4 0,6 29-21 16,0 0-17-16,0 0-68 15,0 0-99-15,0 0-134 16,0 0-267-16,0 0-177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8:49.4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2671 1474 1631 0,'0'0'310'0,"0"0"-1"15,0 0-77-15,0 0-90 16,0 0-2-16,0 0-7 0,26 25-13 16,-26-25-9-16,33 51-17 15,-20-7 17-15,6-1-17 16,-12 8 19-16,-1-3-49 0,-6-1-8 15,-13-3-17-15,-6-4-7 16,6-8-17-16,-13 1-1 0,-7-4-41 16,-5-10-116-16,-8-5-100 15,7-3-151-15,-6 0-255 16,6-7-184-16</inkml:trace>
  <inkml:trace contextRef="#ctx0" brushRef="#br0" timeOffset="456">2374 1284 912 0,'0'0'175'15,"0"0"17"-15,0 0-29 16,0 0-31-16,0 0 21 0,-7 51 12 16,1-7-22-16,6 0-61 15,0-44-29-15,0 43 8 0,0-43 17 16,-13 40 7-16,13-40-27 16,0 0-25-16,-47 37-7 0,15-19-8 15,0-11-2-15,32-7 26 16,-39 0 31-16,6-7 5 15,33 7-18-15,0 0-15 0,-32-40 13 16,6-4-21-16,13-7-16 16,7-7-5-16,-7-11 26 0,6 0 21 15,1-4 4-15,-1 8-6 16,1-1-30-16,0 8-14 0,-1 7 3 16,-6 11 7-16,0 3-17 15,7 8-10-15,6 29-14 0,-13-22-64 16,13 22-110-16,0 0-141 15,0 0-179-15,0 0-146 0,0 0-91 16</inkml:trace>
  <inkml:trace contextRef="#ctx0" brushRef="#br0" timeOffset="661">2081 1947 2253 0,'0'0'370'0,"33"36"-41"0,-33-36-76 15,0 0-114-15,0 0-67 16,0 0-28-16,0 0-108 16,0 0-137-16,0 0-219 0,0 0-385 15,0 0-136-15</inkml:trace>
  <inkml:trace contextRef="#ctx0" brushRef="#br0" timeOffset="1188">1518 1197 1626 0,'0'0'366'0,"0"0"-61"16,45 44-76-16,-19-8-76 16,-26-36-60-16,33 47-47 0,-7-10-18 15,-26-37-10-15,0 0-11 16,6 40-12-16,-6-40 10 0,0 0 0 16,0 0-8-16,-52 29 3 15,7-14 6-15,0-15-13 0,6 0-2 16,-6-8 21-16,45 8-2 15,-47-11-17-15,47 11 7 0,0 0-3 16,0 0-9-16,0 0 15 16,0 0-3-16,0 0 0 0,0 0 8 15,21 48 0-15,11-8-13 16,13-4 8-16,-6 4 13 16,6-7 15-16,-45-33 9 0,39 44 6 15,-39-44 18-15,20 43-17 16,-20-43-18-16,0 0 7 0,-59 37 8 15,-5-19-19-15,-1-11 3 16,6-7 2-16,1-7-8 0,6-4 11 16,6-4 20-16,46 15 15 15,-51-36-13-15,51 36-18 0,-46-55-16 16,20 1 2-16,13 3-7 16,13-4-7-16,7 4-9 15,6 4 0-15,0 0-88 0,6 3-158 16,1 8-190-16,-1-1-362 15,-6-3-206-15</inkml:trace>
  <inkml:trace contextRef="#ctx0" brushRef="#br0" timeOffset="1370">1206 848 2071 0,'65'-4'128'0,"0"0"-63"16,1 1-56-16,-8-1-198 15,0 0-290-15,-13-3-187 0</inkml:trace>
  <inkml:trace contextRef="#ctx0" brushRef="#br0" timeOffset="1736">442 1066 1754 0,'0'0'189'0,"0"0"-7"15,0 0-46-15,19 36-52 0,-19-36-45 16,40 48-9-16,-40-48 0 15,32 43-18-15,-32-43-5 0,0 0-19 16,7 44 12-16,-7-44-7 16,0 0-2-16,0 0-11 0,0 0 24 15,-52 26-4-15,6-19-11 16,7-14 2-16,39 7 24 16,-46-19 11-16,46 19 47 0,-51-21 60 15,12 10-29-15,0 7-33 16,-6 19 15-16,6-1-12 0,-6 12-40 15,6 3-6-15,39-29-2 16,-39 54-18-16,19-14-32 0,20-40-92 16,7 55-167-16,-7-55-216 15,0 0-218-15</inkml:trace>
  <inkml:trace contextRef="#ctx0" brushRef="#br0" timeOffset="1969">1913 32 2095 0,'26'-29'264'0,"-26"29"38"0,0 0-25 15,-52 4-42-15,-19 18-61 16,-26 18-47-16,-7 14-71 0,-19 12-24 15,-7 10-8-15,-13 8-114 16,1 0-144-16,-7 3-200 16,-6-3-381-16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9:08.1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1334 238 708 0,'0'0'112'15,"0"0"26"-15,32-37-7 16,-32 37 36-16,0 0-44 15,0 0-10-15,0 0 17 0,0 0-17 16,20-36 4-16,-20 36-30 16,0 0 0-16,0 0-27 0,0-36-6 15,0 36-13-15,0 0-10 16,0 0 9-16,-20-33-6 16,20 33-7-16,0 0-9 15,0 0-6-15,-52-33-7 0,20 19 12 16,32 14-10-16,-32-15-10 15,32 15 3-15,-39-11 2 0,39 11-2 16,-32-7 0-16,32 7 8 16,-46-7-1-16,20 3 1 15,26 4-8-15,-39 0 6 0,7 0 9 16,32 0-3-16,-39-4-2 16,7 4 16-16,32 0-6 15,-39 0-7-15,39 0-13 16,-32 0 15-16,32 0-6 0,-39 0 2 15,39 0-8-15,-32 4-9 16,32-4 2-16,-33 4-1 0,33-4 8 16,-32 7 8-16,-1-4-9 15,33-3-2-15,-38 11 3 16,5 0-3-16,1 4 7 0,32-15 6 16,-39 22-3-16,7-8 3 15,32-14-9-15,-39 26 9 0,6-8-2 16,33-18-11-1,-38 29 12-15,38-29-17 0,-39 33 5 16,39-33 4-16,-39 33 6 16,39-33-10-16,-45 36 10 0,12-3-2 15,7-7 1-15,26-26 5 16,-38 40-7-16,12-7-2 0,26-33-14 16,-26 44 15-16,26-44 1 15,-33 47 12-15,7-7 6 16,14-4-6-16,12-36 2 0,-20 44 11 15,20-44-16-15,-13 47 5 16,0-10-5-16,13-37 3 0,-19 47-1 16,12-7-7-1,7-40-1-15,-19 47-7 0,12-10-6 16,7-37 3-16,0 44 0 16,0-3 12-16,0-41-4 0,7 47 4 15,-7-11-5-15,0-36-7 16,13 40 3-16,-13-40-12 15,0 0 9-15,19 55 0 0,-19-55 0 16,13 54 4-16,-13-54-4 16,13 51 13-16,-13-51-10 0,20 51 0 15,-20-51-6-15,19 51 7 16,-19-51-8-16,19 48 4 16,-19-48-10-16,26 40 10 15,-26-40-8-15,26 32 8 0,-26-32 6 16,26 41-3-16,-26-41 1 15,26 44 0-15,-26-44-4 16,32 37-6-16,-32-37-7 0,33 32 10 16,-33-32 5-16,0 0-2 15,39 44 3-15,-39-44-3 0,38 36-3 16,-38-36-2-16,39 29-5 16,-39-29 2-16,46 22 1 15,-46-22 7-15,45 15 0 16,-6-4 0-16,-39-11 0 0,45 11 0 15,-6-8 0-15,-39-3-5 16,39 8-1-16,-39-8 1 0,39 3-9 16,-39-3 3-16,45 0-4 15,-6-3 6-15,-39 3 3 16,45 3 2-16,-13-3 0 0,-32 0-4 16,39-3 0-16,-39 3 0 15,46-4 15-15,-46 4-4 0,45-7-8 16,-45 7 14-16,39-4-6 15,-39 4 9-15,45-4-17 16,-45 4 11-16,45-7-2 16,-45 7-7-16,46-7-1 0,-46 7 7 15,45-7-3-15,-45 7 0 16,39-11 5-16,-39 11-5 16,0 0 0-16,39-19 0 0,-39 19 0 15,0 0 0-15,38-21 0 16,-38 21 0-16,0 0 0 0,46-33 3 15,-46 33-3-15,39-26 0 16,-39 26-3-16,0 0 3 16,38-29 0-16,-38 29 3 0,0 0 2 15,39-32-5-15,-39 32 0 16,0 0 0-16,0 0-10 16,46-44 10-16,-46 44-9 0,45-48 4 15,-45 48-3-15,39-48 14 16,-39 48-10-16,0 0 16 15,39-40-6-15,-39 40 0 0,0 0-1 16,25-40-3-16,-25 40-2 16,0 0-13-16,26-47 5 0,-26 47 8 15,0 0 0-15,33-47-4 16,-33 47 11-16,0 0-2 16,32-41 5-16,-32 41-7 0,26-40-3 15,-26 40 6-15,0 0 2 16,26-40-16-16,-26 40 8 0,19-36 5 15,-19 36-5 1,0 0 2-16,13-36 8 0,-13 36-3 16,0 0-4-16,7-37 9 15,-7 37-12-15,0-36 4 0,0 36-8 16,0 0-11-16,6-40 15 16,-6 40 11-16,0 0-2 15,0 0 0-15,7-33-4 0,-7 33-3 16,0 0 0-16,0 0 0 15,-7-41-2-15,7 41 3 0,0 0-6 16,0-40-3-16,0 40 0 16,0 0 10-16,0-36-4 15,0 36 3-15,0 0 2 16,0 0 10-16,0-33-7 0,0 33-2 16,0 0-11-16,-6-37 7 15,6 37-5-15,0 0-1 16,0 0 4-16,0 0 8 0,-7-32-8 15,7 32 8-15,0 0-6 16,-6-37-9-16,6 37 3 0,0 0-7 16,0 0 15-16,-20-36-4 15,20 36 13-15,0 0-7 16,0 0-3-16,-19-33 0 0,19 33-10 16,-20-33 7-16,20 33 0 15,-19-29-10-15,19 29 10 16,-6-32 3-16,6 32 2 0,0 0 0 15,-13-30-2-15,13 30 2 16,-7-29-14-16,7 29 9 16,0 0 4-16,0 0-8 0,0 0 1 15,-6-36-4-15,6 36 2 16,0 0 11-16,-7-33-12 0,7 33 15 16,0 0-13-16,-13-29 12 15,13 29-8-15,0 0 0 16,0 0 2-16,0 0-2 15,-13-29 6-15,13 29 0 0,0 0 0 16,0 0-17-16,0 0 26 16,-19-30-25-16,19 30 22 0,0 0-12 15,0 0 0-15,-19-29-7 16,19 29 10-16,0 0 1 16,0 0-4-16,-20-29 3 0,20 29-1 15,0 0 3-15,0 0-10 16,-26-30 9-16,26 30-13 0,0 0 15 15,0 0-14-15,0 0 16 16,-32-29-6-16,32 29 10 16,0 0-21-16,-33-25 15 15,33 25-13-15,-32-22 7 0,32 22-6 16,0 0 18-16,-32-29-12 16,32 29 0-16,0 0 3 0,-26-26-11 15,26 26 12-15,0 0-4 16,-33-29 0-16,33 29 0 15,0 0-4-15,-32-22-6 0,32 22 14 16,0 0 0-16,-39-14-25 16,39 14 14-16,0 0-31 0,-32-4-49 15,32 4-45-15,0 0-77 16,0 0-134-16,0 0-135 16,0 0-55-16,-32 4-5 15</inkml:trace>
  <inkml:trace contextRef="#ctx0" brushRef="#br0" timeOffset="1213">1399 461 1050 0,'0'0'213'15,"0"0"-12"-15,0 0-78 0,0 0-12 16,0 0-12-16,0 0 3 16,0 0 23-16,13 36-26 15,-13-36-34-15,-7 48-14 0,-6-12-23 16,13-36-2-16,-19 40-21 15,19-40-2-15,-20 40 9 16,20-40-30-16,0 0-93 16,0 0-134-16,0 0-140 0,-19 29-136 15</inkml:trace>
  <inkml:trace contextRef="#ctx0" brushRef="#br0" timeOffset="1616">1302 414 1017 0,'0'0'187'0,"0"0"36"15,0 0-57-15,0 0-5 0,0 0-90 16,0 0-31-16,0 0 26 15,0 0-12-15,0 0 23 16,0 0-15-16,-33 50-14 0,14-13 19 16,-1-4-25-16,20-33-2 15,-19 36-19-15,19-36-3 0,-20 29-7 16,20-29 40 0,0 0 16-16,0 0 46 0,0 0 7 15,0 0-26-15,0 0-17 16,0 0-36-16,-32-29-8 0,19-7-12 15,7-1-8-15,-1 4 12 16,7 4-25-16,0 29 14 0,-6-29-20 16,6 29 6-16,0 0-53 15,0 0-110-15,0 0-111 16,0 0-248-16,0 0-41 0,0 0 14 16</inkml:trace>
  <inkml:trace contextRef="#ctx0" brushRef="#br0" timeOffset="1789">1185 745 1269 0,'0'0'356'0,"0"0"-63"16,0 0-67-16,0 0-83 15,0 0-86-15,0 0-120 16,0 0-215-16,0 0-276 0,0 0-80 15</inkml:trace>
  <inkml:trace contextRef="#ctx0" brushRef="#br0" timeOffset="2132">991 530 916 0,'0'0'135'0,"0"0"-13"0,0 0 0 15,-33 51 12-15,27-15-55 16,6-36-51-16,0 37 23 0,0-37 14 16,0 0 56-16,0 40 8 15,0-40-18-15,0 0 22 16,0 0-49-16,-32 36 4 15,32-36 23-15,-52 26-28 0,7-8 21 16,-1-7-51-16,46-11-11 16,-52 11-21-16,14-4-21 0,38-7 9 15,-46 7-6-15,46-7-36 16,-39 4-58-16,39-4-114 0,-38 4-132 16,38-4-220-16,0 0-63 15</inkml:trace>
  <inkml:trace contextRef="#ctx0" brushRef="#br0" timeOffset="2317">661 617 1977 0,'51'-14'320'0,"-5"-4"-55"0,-1-1-110 15,7 1-90-15,-13 0-99 16,6 0-267-16,-6-4-417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9:22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2272 37 582 0,'0'0'79'15,"0"0"33"-15,0 0-11 16,0 0-37-16,0 0-43 0,0 0-2 16,0 0 11-16,0 0-14 15,0 0 32-15,0 0 5 0,6 40-3 16,-6-40-33-16,7 44 11 16,-7-44 17-16,0 0-33 15,-13 44 14-15,13-44-9 16,0 0 5-16,0 0-37 0,0 0 20 15,-39 43 10-15,39-43-30 16,0 0 15-16,0 0 28 16,-46 15-37-16,46-15 2 0,0 0 21 15,0 0-4-15,-45-15 31 16,45 15-22-16,0 0 13 0,0 0-17 16,-45 8-9-16,45-8-25 15,0 0 24-15,0 0 25 16,-52 47-17-16,52-47 5 15,-32 47 17-15,32-47 4 0,0 0 27 16,-20 48-8-16,20-48-3 16,0 0-36-16,0 0 2 15,0 0 0-15,0 0-1 0,0 0 22 16,0 0 73-16,0 0-25 16,0 0-48-16,0 0-21 0,0 0 17 15,0 0-19-15,0 0-13 16,0 0-13-16,0 0 0 0,0 0 18 15,-39 18-11-15,39-18 29 16,0 0 49-16,0 0 54 16,0 0 3-16,0 0-29 15,0 0-31-15,0 0-31 0,0 0-16 16,-38-44-18-16,18 8-10 16,7-1 0-16,7 5-7 15,-1-1-31-15,1 4-42 0,6 29-43 16,-7-37-112-16,7 37-59 15,0 0-157-15,-6-36-94 0</inkml:trace>
  <inkml:trace contextRef="#ctx0" brushRef="#br0" timeOffset="245">2252 423 1216 0,'0'0'341'0,"0"0"-34"15,0 0-82-15,0 0-121 0,0 0-36 16,46-22-35-16,-46 22-3 16,38 0-30-16,-38 0 8 15,39 8-92-15,-39-8-70 0,0 0-148 16,46 14-28-16,-46-14-61 15,0 0-6-15</inkml:trace>
  <inkml:trace contextRef="#ctx0" brushRef="#br0" timeOffset="424">2006 649 1164 0,'0'0'212'0,"0"0"-95"16,0 0-11-16,0 0-96 0,46-26-101 15,-46 26-187-15,0 0-168 16</inkml:trace>
  <inkml:trace contextRef="#ctx0" brushRef="#br0" timeOffset="1004">1754 212 1023 0,'0'0'211'15,"0"0"-47"-15,0 0-42 16,0 0-36-16,0 0-23 15,0 0-34-15,0 0 28 0,0 0-30 16,-39 40 1-16,39-40-34 16,-45 47 21-16,45-47-12 0,-46 51 10 15,46-51-19-15,0 0 6 16,-51 44-7-16,51-44 19 0,-39 22-12 16,39-22-6-16,0 0 6 15,0 0 11-15,0 0 36 16,0 0-9-16,0 0 19 0,0 0-19 15,-20-40 29-15,20 40-36 16,0 0 0-16,0 0-28 16,0 0-1-16,0 0 19 0,0 0-11 15,0 0 22-15,0 0-18 16,0 51 14-16,0-8-46 16,0 1 35-16,7 0-6 0,-7-4-3 15,0-4 16-15,0-36 1 16,-13 48-1-16,13-48 11 0,-26 43-28 15,26-43 12-15,-45 33-30 16,45-33 24-16,-52 15-8 16,13-8-2-16,39-7 58 15,-52-11-7-15,52 11 15 0,-45-40-1 16,12 0 24-16,14 0 5 16,13 0-47-16,-1 7-3 0,7 33-37 15,7-40 2-15,-7 40-33 16,0 0-97-16,25-36-180 15,-25 36-188-15,46-22-111 0,-7 14 3 16</inkml:trace>
  <inkml:trace contextRef="#ctx0" brushRef="#br0" timeOffset="1457">1411 128 886 0,'0'0'292'15,"13"-40"-10"-15,-13 40-38 0,13-40-84 16,-13 40-18-16,19-32-25 15,-19 32 3-15,0 0 4 0,32-15-20 16,-32 15-23 0,33 4-4-16,-33-4-18 0,0 0-23 15,0 0-11-15,26 36-16 16,-26-36-16-16,13 40-124 0,-13-40-186 16,6 40-190-16,-6-40-74 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9:28.7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2713 1810 417 0,'0'0'119'0,"0"0"-1"16,0 0-21-16,0 0-8 15,0 0-31-15,0 0-27 16,0 0-20-16,0 0 25 0,0 0 59 16,0 0-26-16,0 0 3 15,-7 47 10-15,1-3-43 16,6 11 21-16,0 3 5 0,6 7 12 15,1 4 19-15,-1-3-7 16,1 0-21-16,-1-1-29 0,1-7 3 16,-1 0 17-16,0-10-42 15,1-1-7-15,-7-11 21 0,6-3-14 16,-6-33-6-16,0 37-14 16,0-37 25-16,0 29-26 15,0-29 14-15,0 0 9 16,0 0-12-16,0 0 37 0,0 0 28 15,0 0-37-15,0 0-20 16,0 0 2-16,0 0 1 0,0 0-23 16,0 0-16-16,-6-33 4 15,6 33-34-15,-19-33-4 0,-1 4 20 16,20 29-26-16,-32-36-8 16,-1 7 10-16,33 29 29 0,-38-37 22 15,38 37-21-15,-46-36 2 16,46 36 13-16,-32-37 8 15,32 37 13-15,0 0-26 16,-39-32 10-16,39 32 9 0,0 0 4 16,0 0-15-16,0 0 25 15,0 0-17-15,0 0-6 0,-26-33 15 16,26 33-6-16,0 0-11 16,0 0 11-16,0 0 14 0,0 0-14 15,0 0-9-15,0 0 6 16,0 0 15-16,0 0 6 15,13 29 3-15,0 4-4 0,6 7 11 16,1-4 11-16,6 4-13 16,-7 0 13-16,7-3-11 0,0-5 18 15,-26-32-17-15,32 40-12 16,-32-40 21-16,33 30-27 16,-33-30-2-16,0 0 17 15,26 25-17-15,-26-25-4 0,0 0 28 16,0 0 16-16,0 0 23 15,0 0 45-15,0 0-21 0,0 0-6 16,0 0-30-16,32 4-33 16,-32-4-4-16,0 0-5 0,26-29-22 15,-26 29 25-15,19-37-9 16,1 4 2-16,-20 33 4 0,19-36-11 16,-19 36-12-1,20-33-6-15,-20 33 17 0,19-25-6 16,-19 25 7-16,0 0-14 15,0 0-6-15,0 0 13 0,32-26-15 16,-32 26-47-16,0 0-59 16,26-14-59-16,-26 14-96 0,0 0-92 15,46-7-87-15,-8 3-24 16</inkml:trace>
  <inkml:trace contextRef="#ctx0" brushRef="#br0" timeOffset="3236">3146 2996 411 0,'-38'-14'69'0,"38"14"-6"0,-39-7-10 15,39 7-32-15,-33-15 0 16,33 15-6-16,-39-14 1 16,1-1-8-16,38 15-8 15,-39-11 32-15,0 0-16 0,39 11 30 16,-45-4 8-16,45 4 8 15,-39 0 0-15,39 0-34 0,-39 4 40 16,39-4-55-16,-39 7 13 16,39-7 5-16,-45 11 18 15,45-11 1-15,-39 15-33 0,39-15 9 16,-45 14-4-16,45-14 8 16,-46 26 0-16,46-26 0 0,-45 33 15 15,45-33 7-15,-45 43 19 16,45-43 5-16,-39 48-17 0,39-48 7 15,-39 54 6-15,20-6-26 16,-1-8 2-16,1-4 22 16,19-36 13-16,-13 58-13 15,6-10 18-15,1-5 17 0,12-3-25 16,1 4-33-16,-1-4 32 16,14 4 9-16,-7-8-36 0,6 0-14 15,1 1-5-15,-8-1-14 16,8-7-19-16,-20-29 3 15,19 37 13-15,-19-37-21 0,26 40 11 16,-6-15-12-16,-20-25 3 16,19 33 13-16,-19-33-25 15,26 33 21-15,-26-33-2 0,26 32-11 16,-26-32 2-16,32 26 14 16,-32-26-4-16,33 25 0 0,-33-25-2 15,38 19-3-15,-5-5-11 16,-7-7 11-16,-26-7 3 15,38 11 5-15,-5-7 1 0,-7 3-9 16,0 1 4-16,6-5-8 16,-6 1 9-16,13-4-5 0,-13-4 11 15,6 1 16-15,0-1 9 16,1 0-5-16,-33 4 4 0,32-7 3 16,0 0-11-16,-32 7-7 15,33-15-3-15,-33 15-6 16,32-22 2-16,-32 22-3 0,39-32-3 15,-13 2-7-15,-26 30 0 16,32-36-8-16,-6 3 8 0,-6 4 5 16,-1 4-5-16,-19 25-3 15,26-40 3-15,-7 7-5 16,-6 0 11-16,-6 8 0 0,-1-4 2 16,-6-4-2-16,0 0-6 15,-6-11 4-15,6 8 3 0,-7-4-3 16,7 0 2-16,-6 0-1 15,-1 0-1-15,7 7-2 16,0 33-6-16,-13-47 4 0,7 14 0 16,6 33 0-16,-26-40-6 15,26 40 1-15,-39-44 2 0,39 44 8 16,-52-43-13-16,14 14 8 16,5 3 0-16,1 8 0 0,-1 3-4 15,1 1 10-15,0 3-6 16,32 11 3-16,-39-7 0 0,13 3-3 15,26 4-7-15,0 0-43 16,-39-4-65-16,39 4-92 16,0 0-139-16,0 0-240 0,-45-3-94 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9:41.0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5904 878 1031 0,'0'0'162'0,"0"0"-17"15,0 0-58-15,0 0-28 0,0 0 36 16,0 0 87-16,19 51-24 16,-6 3-26-16,7 2-62 0,-14-2 18 15,7 1-41-15,0 0-4 16,-13-4-14-16,0-4 11 15,-13-3-23-15,0-4 19 0,-6-8-21 16,19-32-10-16,-52 29-15 16,6-10 13-16,7-8-29 15,-6-11-17-15,12-8-5 0,33 8-14 16,0 0 5-16,-39-51 8 16,20 0-7-16,19 4-3 0,0 3 38 15,6 4 17-15,1 4 46 16,-7 36 4-16,0 0-8 0,-7-26-4 15,7 26 17-15,0 0 14 16,0 0 6-16,-12 44 12 0,-14 3 12 16,6 4-6-16,-6 0-39 15,-13 4-10-15,14-4-4 16,-8-7-8-16,-6-1-12 16,7-10-25-16,32-33-93 0,-58 40-206 15,6-18-293-15,13-11-99 16</inkml:trace>
  <inkml:trace contextRef="#ctx0" brushRef="#br0" timeOffset="276">6513 4 1786 0,'0'0'310'0,"0"-29"-42"15,0 29-102-15,0 0-80 0,0 0-52 16,0 0-13-16,0 0-10 16,-26 51 27-16,-7 11-36 0,-12 14 24 15,-7 8-12-15,-6 7-25 16,-7-7-93-16,-6-1-237 0,-20-6-244 15,1-1-70 1</inkml:trace>
  <inkml:trace contextRef="#ctx0" brushRef="#br0" timeOffset="968">5340 1159 856 0,'0'0'216'16,"-7"44"116"-16,7-44-52 0,0 0 1 16,0 0-75-16,0 0-40 15,-38 32-41-15,38-32-53 0,-39 11-9 16,39-11-37-16,0 0-12 16,-39-3-6-16,39 3-8 15,0 0 13-15,0 0-29 0,-32-37 6 16,32 37-13-16,-7-40 1 15,7 40 13-15,7-43-16 0,5 6-5 16,-12 37 21-16,13-44-25 16,-6 8 29-16,-7 36-14 0,13-48 2 15,-13 4 26-15,13 0-32 16,-7 1 27-16,-6-5 0 0,0 5-16 16,-6-5 23-16,-7 8-21 15,13 40 26-15,0-54-30 0,0 54 24 16,-7-44-1-16,7 44-15 15,0 0 14-15,0 0-17 16,0 0 17-16,0 0-16 16,0 0 34-16,0 0-11 0,0 0 18 15,-13 37-8-15,7 10-2 16,-1 4 28-16,1 3-22 0,6 5 16 16,-6-1-3-16,6 4 2 15,0-8-4-15,6 9-19 0,0-5 2 16,7-7-27-16,-6-3 21 15,6-1-26-15,-13-7 24 0,19-4-19 16,-19-36 4-16,7 37 11 16,-7-37-30-16,0 0-32 15,0 40-83-15,0-40-129 0,0 0-109 16,0 0-167-16,0 0-43 16</inkml:trace>
  <inkml:trace contextRef="#ctx0" brushRef="#br0" timeOffset="1416">4887 1061 1358 0,'0'0'303'15,"45"18"-25"-15,-45-18-77 16,32 40-46-16,-32-40-103 0,26 51-8 16,-6-15 0-16,-20-36-19 15,6 40-3-15,-6-40-27 0,0 0 20 16,-13 40-2-16,13-40-21 16,0 0 24-16,0 0-34 0,0 0 18 15,0 0-7-15,-45-11-26 16,45 11 27-16,0 0-7 0,-39-51 13 15,39 51 17-15,-26-47 2 16,26 47 17-16,0 0-24 16,0 0 7-16,0 0-2 0,0 0 43 15,-52 4 19-15,52-4-25 16,-51 43-5-16,18 8 0 0,7 4 1 16,7 7 50-16,12 3-9 15,1 8 6-15,19 0-33 0,0 0-21 16,13 0-28-16,0-8-4 15,0-7-59-15,-7-7-153 16,-19-51-265-16,32 51-365 0</inkml:trace>
  <inkml:trace contextRef="#ctx0" brushRef="#br0" timeOffset="2219">3979 1068 1082 0,'0'0'181'0,"39"-7"72"16,-39 7-4-16,0 0-54 15,0 0-38-15,0 0-55 0,0 0-42 16,0 0-38-16,0 0-1 16,0 0-1-16,0 0-6 15,0 0-4-15,-45 0 5 0,45 0-34 16,0 0-61-16,-13-44-5 16,7 3-21-16,6 41 58 0,32-47 16 15,-32 47-6-15,0 0 23 16,45-44 2-16,-45 44 18 0,46-11-12 15,-46 11 7-15,0 0 23 16,0 0-6-16,25 44-12 16,-25-44 12-16,0 51-11 15,0-51-4-15,-32 48 25 0,32-48-12 16,-58 47-15-16,13-18 0 16,45-29 4-16,-59 26-7 0,59-26 10 15,-51 7 20-15,51-7-4 16,-46 0-15-16,46 0-15 0,0 0-11 15,0 0 12-15,-52-18 16 16,52 18 12-16,0 0-26 0,-45 0 13 16,45 0-13-16,0 0 23 15,-45 33 41-15,45-33-10 16,-39 58-33-16,20-7-1 16,12-4-16-16,7-3 12 0,0-44 5 15,7 54 9-15,5-13-13 16,-12-41-19-16,0 0-6 0,0 0-4 15,0 0 16-15,0 0-36 16,0 0-68-16,0 0 13 16,0 0 18-16,0 0 28 0,0 0-5 15,-6-59 16-15,0 8 3 16,6 51 49-16,-26-51 62 0,26 51-39 16,-52-32 45-16,7 13 34 15,-14 16 28-15,1 10 10 16,-7 4-19-16,-7 0-4 0,1 0-4 15,-13 0-43-15,6 3-19 16,-6-6-32-16,0-5-13 16,-7-6-11-16,7-1 4 0,-7-7-7 15,7 0-49-15,7-11-73 16,5 0-96-16,8-3-194 0,64 25-324 16</inkml:trace>
  <inkml:trace contextRef="#ctx0" brushRef="#br0" timeOffset="2412">3352 332 2326 0,'71'-22'146'16,"6"0"-59"-16,1 0-38 0,0 0-36 15,-13 8-213-15,-7 3-433 16,-13 0-185-16</inkml:trace>
  <inkml:trace contextRef="#ctx0" brushRef="#br0" timeOffset="2601">2503 641 2021 0,'0'0'228'0,"0"0"27"0,0 0-75 15,0 0-89-15,71 4-59 16,0-4-180-16,-6 0-353 16,-7 0-281-16</inkml:trace>
  <inkml:trace contextRef="#ctx0" brushRef="#br0" timeOffset="3243">1576 634 1266 0,'0'0'153'16,"0"0"13"-16,0 0 60 15,0 0-51-15,0 0-63 16,0 0-38-16,0 58-19 0,-7-7-22 16,1 0-33-16,-7-4 21 15,13-47-6-15,-19 55-35 0,19-55 40 16,-26 47-15-16,26-47-16 15,0 0 20-15,-46 33-12 16,46-33-34-16,-45 4-10 0,45-4 3 16,-52-15 21-16,52 15-17 15,-51-33 21-15,51 33 28 0,-65-25 3 16,19 10-39 0,1 15 42-16,-7 15 29 0,7 3-2 15,0 7 8-15,-7 8-12 16,52-33-21-16,-52 45-17 0,52-45 19 15,-45 47 2-15,45-47-29 16,0 0 29-16,-7 44-4 16,7-44-7-16,0 0-20 0,52 11-3 15,0-8 2-15,-7-13-34 16,-45 10-45-16,52-30 25 0,-52 30 18 16,0 0 13-16,45-51 6 15,-45 51 22-15,0 0 16 16,0 0-1-16,0 0 15 15,0 0 58-15,-64 26 30 0,5 10 13 16,8 12 4-16,-8 10-1 16,8 4-16-16,-1 7-23 15,-6-4-12-15,-2 1-21 0,8-8-32 16,-6-11-10-16,0-3-6 16,0-15-98-16,6-3-150 0,0-12-211 15,52-14-281-15</inkml:trace>
  <inkml:trace contextRef="#ctx0" brushRef="#br0" timeOffset="3484">1505 1618 2156 0,'58'-30'280'16,"-6"12"-74"-16,-52 18-41 0,45-7-46 16,-45 7-66-16,32 14-10 15,-32-14-7-15,13 44-21 16,-13 0-15-16,-19-1-88 16,-20 1-122-16,-13-4-251 0,-6-7-301 15</inkml:trace>
  <inkml:trace contextRef="#ctx0" brushRef="#br0" timeOffset="3700">851 139 2714 0,'0'0'118'15,"6"-36"0"-15,-6 36-39 0,0 0-54 16,0 0-9-16,0 0-34 16,0 0-153-16,46-4-263 15,-46 4-294-15,45 29-2 0</inkml:trace>
  <inkml:trace contextRef="#ctx0" brushRef="#br0" timeOffset="3904">1084 1810 2159 0,'0'0'385'16,"13"37"-81"-16,-13-37-69 15,0 0-91-15,0 0-75 0,0 0-41 16,0 0-28-16,0 0-126 15,0 0-207-15,0 0-465 16</inkml:trace>
  <inkml:trace contextRef="#ctx0" brushRef="#br0" timeOffset="4232">28 801 2363 0,'0'0'110'0,"0"0"32"15,0 0-29-15,52 51-4 16,-7 4-49-16,-6 7-17 16,-7 4-35-16,-12 0 17 0,-7-4-10 15,-20-1 17-15,-6-6-12 16,-13-4 17-16,26-51 0 15,-52 51 20-15,52-51 28 16,-58 22 4-16,58-22-13 0,0 0-32 16,-45-55-24-16,25-10-20 15,14-12-27-15,12-6-38 0,20 2-51 16,7 4-110-16,6 8-216 16,12 11-365-16,-5 14-80 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0:55.8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11042 0 550 0,'-58'0'264'0,"-1"7"50"0,-5 0-65 15,-14 1-65-15,7 3-50 16,-13 3-11-16,6 1 8 16,-6 3 14-16,0 0-4 15,-1 8-8-15,1-1-11 0,0 0-36 16,-7 5 26-16,-6-1-6 16,-6 3-26-16,-14 9-14 15,1-1-2-15,-7 10-10 0,-13-2-15 16,-7 3-20-16,1 0 1 15,-13-4-8-15,-1 4 41 0,-6 0 6 16,7 0-6-16,0-4-6 16,6-3-7-16,6 0 3 15,1-3-16-15,0 2-13 0,-7 1 0 16,0-4-14-16,0 0 6 16,-6 0-17-16,6 4 14 15,-7-1-3-15,8-3 0 0,-8 0 4 16,7 4-14-16,13-8 18 15,0 5 1-15,20-9-7 0,-1 1 5 16,7-4 3-16,7-3-7 0,-1-5 5 16,1 1-3-16,6-4-5 15,-7 1 8-15,0 3-14 0,1-1 13 16,-1 1-16-16,-6 0 11 16,7 0-6-16,-1 0 14 0,0 0-19 15,-6-1 13-15,7 1-7 0,-1 4 3 16,1-4 0-16,6-4 5 15,6 0-10-15,0-4 8 16,7 1-3-16,0 0 0 0,6-4 0 16,-6-1-3-16,13 5 3 15,0-4-3-15,6 3-2 0,0 1 5 16,1 3-3-16,-1-3 3 0,0 3 7 16,7-7-4-16,0 3-3 15,-1 5 0-15,8 2 0 0,-8-6 5 16,14 0-5-16,0-1 0 0,12-3 5 15,33-11-14-15,-32 18 12 16,32-18-3-16,0 0 0 0,0 0 8 16,0 0-4-16,0 0-4 15,0 0 2-15,0 0 7 16,0 0-6-16,0 0-3 0,0 0 0 16,0 0 0-16,0 0 0 0,0 0 0 15,0 0 5-15,0 0 3 16,0 0-5-16,0 0-3 0,0 0-6 15,0 0-4-15,19-32-13 0,-19 32-10 16,33-37-14-16,6 4-2 16,-7 4-19-16,7-3 0 0,0-1-11 15,-1-4-9-15,8 1 9 16,-1 0 23-16,-6 3 21 16,0 4 18-16,-7 3 11 0,1 4 2 15,-33 22 7-15,32-25 4 0,-32 25 2 16,0 0 6-16,32-18 1 15,-32 18-2-15,0 0 2 0,0 0 6 16,0 0-2-16,0 0-2 0,0 0 4 16,0 0-11-16,0 0 10 15,0 0 7-15,0 0 15 0,0 0 18 16,0 0 0-16,0 0-6 16,-39 36-1-16,7-3-5 0,-7 0-6 15,0-1 2-15,-6 1-14 16,0-4-4-16,-1-3-19 0,1-4 3 15,6-1-2-15,7-2 2 0,0-12-4 16,32-7-7-16,-39 29 2 16,39-29 8-16,0 0-3 0,0 0 7 15,0 0 1-15,0 0 29 16,-20 29 15-16,20-29 14 0,0 0-1 16,33 40 9-16,-33-40-4 15,58 40-21-15,0-14-6 0,-6-5-8 16,0-6-7-16,6 3-6 0,-6-7-6 15,0 0-10-15,-7 0-2 16,-6-4-7-16,-39-7-4 0,39 8-11 16,-39-8-79-16,0 0-106 0,0 0-106 15,0 0-99-15,0 0-271 16,0 0-270-16</inkml:trace>
  <inkml:trace contextRef="#ctx0" brushRef="#br0" timeOffset="1692">1494 1875 1222 0,'0'0'261'16,"0"-11"9"-16,0 11-66 0,-20-11-58 0,-5 11-75 15,-1 4-33-15,-7 7-25 16,1 11-2-16,0-1 6 16,-1 9-11-16,7 2 2 0,0 1 16 15,13 0-5-15,13-33 2 16,-6 40 3-16,6-11 2 0,0-29 0 16,39 29 18-16,0-14-63 0,-1-8 4 15,8-7 15-15,6 0 7 16,-7-4 1-16,0-3 4 0,-6 0-6 15,-13 3-6-15,0-3 26 16,-26 7 14-16,19 0 23 0,-19 0 11 16,0 0 11-16,0 0 20 0,0 0-18 15,-39 22-14-15,1 0-18 16,-8-1-1-16,1-2-7 16,-7-1-21-16,0-7 11 0,-6 3 1 15,6-6-5-15,7 2 1 0,0-2 0 16,6-8-2-16,0-4 3 15,7-7 2-15,-1 0 5 0,33 11 1 16,-39-33-14-16,14-3-11 16,-1-8-5-16,6-3 1 0,7-7-6 15,-6-1 4-15,-1-3-4 0,8 3 3 16,5 8-3-16,7 7 4 16,-6 7-4-16,6 33-12 0,-7-29-1 15,7 29 5-15,0 0-15 16,0 0-68-16,0 0-93 0,0 0-143 15,0 0-266-15,0 0-241 16</inkml:trace>
  <inkml:trace contextRef="#ctx0" brushRef="#br0" timeOffset="2584">607 2352 1627 0,'0'0'218'15,"0"0"53"-15,-19 36-45 0,19-36-64 16,0 0-73-16,0 0-16 16,6 37-39-16,-6-37-25 0,0 0-2 15,0 0 0-15,0 0 15 0,0 0-13 16,0 0-5-16,0 40-4 15,0-40 8-15,0 0-3 0,0 0-13 16,0 0-11-16,-45 29 3 16,45-29-56-16,0 0-44 15,-33-11 8-15,33 11 10 0,-19-40 59 16,19 3 7-16,0 37 6 0,19-43 26 16,-19 43 7-16,39-33-15 15,-39 33 27-15,46-18 17 0,-46 18 26 16,45 7 25-16,-45-7 11 0,0 0-8 15,26 40-11-15,-26-40-14 16,6 44 9-16,-12-11-2 0,6-33 5 16,-26 43-11-16,26-43-12 0,-33 40-15 15,1-7-1-15,32-33-16 16,-45 29-7-16,12-14 16 0,33-15 9 16,-38 3-9-16,38-3-3 15,-39-11-10-15,39 11-6 0,-39-40-12 16,13 0-11-16,13-7 11 15,0 3-3-15,7 4 6 0,-1 8 5 16,7 2-14-16,0 30 1 0,0 0 12 16,0 0-15-16,0 0 11 15,0 0 4-15,0 0 15 0,0 0-10 16,0 0-2-16,0 51 0 16,7-3 0-16,6 3 16 0,0 3 27 15,0 8 30-15,6 7-2 0,0 5 3 16,-6-1-28-16,13 7-1 15,0-4-8-15,6 4-12 16,-6 0 3-16,-6-7 0 0,6 0-23 16,-13-7 1-16,6-8 3 0,-6-11-7 15,-7-10-1-15,-6-1-2 16,0-36 4-16,-6 33-1 0,6-33-9 16,0 0 1-16,-39 32-7 0,-6-13-1 15,6-8 7-15,0-8-7 16,0 1 1-16,-6-4-1 0,-7-11 8 15,7-4 7-15,0-7-23 16,6-7 2-16,-7-14-21 16,8-8 14-16,5-11-16 0,1-11 14 15,12-3-4-15,7-1 19 0,1 8-7 16,12 4 15-16,0 10-14 16,12 8 15-16,-5 7-15 0,-1 3 15 15,7 8-13-15,-13 29 8 0,20-29 6 16,-20 29-32-16,0 0-48 15,32-33-79-15,-32 33-76 0,0 0-144 16,0 0-236-16,0 0-288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38:56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14383 2307 2294 0,'0'0'67'16,"58"11"-34"-16,0-22-162 15,-58 11-149-15,72-54-274 0</inkml:trace>
  <inkml:trace contextRef="#ctx0" brushRef="#br0" timeOffset="-3721">21335 1277 1043 0,'0'0'157'16,"0"0"-31"-16,0 0-52 15,0 0 73-15,0 0 16 16,26 30-62-16,-13 2-46 0,0-3-1 15,-13-29-6-15,6 40-6 16,-6-7-13-16,0-33-2 0,-12 37-27 16,12-37 38-16,0 0-8 15,-33 40-35-15,33-40 5 0,0 0 8 16,-45 22 19-16,45-22-27 16,-39 0-15-16,39 0-17 0,0 0 26 15,-26-41-72-15,26 41 26 16,-6-43 16-16,6 6 18 0,13 8 30 15,-13 29-20-15,6-25 29 16,-6 25-18-16,0 0 4 16,0 0 15-16,0 0 30 15,0 0-10-15,0 0-13 0,0 0 21 16,0 0 24-16,0 0-18 16,-26 33-11-16,26-33-15 0,-32 25-6 15,32-25-6-15,-39 22-5 16,39-22-13-16,-45 7 4 0,45-7 14 15,-39-3-46-15,39 3-44 16,0 0-5-16,-20-44 23 0,20 44 13 16,0-44 1-16,0 15 27 15,0 29 17-15,0 0 16 0,0 0-20 16,0 0 8-16,0 0 14 16,0 0 36-16,0 0-4 15,0 0-26-15,0 0 3 16,-32 29-8-16,32-29 0 0,0 0-3 15,-45 37-8-15,45-37-10 16,-46 25 5-16,46-25 8 0,-45 15-15 16,45-15 0-16,-45 0-41 15,45 0-28-15,0 0 19 0,0 0-11 16,-39-33 43-16,39 33 0 16,0 0 8-16,0 0-13 0,0 0 12 15,0 0 23-15,0 0 14 16,0 0 25-16,0 0-22 15,0 0 8-15,-32 3 35 0,32-3-28 16,0 0-9-16,-46 22-6 16,46-22 3-16,-52 22-6 0,20-4-22 15,32-18-4-15,-45 11 6 16,6-7 2-16,7-4-1 16,32 0-40-16,-33-11-30 0,33 11-30 15,0 0 33-15,0 0 1 16,0 0 16-16,0 0 9 0,-26-36 30 15,26 36 7-15,0 0-3 16,0 0 4-16,0 0 8 16,0 0 29-16,0 0 1 0,0 0 21 15,-6 32 13-15,6-32 26 16,-39 33-12-16,7-11-35 0,-14-4-22 16,-5-7 4-16,-14-4-16 15,-6 1-11-15,-7-5-4 0,-6-3 6 16,-7-3 7-16,1 3-19 15,5 0-5-15,8 3 17 0,12 1 6 16,0 10-7-16,20 5-15 16,13-1 13-16,32-18 17 0,-26 47-5 15,26-7-19-15,26-3-49 16,19-5-117-16,7 1-226 16,19-11-247-16,7-4-92 15</inkml:trace>
  <inkml:trace contextRef="#ctx0" brushRef="#br0" timeOffset="-3484">20727 655 1803 0,'26'-40'314'16,"6"7"-34"-16,-6 4-56 15,6 4-60-15,1 3-84 0,-1 15-25 16,-6-1-27-16,6 12-28 16,-32-4 3-16,26 29-22 0,-13 8-99 15,-13 6-115-15,-13 15-222 16,-13 8-166-16,-19 7-83 0</inkml:trace>
  <inkml:trace contextRef="#ctx0" brushRef="#br0" timeOffset="-3324">20015 2198 1690 0,'64'22'198'16,"8"-15"-83"-16,-1-14-81 0,-6-11-141 15,6-8-257-15,-13-6-251 16</inkml:trace>
  <inkml:trace contextRef="#ctx0" brushRef="#br0" timeOffset="-3081">19736 768 2316 0,'20'-29'187'16,"12"7"-21"-16,7 11-48 15,6 7-38-15,1 8-35 0,5 7-28 16,-5 7-38-16,-7 11-110 16,-14 8-100-16,-12 6-117 0,-13 8-185 15,-26 4-58-15</inkml:trace>
  <inkml:trace contextRef="#ctx0" brushRef="#br0" timeOffset="-2817">19018 681 1916 0,'6'-26'249'0,"-6"26"-48"16,0 0 23-16,0 0 12 15,7 33-67-15,-1 25-61 16,1 15-64-16,6 14-16 0,0 8-2 16,6-1-16-16,-6 1-93 15,6-4-127-15,-6-4-181 0,-6-10-288 16,-7-8-126-16</inkml:trace>
  <inkml:trace contextRef="#ctx0" brushRef="#br0" timeOffset="-2417">18752 1328 1427 0,'0'0'8'16,"0"0"84"-16,0 0 50 0,0 0-2 15,0 0-2-15,7 48-24 16,-1-5 12-16,-6-6-46 0,0-37-6 16,-19 47 15-16,19-47 11 15,-39 44-10-15,39-44 7 0,-45 33 9 16,-1-15 19-16,46-18 3 15,-38 11-12-15,38-11 8 16,-46-11-32-16,46 11-35 0,-39-40-4 16,7-8-11-16,13-10-35 15,-1-18-4-15,-6-15 1 0,7-8-11 16,0-2 2-16,-1 2 5 16,1 12-8-16,-1 14-16 0,1 15-18 15,-1 11-37-15,1 14-91 16,19 33-107-16,0 0-145 0,0 0-141 15,0 0-79-15,-39-7 3 16</inkml:trace>
  <inkml:trace contextRef="#ctx0" brushRef="#br0" timeOffset="-2235">18545 873 1536 0,'39'19'259'16,"0"-8"46"-16,0-4-36 0,13-3-122 16,-7-1-81-16,7 1-16 15,-14 3-148-15,1-7-249 0,-39 0-240 16,0 0-51-16</inkml:trace>
  <inkml:trace contextRef="#ctx0" brushRef="#br0" timeOffset="-1761">17833 1616 1969 0,'-45'22'319'0,"45"-22"-34"0,-39 7-124 16,39-7-90-16,-45-4-32 15,45 4-8-15,-46-18-17 16,46 18-26-16,-38-25-23 0,38 25-19 16,-33-40-9-16,33 40-1 15,-6-44 27-15,6 44 15 16,19-36 7-16,-19 36-24 0,39-19 4 16,0 12 5-16,0 18 30 15,0 4-17-15,-1 14-2 0,1 7 36 16,-6 4-11-16,-8 7-11 15,1 4 1-15,-13 8 14 0,-13-5 2 16,0-3-19-16,-13 0 29 16,-19-4 32-16,0-3 5 15,-27-4 6-15,-5 4-11 0,-14-15-7 16,-6-4 9-16,-7-14-7 16,7-7 10-16,0-4 8 0,13-11-1 15,6-7-22-15,13-15-19 16,7-11-7-16,0-10 7 0,19-8-16 15,13-7-23-15,13-8 9 16,6 5-56-16,7-1-62 0,7 0-142 16,-8 4-189-16,8 3-244 15</inkml:trace>
  <inkml:trace contextRef="#ctx0" brushRef="#br0" timeOffset="-1580">16933 815 1582 0,'65'-7'245'16,"6"0"-107"-16,1-1-91 16,-8 5-33-16,-12-1-220 0,0 4-230 15,-52 0-161-15</inkml:trace>
  <inkml:trace contextRef="#ctx0" brushRef="#br0" timeOffset="1397">11768 1285 2708 0,'-20'36'255'16,"20"-36"-89"-16,0 0-74 0,0 0-37 15,0 0-35-15,0 0-169 16,0 0-291-16,0 0-334 0,0 0-171 16</inkml:trace>
  <inkml:trace contextRef="#ctx0" brushRef="#br0" timeOffset="-1344">16202 1350 2190 0,'-39'11'199'15,"39"-11"-25"-15,0 0 71 0,-19 47-50 16,12 1-80-16,1 3-50 16,-7 7-18-16,-7 0-27 15,1 4-20-15,-7-7-54 0,-6-1-64 16,6-6-130-16,26-48-174 16,0 0-205-16,-58 51-58 0</inkml:trace>
  <inkml:trace contextRef="#ctx0" brushRef="#br0" timeOffset="-1121">16034 313 1899 0,'0'0'47'16,"0"0"0"-16,0 0 24 0,0 66 1 15,-7 14-3-15,-6 11-9 16,0 14-34-16,7 8-6 0,-7 7 8 16,-7-3-14-16,7-8-58 15,1-4-167-15,-1-14-284 0,-13-11-204 16</inkml:trace>
  <inkml:trace contextRef="#ctx0" brushRef="#br0" timeOffset="-373">15322 823 899 0,'0'0'144'16,"0"0"-59"-16,32 18 0 15,-32-18 37-15,0 0 26 0,19 47-17 16,-12-7-56-16,-1 0-35 15,-12 0 55-15,-7 0-10 0,0-3-14 16,-6 3-19-16,-1 0 0 16,-12 0 10-16,-1 0-44 0,1 0 0 15,-7 0-14-15,7 0-4 16,6-4 20-16,26-36 5 0,-26 44 2 16,26-44-20-16,0 47 24 15,7-10-13-15,-7-37-10 16,0 0 4-16,45 40 0 0,0-19 0 15,-13-13-31-15,7-5 8 16,-39-3 3-16,0 0 8 0,0 0 3 16,0 0 3-16,0 0-20 15,20-32 23-15,-20 32-24 0,-13-48-11 16,-20 8-19-16,-12 4 24 16,0-1-29-16,-7 5 32 0,7 6 5 15,-7 12 13-15,7 3-19 16,-1 7 15-16,-5 8-7 15,5-1 23-15,46-3-21 16,-52 4-2-16,52-4 16 0,-45 11-3 16,45-11 6-16,0 0 1 15,0 0 7-15,-45 7 32 0,45-7 14 16,0 0-6-16,0 0 8 16,0 0-2-16,0 0-15 0,0 0-24 15,-39 8-16-15,39-8 50 16,-45 43 84-16,-1 1 9 0,1 7-45 15,6 3-23-15,-6 12-36 16,0-8-17-16,-1 4-21 0,1-4 0 16,-7-3-74-16,52-55-172 15,-65 62-266-15,65-62-210 16</inkml:trace>
  <inkml:trace contextRef="#ctx0" brushRef="#br0" timeOffset="-174">14681 626 2122 0,'52'-11'87'15,"12"0"-19"-15,14 0-32 0,0-3-11 16,-1-1-29-16,7 8-215 15,-12 0-258-15,-8 10-158 0</inkml:trace>
  <inkml:trace contextRef="#ctx0" brushRef="#br0" timeOffset="208">14351 1125 3085 0,'0'0'120'0,"0"0"-36"15,0 0-36-15,0 0-25 16,0 0-100-16,0 0-166 0,0 0-235 15,0 0-261-15,0 0-77 16</inkml:trace>
  <inkml:trace contextRef="#ctx0" brushRef="#br0" timeOffset="803">13658 837 2497 0,'0'0'120'16,"0"0"-52"-16,0 0-22 15,0 0 28-15,6 47-3 0,1 15-28 16,-1 11-18-16,-6 11 10 16,-6 3-16-16,-7 0-11 0,0-6-3 15,-13-5 4 1,0-11 2-16,-6-3-29 0,0-14-43 15,-7-12-16-15,-7-14 9 16,8-8 18-16,38-14-15 0,-46-3-50 16,46 3 21-16,-45-48 14 15,13-2-4-15,12-5 4 0,7 0 42 16,0 1 24-16,7 10 67 16,-1 8 6-16,7 36-18 0,0 0-18 15,0 0-13-15,0 0 6 16,0 0 7-16,0 0 2 0,-26 47-2 15,7 4 19-15,12 0-10 16,-5-4-19-16,5 1 3 16,1-8 17-16,-14-4-13 0,20-36-7 15,-26 40-16-15,26-40 6 16,-39 25 5-16,1-17-8 0,38-8-25 16,-46-15-38-16,46 15-4 15,-39-58 1-15,14 0 18 16,-1 7 21-16,19 3 79 0,1 8 27 15,6 40-24-15,0 0-26 16,0 0-33-16,0 0 49 0,0 0 47 16,-46 33-6-16,14 15-14 15,6 6-20-15,-6 1-18 16,-1-1-8-16,-5 5-11 0,5-5-10 16,-6-7-78-16,39-47-155 15,-45 44-95-15,45-44-164 0,0 0-133 16</inkml:trace>
  <inkml:trace contextRef="#ctx0" brushRef="#br0" timeOffset="976">13030 1063 2504 0,'32'-8'224'0,"-32"8"-50"0,0 0-72 15,0 0-98-15,26-25-144 16,-26 25-165-16,0 0-237 16,33-44-211-16</inkml:trace>
  <inkml:trace contextRef="#ctx0" brushRef="#br0" timeOffset="1192">14610 0 1773 0,'0'0'78'0,"0"0"41"0,-85 55 18 16,-12-4-32-16,-6 0-58 15,-7 10-32-15,0 5-33 0,-13 7-178 16,6 3-201-16,-12 8-119 15</inkml:trace>
  <inkml:trace contextRef="#ctx0" brushRef="#br0" timeOffset="2384">8991 4254 252 0,'-78'19'26'0,"-6"-1"78"16,-20 4 71-16,-19 7 15 0,-13 7-47 16,-19 4-28-16,-39 15-60 15,-26 10 41-15,-46 19-14 0,-44 11-11 16,-46 21-19-16,-33 19 53 15,-25 14-2-15,-33 4-32 16,-19 7-42-16,-26 4-24 0,0 3 5 16,0-3 6-16,13 3-8 15,13 1 15-15,33-8-15 0,31-7-19 16,40-19 27-16,45-17-3 16,38-12-10-16,33-17 6 15,46-23 7-15,31-6-46 16,27-16-20-16,32-14-65 0,32-3-32 15,20-15-29-15,58-11 67 16,-32 14 13-16,32-14 38 16,0 0 38-16,0 0-26 0,0 0-15 15,0 0-48-15,0 0-94 16</inkml:trace>
  <inkml:trace contextRef="#ctx0" brushRef="#br0" timeOffset="3251">71 7286 809 0,'0'0'109'0,"0"0"9"16,0 0 9-16,0 0 7 16,-26 44-33-16,13 7 91 0,19 14 32 15,1 15-9-15,12 19-44 16,14 17-56-16,-1 11-10 0,13 23-1 16,1 13 2-1,5 12-20-15,-5 22-22 0,-1 17 24 16,0 23-12-16,1 10-23 15,-8 8-8-15,1 4-4 16,-13 3-18-16,0 7-6 0,6 0-20 16,-12 4-4-16,6 0-2 15,0-7 20-15,0-11-23 0,-1-19 12 16,8-10 3-16,6-19-8 16,-1-7-3-16,1-14-11 15,7-15 3-15,-8-7-5 0,1-11-9 16,-6-11 6-16,-1-4 12 15,-13-3-21-15,-12-1 20 16,-1-6-17-16,-6-8 11 0,-6 0 19 16,-7-11 0-16,0-3-14 15,-6-1 24-15,-1-7-16 0,-6 1 10 16,7-5 4-16,-1-3-17 16,8-3-16-16,-1-1-3 15,6-3 7-15,7-4-10 0,7 0 17 16,-1-4-9-16,13-3-11 15,-6-8 14-15,7 5-9 0,-1-9 7 16,1 1 1-16,-1-7 8 16,1-4 0-16,-8 0-8 15,1-4 25-15,0-3-10 0,-6 0 0 16,-1-4 11-16,1-4 3 16,-7 0-27-16,6 1 19 0,-6-5 10 15,0-2-22-15,0 2 1 16,0 1 16-16,-6 0-44 0,6-4-45 15,0-29 18-15,0 40-4 16,-7-7-28-16,7-33-30 0,0 33-66 16,0-33-122-16,0 0-6 15,0 0-11-15,0 0-26 0</inkml:trace>
  <inkml:trace contextRef="#ctx0" brushRef="#br0" timeOffset="5867">1430 16323 897 0,'0'0'26'0,"0"0"-4"16,0 0 24-16,32 14 15 0,-32-14-29 15,46-3-15-15,-7-5-6 16,-7 1-1-16,7-7-5 0,0-1 50 16,6-3-6-16,7 0-36 15,-7-1 23-15,13-2-31 0,1-1 3 16,5 0-8-16,1 0 7 15,6-3 3-15,0-1-6 0,1-3-13 16,5 0 17-16,7-4-8 16,-6 0 4-16,13 1 47 15,-1-8-29-15,8 7 40 0,5-4-19 16,1 5 28-16,-1-5-33 16,14 5-12-16,-1-1 8 0,1-4-22 15,12 5-10-15,14-5 6 16,-1 1 5-16,7-4-23 0,0 0 0 15,-7 3 7-15,-6-3 22 16,0-3-33-16,-6 6 25 0,-7 1-5 16,-7 3-6-16,1-3 10 15,-7 3-33-15,-7-3 14 0,-6-1 3 16,0 1 6-16,-12-4-5 16,5 0-6-16,-6 3 22 0,1-6-11 15,-1 6-10-15,0-3 10 16,0 0 6-16,-6 0-21 15,-1 4 21-15,7-1 0 0,-6-3-6 16,0 4-11-16,0 3 15 16,-1-7-7-16,1 7-8 0,6-3 11 15,-6 7 13-15,-1-4-10 16,1 0-3-16,0-3-15 0,6 3 2 16,-13 0 26-16,13 1-9 15,0-5-12-15,-6 5 16 0,6-1-8 16,-6-4-14-16,0 1 2 15,-1 3 1-15,1-7-11 16,0 4 17-16,-1-4-20 0,1 3 9 16,6 1 12-16,7 3-10 15,-7-3-17-15,0 3 33 0,0 8-9 16,-6-4 16-16,0 3-15 16,6 1 12-16,-7 3 0 0,8-4-14 15,-1 1-11-15,0-1 5 16,0 1-5-16,0-4 2 0,7-4 24 15,-1 4 2-15,-5 0-35 16,-1 0 5-16,-13 0 9 0,7-1-1 16,-7 9 8-16,-6-1-5 15,-7 0 19-15,0 4-22 16,0-4 5-16,1 4 14 0,-8-4-39 16,1 0 33-16,-7 0-26 15,1 0 39-15,-14 4-11 0,-32 18-6 16,45-29 24-16,-45 29-25 15,46-29 15-15,-46 29 5 0,45-33-38 16,-6 8 41-16,-7-1-30 16,-32 26 12-16,46-33 15 0,-8 8 0 15,-38 25 27-15,46-15-17 0,-46 15 33 16,32-14-4-16,-32 14 8 16,0 0-6-16,0 0-28 15,0 0-3-15,32-18-19 16,-32 18 6-16,0 0-9 0,39-8 4 15,-39 8 21-15,0 0 9 0,39-14 1 16,-39 14 4-16,0 0 31 16,32-15 8-16,-32 15-12 0,0 0-11 15,0 0-18-15,0 0-5 16,26-14-18-16,-26 14 9 0,0 0-4 16,33-11 1-16,-33 11-1 15,0 0 1-15,32-15 20 0,-32 15 8 16,0 0 4-16,32-11 2 15,-32 11 9-15,0 0-5 16,0 0-2-16,0 0 13 0,0 0-6 16,0 0 8-16,0 0-11 15,0 0-19-15,0 0-17 0,0 0-9 16,0 0 22-16,7-29-9 16,-7 29-4-16,-7-29-10 0,7 29 3 15,-12-33 10-15,12 33-10 16,-26-40 1-16,6 4 5 0,1 3-8 15,-7-7-7-15,6 4-1 16,-5-8 0-16,5-3-4 16,7-8 0-16,-6 1-6 0,6-8-5 15,0-7 5-15,0-4 12 16,-6-4 4-16,-1-3 0 0,1-3 5 16,-1-1 3-16,1 4 7 15,-7 0-7-15,0-8-2 0,0 8-3 16,0 0-6-16,0 7-6 15,7 1-1-15,0 2-4 0,-1 1 1 16,1 0 7-16,6 4-3 0,-7-1-3 16,7 4-7-16,7-3-5 15,-7 7 8-15,7-4 0 0,-1 7 0 16,7 1 7-16,-6 3-4 16,-1 3 1-16,7 5-8 15,0-1 4-15,0 0-9 0,0 1 6 16,0 3 6-16,0-1-3 15,7 1 9-15,-14 0-9 0,7 4 0 16,0 0 0-16,0-4-6 16,0 3 6-16,0-3 4 0,0 4 0 15,-6-4 4-15,6-4-8 16,0 4-12-16,0-4 12 0,0-3 0 16,0-4 0-16,0 0-4 15,0 0-11-15,-7-3-14 16,1 3 2-16,6-4 10 0,-7 4 9 15,1-7 3-15,-7 3 9 16,6-3 1-16,-6 0-3 0,7 3-2 16,-7 4-4-16,13 4-2 15,-7 3 6-15,1-3 5 0,0 0 3 16,-1 3-8-16,-6-3-5 16,7-1 0-16,-1 1 5 0,1 3 0 15,-1-7 0-15,7 1-5 0,-13-1-8 16,7-4-1-16,-1 0-2 15,1 4-2-15,-1 0 11 0,1 1 2 16,-1-1 2 0,1 0-4-16,0 0 7 0,-7 7 4 0,6-3-1 15,-6-1-3-15,7 1-5 16,-7 0 0-16,13 3-6 16,-7-3 5-16,1-1 9 0,-1 5-3 15,1-1-5-15,-1 0-2 16,7 44-3-16,-6-58 5 0,-1 7-7 15,1 4 0-15,-1 3 12 16,7 44-7-16,-12-62-4 0,-1 11-4 16,6 4-5-16,1 3 11 15,-1-3 13-15,1 3-4 0,6 44-15 16,-13-65-9-16,0 7-4 16,6 7 2-16,1 0 1 0,-7 0 18 15,6 0-1-15,-12 0 13 16,6-4-5-16,-6 8 0 15,-1-4-4-15,1 0 6 0,19 51-11 16,-26-69 14-16,6 11-11 16,1 3 14-16,0 8 2 0,19 47-8 15,-33-66-7-15,1 15 8 16,6 0-3-16,0 8-4 0,0-1 7 16,7-3-8-16,-1-4-8 0,-6 4 13 15,7-4 2-15,0 0 2 16,-1 3-12-16,1-3-5 0,-1 4 21 15,1 0-8-15,0 3 0 16,-1 0-6-16,1 4-1 16,19 40 7-16,-33-58 0 0,7 7 4 15,1 8-4-15,5 2 0 16,1 1-13-16,19 40 7 0,-33-61 0 16,1 6 6-16,13 8 7 15,-7-1-1-15,6 5-2 0,1 3-11 16,19 40 1-16,-26-59-3 15,7 12 9-15,-1 7 4 0,20 40 0 16,-13-58-7-16,7 7-3 16,6 51 6-16,-7-55-5 15,7 55-5-15,-6-54 13 0,6 54-17 16,0-55-3-16,0 55 0 16,-7-47 12-16,7 47 5 0,0 0-9 15,0 0-8-15,-6-48 2 16,6 48 15-16,0 0-8 0,0 0-10 15,0 0-6-15,0 0 8 16,-20-43 11-16,20 43 8 0,0 0-8 16,0 0-4-16,0 0 3 0,0 0-5 15,0 0 11-15,0 0 11 16,0 0-11-16,0 0 3 0,0 0-22 16,0 0 23-16,0 0 2 15,0 0-6-15,0 0 0 16,0 0-4-16,0 0 0 0,0 0 11 15,0 0-11-15,0 0-19 16,0 0-31-16,0 0-46 0,0 0-82 16,0 0-136-16,0 0-214 15,-19-40-114-15</inkml:trace>
  <inkml:trace contextRef="#ctx0" brushRef="#br0" timeOffset="6815">5761 3221 903 0,'0'0'138'0,"0"0"-28"0,0 0-74 15,0 0 2-15,0 0 79 16,0 0-29-16,0 58-23 0,-7-7-25 15,-6 0 22-15,-6 0-13 16,-1-4-9-16,1 1 6 16,-7-8-24-16,26-40 12 0,-32 47-42 15,32-47 17-15,-33 36-20 16,33-36 24-16,0 0 2 0,-38 26 17 16,38-26-12-16,-39 0-17 15,39 0 1-15,-52-22 13 16,52 22-17-16,-45-36 4 15,45 36 3-15,-52-30-16 0,13 20 22 16,-6 6-21-16,-1 18 2 16,1 8 21-16,-7 4-24 15,7 3 17-15,6 0-18 0,39-29 10 16,-39 36 13-16,39-36-13 16,0 0 14-16,0 0 13 0,0 0 13 15,13 37-13-15,-13-37-16 16,39 22 3-16,6-4-2 0,1-11-12 15,-1 0-4-15,-6 4-3 16,-39-11 7-16,45 26 3 16,-45-26 4-16,0 0-3 0,0 0-1 15,32 43 7-15,-32-43 5 16,0 0-10-16,0 0-3 16,0 0 13-16,0 0-3 15,-51 41-9-15,51-41 7 0,-65 21-10 16,7-10 5-16,12-3-25 15,-5-5 25-15,12-3-1 0,0 7 3 16,39-7 30-16,-45 19-10 16,-1 6 68-16,7 8 16 15,1 7-7-15,5 0-17 0,1 4-18 16,6 3-20-16,-6 0-38 16,6-3 1-16,0-4-12 0,26-40-30 15,-39 44-121 1,39-44-151-16,0 0-219 0,-39 32-132 15</inkml:trace>
  <inkml:trace contextRef="#ctx0" brushRef="#br0" timeOffset="7064">5579 4247 1896 0,'0'0'328'0,"52"-22"-35"16,-52 22-60-16,39-21-69 0,-39 21-67 15,0 0-38-15,0 0-21 16,0 0-7-16,0 0-21 0,0 0-6 16,0 0-66-16,-13 50-118 15,13-50-76-15,0 0-164 16,-65 55-211-16,7-26-72 0</inkml:trace>
  <inkml:trace contextRef="#ctx0" brushRef="#br0" timeOffset="7269">5075 2930 2164 0,'0'0'70'0,"0"0"3"16,0 0-30-16,0 0-36 0,0 0-2 15,32-29-87-15,-32 29-205 16,0 0-212-16,32 11-94 16</inkml:trace>
  <inkml:trace contextRef="#ctx0" brushRef="#br0" timeOffset="7460">5243 4458 2262 0,'0'0'217'0,"0"0"-60"0,0 0-67 16,0 0-38-16,0 0-52 15,0 0-196-15,0 0-317 16,0 0-226-16</inkml:trace>
  <inkml:trace contextRef="#ctx0" brushRef="#br0" timeOffset="7771">4071 3789 1858 0,'52'-22'161'0,"6"18"-20"16,-6 15-34-16,6 4-23 16,-12 10-14-16,-14 4-14 0,-6 4-22 15,-26-33-8-15,6 55 11 16,-32-8-18-16,-12-3 4 0,-14-8 15 15,0-7 18-15,0-14 28 16,7-8 60-16,6-18-10 16,0-11-41-16,20-18-51 0,12-11-19 15,14-14-38-15,12-8-56 16,20 0-129-16,6 4-229 16,1 3-366-16</inkml:trace>
  <inkml:trace contextRef="#ctx0" brushRef="#br0" timeOffset="134662">4706 15897 667 0,'0'0'89'16,"0"0"55"-16,0 0 18 15,0 0 11-15,0 0-71 0,0 0-17 16,0 0 44-16,0 0 8 16,0 0-37-16,25 0-17 0,-25 0-1 15,33 22-23-15,-7 0-8 16,0 3-16-16,-1 1-10 0,1-5-25 15,0-2 15-15,0-1-20 16,-26-18-1-16,26 14 13 0,-26-14-2 16,0 0-37-16,19 11 24 15,-19-11-1-15,0 0-20 16,0 0 31-16,0 0-15 0,0 0 13 16,-12-22-19-16,12 22-6 15,0 0 38-15,-20-10-19 0,20 10 13 16,-32 7 6-16,6 7 27 15,-7 12 12-15,8 7 15 0,-1 7 12 16,0 0 4-16,0 3-1 16,0 1-19-16,0 0-12 0,7-4-22 15,-1-8-13-15,1-2 4 0,6-5-32 16,13-25-33-16,0 0-128 16,0 0-163-16,0 0-130 15,0 0-44-15</inkml:trace>
  <inkml:trace contextRef="#ctx0" brushRef="#br0" timeOffset="134898">4615 16130 1119 0,'0'0'241'0,"-13"22"57"15,6 3 29-15,-5 8-99 16,-1-4-58-16,0 4-84 0,6 0-36 16,-6-4-27-16,7 0-19 15,-7-4 7-15,0-3-88 0,13-22-91 16,0 0-182-16,0 0-112 0,-33 26-41 16</inkml:trace>
  <inkml:trace contextRef="#ctx0" brushRef="#br0" timeOffset="135266">4408 16232 1051 0,'0'0'244'0,"0"0"6"15,0 0 7-15,0 36-77 16,-7-3-37-16,1-4-54 0,-7 0-36 16,-7 0-4-16,8-3-6 15,-8-1 12-15,20-25-7 0,-19 22-1 16,19-22-12-16,0 0-14 0,-26 15 18 16,26-15-17-1,0 0 22-15,-26-4 6 0,26 4-25 16,-20-26-9-16,8 1 8 0,-1-4-28 15,6-7 12-15,-6-1-4 16,7-3-4-16,6 4 7 0,-7-1-20 16,1 5-27-16,-1 2-53 15,7-6-92-15,0 3-81 0,0 33-77 16,-6-32-95-16,6 32-54 16</inkml:trace>
  <inkml:trace contextRef="#ctx0" brushRef="#br0" timeOffset="135479">4052 16821 1398 0,'0'0'306'15,"0"0"63"-15,32 26-62 16,-32-26-108-16,32 11-130 0,-32-11-98 15,33-8-105-15,-33 8-108 16,0 0-121-16,45-29-99 0,-45 29 26 16,33-32 14-16</inkml:trace>
  <inkml:trace contextRef="#ctx0" brushRef="#br0" timeOffset="136053">3974 16545 968 0,'0'0'189'0,"-32"-26"30"15,32 26-27-15,-20-29-39 0,20 29-58 16,0 0-54-16,-6-33-39 16,6 33-2-16,6-36-14 0,-6 36-1 15,20-33-4-15,-20 33-9 16,0 0 2-16,32-25 9 0,-32 25 3 15,39-11-5-15,-39 11 19 16,26 7-3-16,-26-7 12 0,0 0 7 16,32 29 11-16,-32-29 21 15,13 29-11-15,-13-29-2 0,-13 33-6 16,13-33-6-16,-26 37-16 16,-6-12 3-16,0-7-10 0,32-18-6 15,-39 15 6-15,6-4-17 16,33-11-23-16,-39 3-29 0,39-3-25 15,-32-14 19-15,32 14 15 0,0 0 26 16,0 0 9-16,0 0 13 16,-19-33 18-16,19 33 3 15,0 0 13-15,0 0 29 0,0 0 0 16,0 0-15-16,0 0-4 16,0 0 10-16,0 0 2 0,0 0 38 15,0 0 18-15,-33 33 30 16,33-33 13-16,-45 43 0 0,13-10-2 15,-7-4-25-15,0 0-31 16,0 1-31-16,0-5-14 0,-6-7-12 16,6 0-7-16,-6 1-2 0,6-12-11 15,0 0-2 1,39-7-15-16,-45-3-7 0,45 3-9 16,-45-15-44-16,45 15-56 0,-39-22-99 15,39 22-119-15,-33-36-151 16,14 3-75-16</inkml:trace>
  <inkml:trace contextRef="#ctx0" brushRef="#br0" timeOffset="136250">3579 16410 1812 0,'0'0'126'0,"39"-4"106"16,-39 4 2-16,32-3-93 0,-32 3-83 16,0 0-150-16,33-11-242 15,-33 11-283-15,0 0-127 0</inkml:trace>
  <inkml:trace contextRef="#ctx0" brushRef="#br0" timeOffset="136441">3359 16632 1849 0,'0'0'76'0,"0"0"4"0,0 0-11 15,-6-36-39-15,12 3-103 16,-6 33-182-16,39-44-127 0,6 8-46 15</inkml:trace>
  <inkml:trace contextRef="#ctx0" brushRef="#br0" timeOffset="138658">5185 17313 439 0,'0'0'94'16,"0"0"9"-16,0 0-8 15,0 0-6-15,0 0-19 0,0 0-19 16,0 0 3-16,0 0 9 15,0 0 31-15,0 0-7 16,0 0 5-16,6 29 1 16,-6-29-34-16,-26 33 2 0,26-33-16 15,0 0 24-15,-32 29-37 0,32-29-19 16,-33 14 8 0,33-14 16-16,0 0-11 0,-32 4 28 15,32-4-25-15,0 0 26 16,0 0-35-16,-32-40-32 15,12 0 12-15,14 0-12 0,-1 0-9 16,1-4 30-16,-1 0-22 16,7 4-4-16,-6 4 1 0,6 3-38 15,0 33-27-15,0-29-90 16,0 29-34-16,-7-25-35 16,7 25-15-16,0 0-70 0</inkml:trace>
  <inkml:trace contextRef="#ctx0" brushRef="#br0" timeOffset="138966">5295 17793 1158 0,'0'0'250'0,"0"0"44"0,0 0-14 16,0 0-101-16,0 0-104 16,0 0-64-16,0 0-32 15,25-29-9-15,1 0-14 16,7 7 26-16,-1 0 18 0,-6 11-5 16,0 8 21-16,-26 3-16 15,26 11 18-15,-26-11 14 0,0 0-28 16,6 29 21-16,-12-8-64 15,6-21-125-15,0 0-129 16,-46 37-103-16,-5-23-42 16</inkml:trace>
  <inkml:trace contextRef="#ctx0" brushRef="#br0" timeOffset="139702">4757 17138 685 0,'0'0'99'16,"0"0"14"-16,0 0-27 0,0 0-7 15,0 0-17-15,0 0 5 16,0 0-23-16,0 0-2 15,-19 40 1-15,12 0 18 16,1-11-16-16,6-29 10 0,-19 40-2 16,19-40-6-16,-20 37-32 15,20-37-15-15,0 0 22 0,0 0-22 16,0 0 15-16,0 0-32 16,0 0 14-16,-32 11-35 0,32-11-34 15,0 0 49-15,0 0-24 16,0 0 28-16,0 0 32 0,0 0 60 15,0 0-7-15,-26-30-2 16,26 30-11-16,0 0-17 16,-39 4 10-16,7 14-23 15,-1 8 14-15,1 10 0 0,6-3-12 16,0-4-1-16,-6 4-8 16,6-4-7-16,26-29 2 0,-26 33-8 15,26-33 7-15,0 0-6 16,-19 32-11-16,19-32-20 0,0 0-10 15,0 0-10-15,0 0-48 16,45 0 25-16,0-14 7 0,0-1 15 16,1 1 36-1,-7-8 9-15,-13 4-14 0,-26 18 23 16,32-19 54-16,-32 19-5 16,0 0-11-16,0 0 9 0,0 0-18 15,-39 48-10-15,-6-8 14 16,-1 3 5-16,1 5-2 0,-7-5 14 15,14 5 15-15,5-1 18 16,7 11 13-16,7-7-39 0,12 4-31 16,7-8-4-16,13-3-20 15,7-4 15-15,6-11-13 0,6-4-22 16,0-3 19 0,14-7 1-16,-1-8 12 0,7-3-1 0,0-8-5 15,-7-3-41-15,-6-8-60 16,0-10-103-16,-14-8-128 15,-12-11-133-15,0 4-43 16</inkml:trace>
  <inkml:trace contextRef="#ctx0" brushRef="#br0" timeOffset="139935">4324 17174 1230 0,'0'0'109'0,"0"0"100"16,-20-29 81-16,20 29-11 0,0 0-116 16,0 0-61-16,39-25-141 15,0 7-138-15,-13-1-170 0,6 1-137 16,0 0-62-16</inkml:trace>
  <inkml:trace contextRef="#ctx0" brushRef="#br0" timeOffset="140681">5670 15679 509 0,'-6'-30'94'0,"-1"5"20"0,7 25-18 15,7-44-11-15,-7 12-39 16,6-5-9-16,7 4-19 0,6 4-10 16,-6 0-14-16,-13 29 6 15,33-29-3-15,-33 29 14 0,32-22-8 16,-32 22 66-16,32 0 10 15,-32 0 40-15,26 33-24 16,-6 7-27-16,-1 4 22 0,-12 7 2 16,-1 7-24-16,1 4-1 15,-1 7-21-15,-6 0 6 0,7 0-3 16,5-3 22-16,-5 3-1 16,12-7-10-16,1-8-8 0,6-6-32 15,0-8 13-15,-1-4-33 0,1-14 10 16,0-8-28-16,-26-14-10 15,26 8 28-15,-26-8-18 0,0 0-34 16,20-33-16-16,-7-3 17 16,-7-4 26-16,-6 0-2 0,0-1 27 15,0 9 26-15,-6 10-19 16,6 22 61-16,0 0 7 16,0 0-42-16,-33 14-3 0,7 19 21 15,0 15 15-15,0 10 13 0,1 4 3 16,12 7-6-16,0-4-19 15,6 4-5-15,7 4 9 0,7 4 24 16,6 6 22-16,13 1 2 16,-1 0-10-16,-5-4-31 0,19 0-23 15,0 0-10-15,6 0-20 0,0-11-5 16,0 0-13-16,1-10-27 16,-7-9-91-16,-1-9-91 15,-5-12-119-15,-33-29-115 0,32 21-107 16,1-6-7-16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2:37.3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5496 1503 2001 0,'0'0'401'0,"0"0"-113"15,-26 3-109-15,26-3-60 16,-32-18-57-16,32 18-25 16,-33-40-32-16,14 0-5 15,-1-4-27-15,14 1-48 0,-7-8 7 16,13 0 3-16,0 3 30 15,0 8 12-15,6 8 7 16,-6 6-11-16,0 26 10 0,0 0-12 16,0 0 33-16,0 0 4 15,39 15-5-15,7 18-16 0,-1 7 27 16,13 3-18-16,7 8-6 16,0 0 29-16,12-4-14 0,1-3-10 15,0-4 10-15,-7-3-16 16,-13-16 15-16,-13-2 5 15,-12-8-7-15,-33-11 26 16,0 0-21-16,0 0 4 0,0 0 7 16,0 0-15-16,-59-33 8 15,-25 11-11-15,-6 0-13 0,-20 8 26 16,0 6-23-16,-7 5 29 16,7 3-19-16,0-8-6 0,19-3 26 15,14 11 2-15,18 0 8 16,14 0-20-16,45 0 10 15,0 0-3-15,0 0-27 0,0 0 14 16,0 0-16-16,0 0 23 16,0 0-8-16,0 0-3 15,13 59 57-15,13-8 15 0,6-8 32 16,-12-3 5-16,-7-3-7 16,-13-37 19-16,-7 47 3 0,7-47-27 15,-45 47-30-15,-20-10-39 16,-12-12-23-16,-8-7 10 15,-5-3-50-15,-1-4-113 0,13-4-117 16,7-3-162-16,19-4-271 16,7-8-248-16</inkml:trace>
  <inkml:trace contextRef="#ctx0" brushRef="#br0" timeOffset="260">5450 2096 2068 0,'33'0'277'15,"-33"0"-51"-15,45-22-100 16,-6 0-45-16,6 4-40 0,1 0-13 16,5 7-11-16,1 7-1 15,0 8-11-15,-7 7 9 16,1 7 4-16,-14 7 23 0,-6 5 9 15,-13 2-27-15,-7 6-12 16,-19-2 4-16,-6-3-64 16,19-33-214-16,-52 40-238 0,-6-18-219 15</inkml:trace>
  <inkml:trace contextRef="#ctx0" brushRef="#br0" timeOffset="532">4266 2 2090 0,'-20'-25'169'0,"20"25"-6"15,0 0-26-15,0 0-51 0,0 0 143 16,-12 54 8-16,12 15-103 15,6 15-52-15,0 14-17 0,14 4-27 16,-1 0-23-16,1 0 0 16,6-4-8-16,0 2-67 0,-1-9-143 15,8-8-245-15,-14-3-284 16,1-7-112-16</inkml:trace>
  <inkml:trace contextRef="#ctx0" brushRef="#br0" timeOffset="1128">3748 1161 958 0,'0'0'80'0,"0"0"81"0,0 0 38 15,0 0-46 1,0 0-30-16,0 0-33 0,-19 58-6 16,19-58-21-16,13 47 18 15,-13-47-23-15,0 0-12 0,0 0-19 16,0 0-27-16,0 0-6 16,0 0 34-16,45 36-51 0,-45-36 5 15,0 0-9-15,0 0 18 16,0 0-14-16,0 0 28 0,32-40 9 15,-32 40 20-15,0 0 0 0,0 0-32 16,0 0 17-16,0 0-28 16,0 0 31-16,0 0-10 15,0 0 18-15,0 0-15 16,0 0 13-16,0 0 8 0,0 0-19 16,0 0 13-16,-52-18-30 15,1 22 6-15,-8 0 2 0,1 10-8 16,-7-7 13-16,7 8-13 15,58-15 22-15,-65 11 6 0,65-11 48 16,-51 7-5-16,51-7 11 0,0 0-25 16,0 0-16-16,0 0-9 15,0 0-22-15,0 0-7 0,0 0-14 16,0 0 32 0,0 0 32-16,-52 55 56 0,19-4 31 15,8 3-11-15,-1 1-12 16,-7-1-49-16,1-3-19 0,-7 0-22 15,0-7-16-15,-7 3-4 16,1-10-124-16,45-37-170 0,-72 40-343 16,14-11-292-16</inkml:trace>
  <inkml:trace contextRef="#ctx0" brushRef="#br0" timeOffset="1684">2957 735 1117 0,'0'-45'178'0,"0"45"66"15,0 0-12-15,0 0-80 0,0 0-75 16,0 0-43-16,0 0-17 15,0 0-20-15,0 0 5 0,-64 11 22 16,-8 19 0-16,-5 10 27 16,-1 7 3-16,0 4 25 15,1 0-23-15,5 4-19 0,14-4-6 16,6 0 1-16,14-4 6 16,38-47-7-16,-26 58-7 0,26-58-13 15,0 51-18-15,0-51 9 16,39 44 4-16,-39-44 14 0,77 29-45 15,-12-18-39-15,-13-11-19 16,-52 0-3-16,58-7 24 0,-58 7 43 16,0 0 4-16,0 0-6 15,0 0 2-15,0 0 29 0,0 0-14 16,0 0-9-16,0 0 38 16,-65 65-6-16,0 1 2 0,1 3 16 15,-14 4-3-15,7 7 28 16,0 4 28-16,-1 6-28 15,8 9-5-15,5-1-16 0,21 4-15 16,12-3-6-16,19-1 6 16,20-3-8-16,13-4-5 0,13-11 18 15,13-7-10-15,12-11 12 16,8-8-28-16,12-17-134 0,0-15-186 16,7-15-262-16,6-18-154 15</inkml:trace>
  <inkml:trace contextRef="#ctx0" brushRef="#br0" timeOffset="1889">3094 2132 1817 0,'0'0'140'0,"0"0"58"0,0 0-65 15,58 23-58-15,27-12-35 16,12-11-27-16,13-7-93 0,0-8-265 16,-7 0-227-16,-5-7-105 15</inkml:trace>
  <inkml:trace contextRef="#ctx0" brushRef="#br0" timeOffset="2132">1734 515 2947 0,'0'0'77'0,"0"0"28"16,0 0-12-16,0 0-29 15,0 0-31-15,0 0-29 0,0 0-4 16,0 0-128-16,0 0-228 16,0 0-346-16,32 15-113 0</inkml:trace>
  <inkml:trace contextRef="#ctx0" brushRef="#br0" timeOffset="2724">1242 775 2082 0,'0'0'59'0,"0"0"-24"16,0 0-13-16,0 0 23 15,0 0 77-15,0 0 21 0,0 0-49 16,-39 58-27-16,13-7-23 15,7 0-27-15,-7-4 17 0,0-3-16 16,26-44-33-16,-45 51 26 16,45-51 3-16,-52 47-14 15,52-47-61-15,-52 26-18 0,52-26 0 16,-45 0-12-16,45 0 5 16,0 0 37-16,-58-62 37 0,12 11 7 15,14 7-10-15,32 44 55 16,-52-36-16-16,7 14-21 0,-1 15-7 15,-12 18 14-15,0 10 5 16,0 12 1-16,6 4 23 0,0 10-4 16,7 7-6-16,12 1 1 15,7-4 7-15,14 4-16 0,5-4 7 16,14-4 5 0,-7-47-25-16,19 51-12 0,-19-51 6 15,0 0 17-15,26 47-5 16,-26-47-14-16,0 0 32 0,0 0 43 15,0 0-33-15,0 0-22 16,0 0-6-16,0 0 51 0,-65-4 41 16,20-14-5-16,45 18-34 15,-52-54-22-15,20-1-6 0,-1-3-11 16,14-15-23-16,6-7-5 16,0-7 0-16,7-1-6 0,6 1-68 15,0 3-83-15,0 11-83 16,6 7-81-16,7 11-159 15,6 15-124-15,-19 40-3 0</inkml:trace>
  <inkml:trace contextRef="#ctx0" brushRef="#br0" timeOffset="3108">1099 1706 2215 0,'0'0'283'0,"0"0"-50"16,0 0-43-16,0 0-79 0,0 0-55 15,0 0-31 1,52-7-21-16,-52 7-11 0,46 15-31 16,-46-15-65-16,0 0-44 15,45 40-1-15,-45-40-36 0,6 54-99 16,-19-3 22-16,-25 0-62 15,-21 4-4-15,-12-1 71 0,-26-3 138 16,-7 4 50-16,1 1 60 16,-7-5 109-16,6-4 98 0,14-7 107 15,18-7-4-15,14-12 8 16,58-21-58-16,-45 22-19 0,45-22-48 16,0 0-61-16,0 0-30 15,0 0-28-15,58-11-24 16,20-7-19-16,12-7-99 0,1-4-179 15,-7 7-163-15,-13-7-231 16,-19 3-189-16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8:29.2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1058 0 329 0,'0'-34'56'0,"0"34"35"16,0 0 39-16,0 0 52 16,0 0 43-16,0 0-36 15,26 59 18-15,0 15-25 16,-6 15 6-16,-7 23 5 0,0 28-36 16,-13 26-11-16,-6 31-5 15,-14 21 8-15,-20 9-32 16,-12-1-19-16,-7 3-26 0,-14-10-3 15,-5-8-24-15,-8-18-30 16,1-16-11-16,-1-18 2 0,1-14-10 16,-14-19-53-16,1-16-159 15,-1-9-206-15,1-20-279 16,6-10-51-16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2:41.4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19615 1260 899 0,'0'0'231'0,"0"0"-49"16,0 0-56-16,0 0-43 15,0 0-21-15,0 0 118 0,0 0 70 16,45 21-51-16,-6 12-63 15,6 4-35-15,-12-1-44 16,-1 0-13-16,-32-36-14 0,33 44-6 16,-33-44-9-16,25 36-6 15,-25-36-9-15,0 0-3 0,0 0 11 16,0 0-8-16,0 0-16 16,-51 33-61-16,12-26-15 0,39-7-12 15,-52-29 0-15,13-7-15 16,7-8 15-16,-1-10 45 15,1-1 33-15,13 4 4 16,-1 7 22-16,20 44 9 0,-19-43 2 16,19 43 8-16,0 0-22 15,0 0 45-15,-45 0 31 0,12 22-14 16,33-22-28-16,-45 43-1 16,19 1 7-16,13-4-9 0,7 4 4 15,6-44-7-15,6 54 6 16,-6-54 0-16,26 51-6 15,-26-51-16-15,45 40 6 0,-6-22-12 16,-39-18 8-16,39 8-3 16,-39-8-16-16,0 0 8 15,0 0-9-15,32-26 9 0,-32 26 31 16,0 0 17-16,0 0-22 16,0 0-26-16,-45-11 5 15,-26 15 4-15,-13 7 0 0,-7 3 0 16,0 5 2-16,7-1-11 15,7 0 5-15,5 0-3 0,14-3 4 16,13-8 21-16,45-7 11 16,-39 4 17-16,39-4-14 0,0 0-38 15,0 0-7-15,6-33-5 16,-6 33 1-16,39-40 12 16,-6 18-8-16,-33 22 0 15,38-11 0-15,-38 11 15 0,0 0 21 16,0 0 79-16,0 55 19 15,-32 7-39-15,-20 3-26 0,-12 1-27 16,-21-1-18-16,-5-3 1 16,-14-7-16-16,1-12-48 0,-1-6-131 15,7-16-185-15,6-6-235 16,14-22-183-16</inkml:trace>
  <inkml:trace contextRef="#ctx0" brushRef="#br0" timeOffset="827">18845 412 774 0,'0'0'141'0,"0"0"118"15,32 3-30-15,-32-3-31 16,0 0-36-16,0 0 61 0,0 37 82 15,-19 6-86-15,-1 8-75 16,-12 4-19-16,-13 7-12 16,-7-4-18-16,-6 7-26 0,-20-3-18 15,-6 0-4-15,-26-4-32 16,-7 1 10-16,-12-8-12 16,-7-4-8-16,0-7 9 0,0-4-11 15,0-10-6-15,6-4 9 16,1-1-6-16,12-2 5 0,14-1-2 15,12-4-3-15,14 1 12 16,18 3-18-16,14 0 6 0,45-18 4 16,-39 44-4-16,39-44 19 15,-13 66-13-15,20-16 14 0,12-6-7 16,-19-44-10-16,65 47 8 16,-7-17-3-16,-6-9 0 0,0-10-8 15,-52-11 11 1,45 11-6-16,-45-11-1 0,0 0 5 15,0 0-26-15,0 0 4 16,0 0-5-16,-13-51 6 0,13 51 6 16,-71-51-9-16,-7 8 5 15,0 6 2-15,-6 5-11 0,13-5 13 16,0 1-52-16,13-4-15 16,6 0 26-16,13 0 11 0,7 7 36 15,12 0-22-15,20 33 19 16,-13-33-2-16,13 33-9 0,0-29 17 15,0 29-14-15,0 0 7 16,0 0 8-16,0 0-4 16,0 0 30-16,7 51 3 0,-14-3 11 15,-6 2 6-15,-6 5-14 16,-13 0-2-16,-1-1-7 0,-12-3-20 16,0-7 9-16,-7-4-7 15,6-11 1-15,46-29-4 0,-58 29-6 16,13-14 9-16,45-15-14 15,-45-19-11-15,45 19-30 0,-33-54-53 16,14-12 20-16,6-3 36 16,6 7 14-16,1 11 29 15,6 8-5-15,0 14-8 16,0 29 26-16,0 0-2 0,0 0 27 16,0 0 37-16,-52 32-39 15,0 12-15-15,1 7 5 0,-8 7-19 16,-5 0-21-16,5 1-110 15,1-5-193-15,58-54-211 0,-58 55-186 16,58-55 42-16</inkml:trace>
  <inkml:trace contextRef="#ctx0" brushRef="#br0" timeOffset="1036">17058 186 2229 0,'0'0'187'16,"39"-18"57"-16,-39 18-46 0,45-8-63 15,-45 8-60-15,33 4-42 16,-33-4-6-16,32 18-24 0,-32-18-73 16,0 0-198-16,26 44-226 15,-26 0-139-15,-20 7-41 0</inkml:trace>
  <inkml:trace contextRef="#ctx0" brushRef="#br0" timeOffset="1218">16391 750 2100 0,'0'0'277'0,"0"0"-42"16,0 0-56-16,0 0-88 15,0 0-48-15,0 0-26 0,0 0-116 16,0 0-214-16,0 0-333 16,0 0-48-16</inkml:trace>
  <inkml:trace contextRef="#ctx0" brushRef="#br0" timeOffset="1480">15505 1154 1898 0,'0'0'298'0,"-33"-33"-31"0,33 33-55 16,-32-29-93 0,32 29-38-16,-39-7-50 0,-6 14-11 15,-7 15-3-15,-13 14-11 16,0 15 19-16,1 11-20 0,-1 11 25 15,-6 3-24-15,0-3 0 16,-1 15 9-16,8-1-30 0,-1-11-200 16,13-7-221-16,7-14-231 15,45-55-46-15</inkml:trace>
  <inkml:trace contextRef="#ctx0" brushRef="#br0" timeOffset="1669">15414 364 2426 0,'65'-40'138'16,"12"7"-15"-16,7-3-58 16,7 3-23-16,0 4-33 0,-1 7-114 15,-18 4-235-15,-8 7-300 16,-18 8-98-16</inkml:trace>
  <inkml:trace contextRef="#ctx0" brushRef="#br0" timeOffset="2164">14741 681 1959 0,'-33'47'50'0,"27"-3"-16"16,-1-4 39-16,1 0 32 0,-1 0-28 16,-6 0 1-16,1 0-33 15,-14 0-22-15,0-4 0 0,26-36-12 16,-52 40-8-16,13-14 9 16,39-26-12-16,-39 15 8 0,39-15-13 15,0 0 29-15,-39-30-2 16,39 30-18-16,-25-40 38 15,25 40-25-15,0 0-8 0,-7-36-6 16,7 36-18-16,0 0 31 16,0 0-4-16,20 58 22 0,-8 8 22 15,-5 10 9-15,-7 4 9 16,-19 8-1-16,-7 3-24 0,-13-8 6 16,-7 1 8-16,-12-11-11 15,-7-11 12-15,-12-19-7 0,-7-10 20 16,-7-18-4-16,0-12 4 15,-6-25 17-15,20-10-25 16,-1-19-14-16,13-18-19 16,20-22-31-16,6-19 7 0,20-6-12 15,25-11 4-15,20-1 4 16,26 8-15-16,25 7 4 0,27 15-74 16,13 18-101-16,6 18-162 15,-7 18-212-15,-6 26-261 0,-13 29 17 16</inkml:trace>
  <inkml:trace contextRef="#ctx0" brushRef="#br0" timeOffset="2328">14197 2424 2307 0,'0'0'334'0,"52"29"-29"16,6-21-130-16,7-12-94 15,6-18-89-15,-6-7-211 0,6-15-200 16,-13-7-448-16</inkml:trace>
  <inkml:trace contextRef="#ctx0" brushRef="#br0" timeOffset="2528">14203 182 3033 0,'0'0'127'15,"0"0"-23"-15,0 0-40 16,0 0-39-16,0 0-21 0,0 0-153 16,0 0-240-16,0 0-437 15,0 0-34-15</inkml:trace>
  <inkml:trace contextRef="#ctx0" brushRef="#br0" timeOffset="5176">6688 2024 2439 0,'0'0'265'0,"0"0"-76"16,0 0-50-16,0 0-50 15,0 0-32-15,0 0-23 0,0 0-24 16,0 0 4-16,0 0-21 16,0 0 2-16,0 0-42 0,0 0-61 15,0 0-89-15,0 0-222 16,6-51-296-16,-25 14-108 0</inkml:trace>
  <inkml:trace contextRef="#ctx0" brushRef="#br0" timeOffset="5781">5892 2108 1820 0,'0'0'228'0,"19"43"69"15,-19-43-19-15,0 0-55 0,0 0-113 16,0 0-42-16,0 0-49 16,0 0-100-16,0 0-208 0,0 0-324 15,0 0-178-15</inkml:trace>
  <inkml:trace contextRef="#ctx0" brushRef="#br0" timeOffset="4948">6170 597 1995 0,'-6'-33'35'0,"25"4"37"0,20 0-34 16,6 0-17-16,7-4-5 16,0 4-7-16,0-4-23 0,-7 4 25 15,-6 0-11-15,-13-4 6 16,-7 1-6-16,-6-5 0 0,-13 1 3 15,-13-4-3-15,0 7 3 16,-19 0 22-16,32 33-22 0,-46-25-13 16,8 14 28-16,-8 18-27 15,1 19-1-15,0 14 36 0,6 18 1 16,6 11-12-16,1 11 31 16,13 11-9-16,12 0-11 0,14 0 19 15,12 0-22 1,7-4 0-16,6-3-8 0,1-7-28 15,-7-5-130-15,6-2-306 16,-6-1-169-16</inkml:trace>
  <inkml:trace contextRef="#ctx0" brushRef="#br0" timeOffset="5611">5400 885 1055 0,'0'0'211'0,"0"0"-48"16,0 0-23-16,0 0 44 16,0 0-37-16,39 14-54 15,-7-10-31-15,0-15-41 0,1-11 11 16,-33 22-29-16,32-51 8 15,-12-7 18-15,-7-8-32 0,-13-10 0 16,-7-4 6-16,1-4-7 16,-14 8 71-16,-6 10-3 0,7 15-27 15,-7 11 21-15,26 40-52 16,0 0 6-16,-39-11-6 0,39 11-15 16,-39 44 22-16,13 11-3 15,7 10-23-15,12 8 27 0,7 7 2 16,13 4-2-16,0-1 9 15,20 5 5-15,-1-8-25 16,0 0 16-16,1-4-15 16,-1-3 0-16,-6-4-124 0,0 0-263 15,-7 1-151-15,-6 6-66 16</inkml:trace>
  <inkml:trace contextRef="#ctx0" brushRef="#br0" timeOffset="2865">12650 1179 1864 0,'0'0'321'0,"0"0"-18"0,0 0-62 15,0 0-54-15,0 0-62 16,0 0 17-16,0 0-18 15,-20 40-58-15,1 4-28 0,-13 3-16 16,-7 4-12-16,0 0-47 16,-19 0-142-16,6-3-172 0,-13-1-208 15,7-7-150-15,6-7 28 16</inkml:trace>
  <inkml:trace contextRef="#ctx0" brushRef="#br0" timeOffset="3196">12507 663 1590 0,'0'0'69'0,"0"0"44"16,7 51 39-16,-14-4 9 15,-18 0-15-15,-1-3-40 0,-13-4-23 16,6 4-41-16,-5-12 4 15,-1-3 5-15,6-7 62 16,33-22 48-16,-38 19-2 0,38-19-34 16,-33-8-22-16,33 8-33 15,-26-51-23-15,7-7-16 0,19-15-18 16,0-10-4-16,13 2-19 16,-7 5 16-16,7 11 6 15,0 10-4-15,-6 11-11 0,-1 15-18 16,-6 29-55-16,0 0-133 15,0 0-125-15,0 0-199 0,-6 47-222 16</inkml:trace>
  <inkml:trace contextRef="#ctx0" brushRef="#br0" timeOffset="3364">11808 1795 2249 0,'0'0'224'0,"7"36"17"16,-7-36-68-16,0 0-71 0,0 0-132 16,0 0-151-16,0 0-192 15,0-51-206-15,0 4-171 16</inkml:trace>
  <inkml:trace contextRef="#ctx0" brushRef="#br0" timeOffset="3632">11562 714 1216 0,'-19'51'266'0,"0"0"82"16,-7-1 0-16,0 5-11 16,0-8-57-16,-7-3-57 0,1 0-50 15,-13-1-49-15,-7-3-36 16,-6-3-30-16,-20-1-5 15,-13-7-10-15,1-3-25 16,-7-8-2-16,-7-11-1 0,7-3-5 16,0-11-5-16,13-1-32 15,6-10-86-15,7-4-133 0,6-7-160 16,20-4-334-16,6-10-183 16</inkml:trace>
  <inkml:trace contextRef="#ctx0" brushRef="#br0" timeOffset="3800">10559 441 1907 0,'65'-19'333'0,"12"-2"-2"16,1-1-58-16,0-4-117 0,-1 1-81 15,-5-1-93-15,-14 1-221 16,-13-1-340-16,-12 1-332 0</inkml:trace>
  <inkml:trace contextRef="#ctx0" brushRef="#br0" timeOffset="4003">9821 0 2102 0,'0'0'50'0,"0"0"77"16,-19 62 29-16,6 11-43 0,6 14-37 16,1 19-36-16,-1 18-28 15,-6 3-12-15,-6 8-194 0,-7-1-207 16,-6-10-108-16,-7-11-36 16</inkml:trace>
  <inkml:trace contextRef="#ctx0" brushRef="#br0" timeOffset="4412">9465 939 1625 0,'13'-25'99'16,"-13"25"-17"-16,0 0 69 0,0 0 8 16,0 0-13-16,26 40-50 15,-13 3-30-15,-7 5-26 0,-6-1-33 16,-6 0 19-16,-1-3-26 15,-6-8-3-15,13-36 3 16,-25 44-58-16,25-44-12 0,-46 37 6 16,1-23 2-16,-7-7 44 15,0-18-14-15,1-3 32 16,-8-4 41-16,7-8 49 0,1 8 38 16,-1 0 9-16,-6 11 14 15,-7 3 7-15,0 11-19 0,-12 8 9 16,-8-1-18-16,1 8-17 15,-6 0-11-15,5-7-43 0,-5-1-4 16,-1-3-28-16,7-4-23 16,-7-10 13-16,14-1-14 0,-1-11-1 15,0 1-11-15,14-8-33 16,-1-11-43-16,0 4-98 16,7-22-93-16,6-7-92 15,7-11-129-15,6-11-108 0,7-4 19 16</inkml:trace>
  <inkml:trace contextRef="#ctx0" brushRef="#br0" timeOffset="4557">7814 386 1213 0,'52'-11'301'0,"6"0"13"16,7-3-109-16,-7-5-91 15,1 1-47-15,-8-4-42 0,1 4-146 16,-19 0-260-16,-33 18-275 15</inkml:trace>
  <inkml:trace contextRef="#ctx0" brushRef="#br0" timeOffset="77815">9355 3097 1234 0,'65'-36'63'0,"12"-4"-27"0,1 4-14 16,13-1 15-16,-7 4-37 15,-6 4-187-15,-7 11-210 0</inkml:trace>
  <inkml:trace contextRef="#ctx0" brushRef="#br0" timeOffset="76883">10404 3538 670 0,'0'0'194'15,"0"0"51"-15,0 0 13 0,0 0-23 16,0 0-51-16,0 0-75 16,0 0-69-16,0 0-40 15,0 0 77-15,0 0-15 16,0 0-22-16,-33 62-4 0,7-4-21 16,0-11 6-16,1-3-11 15,25-44 7-15,-39 62-12 0,6-19-25 16,33-43 26-16,-45 44-6 15,45-44 2-15,-45 26 11 0,45-26 11 16,0 0-11-16,-52-8-9 16,52 8-22-16,-32-47 18 15,12-4 2-15,14 0-11 0,-1-4 6 16,7 12 13-16,0 10-19 16,0 33 9-16,0 0 8 15,0 0 4-15,0 0 116 0,0 0 31 16,0 0 24-16,-39 29-52 15,7 8-19-15,-7 6-23 16,7 5-35-16,6-5-25 0,-6 1-12 16,-1-4 1-16,7-4-24 15,-6 1-20-15,32-37-130 0,-52 36-237 16,52-36-315-16,-45 29-102 16</inkml:trace>
  <inkml:trace contextRef="#ctx0" brushRef="#br0" timeOffset="77076">9892 4277 1815 0,'39'29'393'0,"-39"-29"-72"15,0 0-117-15,32 18-95 0,-32-18-45 16,0 0-33-16,0 0-87 15,0 0-180-15,0 0-254 0,0 0-230 16</inkml:trace>
  <inkml:trace contextRef="#ctx0" brushRef="#br0" timeOffset="77623">9452 3480 578 0,'0'0'121'0,"0"0"48"15,13 51 23-15,6-11-12 0,-6-4 6 16,-13-36-66-16,13 51-24 15,0-15 8-15,-13-36-20 0,0 44-15 16,0-44-4-16,0 0-12 16,-13 40 3-16,13-40 48 15,0 0-10-15,0 0-6 16,-51 22 11-16,12-15-45 0,39-7-15 16,-52-4 7-16,7 1-24 15,6 3-3-15,-7 0 8 0,8 0-17 16,-8 18 5-16,1 4 36 15,-7 11 8-15,0 3-22 0,7 0-11 16,-13 4-5-16,13 0-10 16,-7-3-17-16,6-1-42 0,-5-3-160 15,5-4-235 1,46-29-212-16,-45 29-38 0</inkml:trace>
  <inkml:trace contextRef="#ctx0" brushRef="#br0" timeOffset="78343">8785 3334 869 0,'-19'40'189'0,"19"-40"5"15,-7 40 18-15,7-40-21 16,-12 40-57-16,12-40-67 16,-26 44-51-16,-7-8-9 0,33-36 3 15,-64 44 0-15,-1-11 3 16,7-15 2-16,6-7-36 0,0-8 15 15,52-3 15-15,-52-14-22 16,52 14 13-16,0 0-4 0,-52-51 8 16,33 7 18-16,19 44-26 15,0 0 21-15,0-36-6 16,0 36 22-16,0 0-7 0,0 0 90 16,26 36 10-16,0 15 54 15,-13 11 23-15,-7 0-41 16,1 11-36-16,-7-4-28 0,-13-4-18 15,-7 1 1-15,-6-4-30 16,-19-11 1-16,-7-11 2 0,-6-4 21 16,-7-10-1-16,1-12-7 15,-1-10-11-15,13-19-12 0,-6-10 0 16,12-15-10-16,1-22-16 16,6-15-8-16,13-17-10 15,13-5-8-15,7 1 8 0,19-4 0 16,0 11-8-16,19 11-22 15,1 11-67-15,18 15-80 16,8 10-99-16,-1 15-228 0,7 21-319 16,-7 23-44-16</inkml:trace>
  <inkml:trace contextRef="#ctx0" brushRef="#br0" timeOffset="78508">7633 4633 2128 0,'0'0'430'0,"58"22"-69"0,1-7-109 15,5-19-123-15,14-7-80 16,0 0-184-16,-1-14-238 0,-5-1-460 16</inkml:trace>
  <inkml:trace contextRef="#ctx0" brushRef="#br0" timeOffset="78732">7653 2795 3111 0,'38'-18'35'0,"-5"7"-22"0,-33 11-8 16,0 0-10-16,0 0-130 16,0 0-243-16,0 0-384 0,0 0-85 15</inkml:trace>
  <inkml:trace contextRef="#ctx0" brushRef="#br0" timeOffset="79927">7122 3177 1026 0,'0'0'75'15,"0"0"87"-15,39 37 5 0,-39-37-9 16,0 0-96-16,25 36-1 15,-25-36-30-15,0 0-39 0,13 48 17 16,-13-48 1-16,0 0 0 16,-13 36 1-16,13-36-26 15,0 0 42-15,0 0-48 0,0 0-18 16,0 0-17-16,0 0 5 16,0 0 45-16,39-47-3 0,-39 47 75 15,26-40 32-15,-26 40 26 16,0 0 1-16,0 0-80 15,0 0-32-15,0 0 23 0,-58-11-19 16,-13 14-27-16,0 16 30 16,-1 2-27-16,-5 5 28 15,5 3-32-15,1 0 14 0,13 0-1 16,6-3-9-16,13-1 25 16,39-25-18-16,0 0 9 0,0 0-3 15,-26 40-1-15,26-40 11 16,0 0-11-16,46 33 14 0,-1-18-16 15,0-1-3-15,7-3-3 16,-13-4-1-16,0 4 4 0,-39-11-19 16,0 0 14-16,0 0 5 15,0 0-5-15,0 0 34 0,0 0-32 16,0 0 30-16,0 0 15 16,0 0-32-16,0 0 40 15,0 0-13-15,-39 29-26 0,0-18 2 16,-6-7-26-16,6-4 33 15,-13-11-38-15,7-7 33 0,0-8-54 16,-1-6 4-16,7-1 1 16,39 33 16-16,-45-48 12 15,45 48-23-15,-39-40 41 0,39 40-22 16,0 0 12-16,0 0 2 16,0 0-16-16,0 0 23 0,0 0-36 15,0 0 29-15,0 0 6 16,0 0-14-16,0 0 16 0,0 0-9 15,0 0 13-15,0 0 16 16,0 0-32-16,0 0 24 16,7 44-7-16,-7-44-10 0,-7 40 27 15,7-40-25-15,-6 33 31 16,6-33-10-16,0 0 25 0,0 0-32 16,-45 51-5-16,45-51-16 15,-46 36 4-15,1-10 6 0,45-26-12 16,-58 14 3-16,58-14 6 15,-52 8-17-15,52-8 17 0,-45-4-22 16,45 4 21-16,-46-22-17 16,46 22 9-16,-45-25 0 15,45 25-32-15,0 0 32 16,-52-40-48-16,52 40 22 0,0 0 20 16,-45-48-32-16,45 48 15 15,0 0 5-15,-33-47 2 0,33 47 3 16,0 0-2-16,0 0 15 15,0 0-16-15,0 0 12 0,0 0 0 16,0 0-13-16,0 0 25 16,0 0-11-16,0 0 6 0,52-15-8 15,-52 15 18-15,0 0 15 16,46 22 0-16,-46-22 9 16,0 0-3-16,0 0 18 0,32 51 5 15,-32-51 10-15,0 0 44 16,0 51-29-16,0-51-8 0,0 0-30 15,-58 40-13-15,-1-14-13 16,8-8-13-16,-1-7 10 0,-6-11-15 16,6-4 0-16,-6-7 0 15,-1-3-9-15,7-8 4 0,1 0-23 16,12 0-13-16,39 22-37 16,-45-25-23-16,45 25-41 0,0 0-123 15,0 0-108-15,0 0-59 16,0 0-27-16,0 0 45 15</inkml:trace>
  <inkml:trace contextRef="#ctx0" brushRef="#br0" timeOffset="80088">5607 3989 880 0,'0'0'279'15,"0"0"10"-15,0 0-24 16,0 0-91-16,0 0-61 0,0 0-57 15,52 40-31-15,0-22-60 16,-7-18-191-16,7-7-179 16,-52 7-102-16</inkml:trace>
  <inkml:trace contextRef="#ctx0" brushRef="#br0" timeOffset="80347">5892 2584 782 0,'0'0'60'0,"0"0"156"15,0 0 56-15,0 0-3 16,39 26-83-16,-20 21-54 15,1 11-70-15,-8 11-21 0,1 4-44 16,-6 4 32-16,-7-1-54 16,0-3-216-16,0 0-260 0</inkml:trace>
  <inkml:trace contextRef="#ctx0" brushRef="#br0" timeOffset="83060">5704 4560 656 0,'0'0'72'16,"0"0"112"-16,0 0 94 15,-19 70 7-15,-1 6-11 0,1 15-38 16,-14 7-41-16,1 11-12 16,0 4-19-16,-14 7-5 0,-5 0-28 15,-8 1-19-15,1-5-18 16,-7 1-17-16,1-8-8 0,5-7-7 15,8-11-25-15,5-15 9 16,7-14-25-16,7-15 7 0,6-10-19 16,26-37 15-1,0 0-20-15,0 0 12 0,-26 32-20 16,26-32 14-16,0 0-10 16,0 0 14-16,0 0-18 0,0 0 13 15,0 0-20-15,0 0 14 16,7-43-26-16,-7-5-10 0,6-3-15 15,-6-7 8-15,-6 0-15 16,-1 0 4-16,1-1-19 0,-7 1 22 16,0 7 11-16,-6 0 28 15,-1 8-22-15,1-1 38 16,19 44-16-16,-26-44 9 16,6 12-14-16,20 32 24 0,0 0-21 15,-19-30 11-15,19 30-15 16,0 0 12-16,0 0-8 0,0 0-7 15,0 0 26-15,13 40 2 16,-7 8-10-16,7-1 19 0,0 8 35 16,0 3-18-16,-6-3 9 15,-1-5-17-15,1 5-13 16,-7-4 12-16,0-7-15 0,0-44 8 16,6 51-14-16,-6-51 10 15,0 0 21-15,0 0 6 0,0 0-7 16,0 0 7-16,0 0-23 15,0 0-11-15,0 0 11 16,45-8 7-16,-45 8-13 0,52-18 10 16,-6 0-4-16,-1 3-13 15,-45 15 4-15,52-21 4 0,-7 6-9 16,-45 15-17-16,58-11 16 16,-58 11-11-16,45-14-18 15,-45 14-39-15,59-11-72 0,-14 3-81 16,-45 8-122-16,52-3-275 15,-7 3-249-15</inkml:trace>
  <inkml:trace contextRef="#ctx0" brushRef="#br0" timeOffset="84267">4390 6646 664 0,'0'0'110'0,"32"22"104"15,-32-22 19-15,46 54-38 16,-7 1-19-16,6-8-37 16,-13 0-33-16,7-10-38 0,-39-37-23 15,39 47 13-15,-13-18-16 16,-26-29 14-16,0 0 40 0,0 0-31 16,0 0-29-1,0 0-8-15,-39 26-5 0,0-15-23 16,-6-15 8-16,45 4-1 15,-45-25 0-15,6-8 1 0,13-7-11 16,13-8-1-16,13 1-1 16,6 3 9-16,1 8-9 0,-1 0 11 15,-6 36-10-15,20-37-6 16,-20 37 22-16,0 0-12 16,0 0-18-16,0 0 12 0,0 0-5 15,0 0 19-15,0 0 8 16,-46 19-9-16,8 13 31 0,-1 5 2 15,0 6-7 1,13-6-23-16,7 3 4 0,19-40 0 16,-13 51 12-16,13-15-11 15,0-36-5-15,19 40 6 0,-19-40 4 16,0 0-10-16,45 29 10 16,-45-29-10-16,0 0 8 15,39 26-7-15,-39-26 10 0,0 0 19 16,0 0 28-16,-19 43-21 15,19-43-24-15,-65 40-5 0,13-7-12 16,-6-11-1-16,0-4 4 16,12-7-16-16,1-7 22 15,45-4-33-15,-39-15-11 16,39 15 4-16,-26-43-18 0,20 6 38 16,6 37-14-16,6-33 9 15,-6 33 10-15,0 0-10 0,0 0 20 16,0 0 40-16,0 0 45 15,20 62 43-15,-27 0-36 0,-12-4-9 16,-7 8-46-16,-13-8-5 16,-13 0-26-16,1-7-8 15,-8 0-21-15,1-11-102 0,0-7-105 16,6-11-174-16,7-11-217 16,6-8-106-16</inkml:trace>
  <inkml:trace contextRef="#ctx0" brushRef="#br0" timeOffset="85127">3795 6471 668 0,'0'0'146'0,"0"0"109"16,0 0 123-16,0 0-92 15,0 0-60-15,12 51-41 16,-5-4-60-16,-14-3 17 0,1 0-25 16,-7-4-4-16,0-4-54 15,13-36 11-15,-32 51-51 16,-7-7-2-16,-6-15-3 0,6 0-26 16,-13-3 29-16,-6-1-27 15,6-3 13-15,0 0 5 0,7-4-16 16,-1 0 8-16,8 0 4 15,-1 4-9-15,39-22 23 16,-52 47 3-16,13-7 7 16,7 0 3-16,12-3-11 0,20-37 4 15,-19 51-5-15,13-11-14 16,6-40 13-16,0 51-11 0,0-51-2 16,19 40 9-16,-19-40-5 15,0 0 0-15,32 29-9 16,-32-29 18-16,0 0-13 0,46 0-5 15,-46 0 10-15,0 0-20 16,0 0 7-16,0 0 3 0,13-33-10 16,-13 33 10-16,0 0-4 15,0 0-3-15,-46-18 10 0,1 11-6 16,0 7-8-16,-1 0 17 16,7 3-2-16,39-3 0 15,-51 0 2-15,51 0-17 16,-39-11 19-16,39 11-11 0,-33-29-25 15,33 29 3-15,-25-51 0 16,5 11-4-16,14 4 21 0,6 36-4 16,0 0 2-16,0-33 17 15,0 33-29-15,0 0 22 16,0 0 13-16,0 0 0 0,0 0 31 16,-7 58-1-16,1-10-9 15,-1-1 9-15,-6-7-11 0,-6-4 4 16,19-36-10-16,-32 51-13 15,32-51 8-15,-39 44-21 0,39-44 3 16,-46 29 10 0,46-29-17-16,-38 11 14 0,38-11-28 15,0 0-20-15,-46-36-17 16,20-15-36-16,13-7 1 0,7-4 52 16,6 3 13-16,0 12 25 15,6 11-6-15,-6 36 3 16,0 0 34-16,0 0 36 0,0 0 23 15,-32 65-39-15,0 4-3 16,-7 4-24-16,0-4-16 0,-13 4 5 16,0-4-60-16,7-7-83 15,0-7-101-15,45-55-191 16,-46 51-201-16,46-51-96 16</inkml:trace>
  <inkml:trace contextRef="#ctx0" brushRef="#br0" timeOffset="85331">3031 6529 1907 0,'0'0'42'0,"51"-21"102"0,-51 21 72 15,0 0-101-15,0 0-41 16,0 0-30-16,46-8-37 0,-46 8-96 15,0 0-145-15,0 0-190 16,0 0-110-16,19 37 8 16</inkml:trace>
  <inkml:trace contextRef="#ctx0" brushRef="#br0" timeOffset="85502">2856 6704 1962 0,'0'0'253'0,"0"0"11"16,0 0-31-16,0 0-101 0,0 0-74 15,0 0-93-15,0 0-198 16,0 0-279-16,-45 7-163 16</inkml:trace>
  <inkml:trace contextRef="#ctx0" brushRef="#br0" timeOffset="85716">2027 6369 1684 0,'0'0'114'0,"0"0"86"15,0 0 50-15,0 0-48 16,39 40-96-16,-6 8-46 15,-8 13-43-15,1 9-35 0,-13 10-150 16,-6 7-149-16,-7 4-157 16,-20 4-112-16</inkml:trace>
  <inkml:trace contextRef="#ctx0" brushRef="#br0" timeOffset="86067">1898 7308 945 0,'0'0'147'15,"0"0"125"-15,0 0-6 0,0 0-60 16,0 0-58-16,0 0-68 16,-20 44-44-16,20-44-7 0,-19 58-29 15,6-14 20-15,13-44-11 16,-26 43-14-16,26-43 14 15,0 0-24-15,-52 33 15 16,52-33 0-16,-45 7-7 0,45-7 12 16,-45-7 4-16,45 7-2 15,-52-14 26-15,52 14 45 0,-45-11-24 16,45 11-11-16,-52 11 60 16,52-11-25-16,-52 40-26 0,52-40-19 15,-39 58-36-15,13-11 11 16,26-47-140-16,-6 55-171 15,6-55-205-15,13 43-98 0</inkml:trace>
  <inkml:trace contextRef="#ctx0" brushRef="#br0" timeOffset="86252">1691 6719 2637 0,'0'0'65'0,"0"0"54"16,0 0-36-16,-7-40-50 15,7 40-55-15,0 0-212 0,0 0-306 16,0 0-256-16</inkml:trace>
  <inkml:trace contextRef="#ctx0" brushRef="#br0" timeOffset="87203">1218 7472 653 0,'0'0'193'0,"0"0"40"0,0 0 20 15,0 0-71-15,0 0-57 16,0 0-20-16,0 0-16 0,0 0-25 16,0 0-26-1,0 0-11-15,0 0 52 0,0 0 16 16,-52 58 22-16,7 11-24 16,-7 4-3-16,7 7-14 15,-7 0-38-15,0 4-18 0,7-4-20 16,6 0 7-16,7-11-21 15,0-10-144-15,12-12-224 0,20-47-176 16,-19 36-75-16</inkml:trace>
  <inkml:trace contextRef="#ctx0" brushRef="#br0" timeOffset="87416">1231 6933 1307 0,'45'-51'15'0,"-45"51"50"0,52-51 0 16,-52 51-61-16,58-47-32 15,-58 47-211-15,46-33-154 16</inkml:trace>
  <inkml:trace contextRef="#ctx0" brushRef="#br0" timeOffset="87923">907 7279 1285 0,'0'0'201'16,"-12"47"-59"-16,5-7-14 0,1-3-51 15,6-37-22-15,-13 51-41 0,0-8 10 16,-7-10-20 0,20-33-30-16,-26 44 15 0,26-44-2 15,0 0-1-15,-45 29-26 16,45-29-20-16,0 0 20 0,0 0 1 15,0 0 18-15,-32-40 28 16,32 40 23-16,0 0-30 16,0 0 35-16,0 0-14 0,0 0 33 15,0 0 37-15,0 0 29 16,13 58 11-16,-7 8 11 16,1-1-23-16,-14 4-7 0,-6 1-11 15,-13-1-30-15,-13 0-38 16,-6-7-10-16,-20-8-6 15,1-10-12-15,-8-8 1 16,1-10-3-16,6-19 9 0,1-7 7 16,-1-14 10-16,13-16-8 15,7-17-11-15,13-18-2 0,6-8-4 16,19-11-4-16,14 0 4 16,19 4-7-16,12 11-52 15,14 7-63-15,19 11-180 16,7 11-226-16,0 22-161 0</inkml:trace>
  <inkml:trace contextRef="#ctx0" brushRef="#br0" timeOffset="88083">467 8607 1318 0,'52'30'269'0,"0"-23"-44"15,6-14-100-15,0-19-230 16,1-10-329-16,-14-15-243 0</inkml:trace>
  <inkml:trace contextRef="#ctx0" brushRef="#br0" timeOffset="88271">415 6762 2577 0,'-6'-36'50'0,"6"36"-23"16,0 0-4-16,0 0-135 16,0 0-241-16,0 0-465 15</inkml:trace>
  <inkml:trace contextRef="#ctx0" brushRef="#br0" timeOffset="88688">3419 9295 1640 0,'13'44'274'16,"0"0"-36"-16,-13-4-29 0,0 3-71 16,-7-3-49-16,-12 0-49 15,-7-3-4-15,-6-1-62 0,-14-3-128 16,-5 0-162-16,5-11-232 15,-12-8-135-15</inkml:trace>
  <inkml:trace contextRef="#ctx0" brushRef="#br0" timeOffset="89023">3108 8779 1514 0,'0'0'41'0,"0"0"136"0,0 0 44 15,0 0-46-15,0 0-43 16,7 50-44-16,-7 1-36 0,-7-7-32 16,-12 3-5-16,0-10-15 15,-7-8 14-15,26-29 57 16,0 0 46-16,-33 25-14 15,33-25-39-15,-26-3-2 0,26 3-15 16,-26-51-25-16,14-15-19 16,5-10-3-16,7-15 10 15,7 4-13-15,-1 3-2 0,0 11-9 16,1 15-94-16,-7 14-167 16,0 44-248-16,0 0-76 0,0 0-42 15</inkml:trace>
  <inkml:trace contextRef="#ctx0" brushRef="#br0" timeOffset="89191">2843 9565 1808 0,'0'32'296'15,"0"-32"24"-15,0 0-96 0,0 0-110 16,0 0-114-16,0 0-210 15,0 0-378-15,0 0-222 0</inkml:trace>
  <inkml:trace contextRef="#ctx0" brushRef="#br0" timeOffset="89710">2552 8939 1087 0,'0'0'169'0,"0"0"59"15,0 0 3-15,13 69 7 0,-7 4-56 16,-12 7-57-16,-14 11-26 16,-6 7-37-16,-13 4-3 0,1 0-16 15,-8-4 13 1,1-7 17-16,0-4-21 0,-1-7-3 15,1-10-39-15,6-20 14 0,13-9-6 16,26-41-9-16,0 0 36 16,0 0-23-16,0 0-8 15,0 0-6-15,-6-33-29 16,19-18-30-16,6-22-53 0,7-18-50 16,-6-11 80-16,5-3 28 15,-5 6 102-15,-1 12 6 0,-12 18-9 16,-7 14-2-16,0 19-19 15,0 36 0-15,0 0-6 0,-46-22-19 16,-5 18 18-16,-1 15-2 16,-6 4-20-16,6-1 12 15,0-3 8-15,0-3 19 16,7-12 16-16,0-3-14 0,45 7-8 16,-46-48 9-16,14 1-27 15,6-11 15-15,13-8-22 0,7-10-4 16,-1-4 1-16,14-4-27 15,6 0-56-15,-1 4-127 16,8 8-192-16,-1 2-303 0,1 9-115 16</inkml:trace>
  <inkml:trace contextRef="#ctx0" brushRef="#br0" timeOffset="89891">2086 8382 1895 0,'0'0'320'0,"0"0"-1"15,0 0-110-15,64-11-104 16,-12-11-51-16,13 0-198 0,-7-3-221 16,7-1-418-16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4:56.5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3450 1245 1882 0,'0'0'348'16,"0"0"47"-16,0 0-81 0,0 0-98 15,0 0-84-15,-32 11-51 16,32-11-44-16,0 0-12 15,-19-29-25-15,19-4 9 0,6-11-3 16,7-6-37-16,13-12-28 16,0 0 26-16,6 4-5 0,1 14-2 15,-33 44-12-15,32-37-15 16,0 27 36-16,1 13 5 0,-1 23 16 16,0 10 10-16,14 8-6 15,-1 10 6-15,-6-3-9 0,13 0 9 16,-7-7 0-1,-13-4-17-15,1-11 11 0,-33-29 10 16,26 29-15-16,-26-29 8 16,0 0-1-16,0 0 11 0,0 0 2 15,-33 22-12-15,-12-7-4 16,-7-8-3-16,-13 0 21 0,-12-3 12 16,-1-4 8-16,7 0-4 15,6 0 7-15,7-8 20 0,6 1 15 16,7-4 3-16,-1-3-7 15,14-4-15-15,6-12-11 0,7-6-10 16,6-8 0 0,0-10-6-16,0-12-9 0,-7-10-5 15,14-12-1-15,-7 1-8 16,7 0-5-16,6 3-3 0,-7 11 2 16,7 8 3-16,-6 10-5 15,6 12-26-15,0 43-54 0,-13-41-102 16,13 41-209-16,0 0-455 15,0 0-99-15</inkml:trace>
  <inkml:trace contextRef="#ctx0" brushRef="#br0" timeOffset="185">3502 1656 2201 0,'0'0'341'16,"0"0"-49"-16,0 0-131 16,0 0-81-16,0 0-118 0,0 0-212 15,0 0-427-15,0 0-285 16</inkml:trace>
  <inkml:trace contextRef="#ctx0" brushRef="#br0" timeOffset="405">2855 1223 2248 0,'-39'18'298'0,"39"-18"8"15,-39 40-53-15,7 1-94 0,6 2-74 16,-6 1-32-16,-14 3-23 15,-6 0-65-15,1-3-136 16,-14 0-176-16,0 0-284 16,0-4-232-16</inkml:trace>
  <inkml:trace contextRef="#ctx0" brushRef="#br0" timeOffset="728">2343 1332 2144 0,'0'0'309'0,"0"0"-10"16,0 0-104-16,0 0-87 0,0 0-59 16,-45 8-17-16,45-8-10 15,-45-4-10-15,45 4-23 0,0 0-48 16,0 0-42-16,0-40-22 15,13 4 13-15,-13 36 38 0,52-44 20 16,-7 15 16-16,-6 14 12 16,-39 15-7-16,45 8 24 0,-45-8 7 15,13 43 14-15,-19 8 29 16,-14 0-8-16,-19 4-22 0,-13 3-1 16,-19 0-12-16,-6 0-106 15,-8-7-279-15,1-7-271 0</inkml:trace>
  <inkml:trace contextRef="#ctx0" brushRef="#br0" timeOffset="1029">1761 1085 1400 0,'0'0'232'0,"0"0"56"0,0 0-18 16,0 0-67-16,0 0-51 16,0 0-35-16,0 0-42 15,0 0-23-15,-26 40-11 16,-19 0 24-16,-7 7 16 0,-13 8 12 16,-13 7-7-16,1 3-9 15,-1 12-20-15,-6-1-14 0,0 4-16 16,-7-3-8-16,7-5-10 15,0-2-31-15,6-16-143 0,1 1-207 16,12-12-384-16,7-13-155 16</inkml:trace>
  <inkml:trace contextRef="#ctx0" brushRef="#br0" timeOffset="1189">1457 2006 2481 0,'0'0'175'0,"0"0"-81"0,0 0-130 15,0 0-240-15,0 0-402 16,0 0-192-16</inkml:trace>
  <inkml:trace contextRef="#ctx0" brushRef="#br0" timeOffset="1744">816 1070 2487 0,'0'0'234'0,"0"0"22"16,0 0-45-16,0 0-72 0,0 0-65 15,0 0-34-15,0 0-19 16,0 0-21-16,0 0-32 16,0 0-65-16,0 0 97 0,-13-43-213 15,13-12-34-15,13-3-28 16,0 3 86-16,6 8 67 0,1 11 16 16,-20 36 50-16,0 0 33 15,38-26 11-15,-38 26-30 16,39 15 51-16,-39-15-17 0,39 51 8 15,-13 3 12-15,-13-3-9 16,-7 4 34-16,1-4-13 0,-14 0 14 16,-6-4 13-16,-12 0 9 15,-14-7 24-15,-7 4 14 16,-12-4-20-16,0-4 13 16,-20 4 0-16,1 4 0 0,-14 0 5 15,-6-1-8-15,13 1-16 16,6-7-10-16,7 3-18 0,19-8-18 15,7-3 18-15,45-29 3 16,-46 26-3-16,46-26 16 0,0 0 34 16,-32 14 27-16,32-14-27 15,0 0-41-15,0 0-18 0,-26-36-20 16,13-4 2-16,13-18-6 16,7-11-11-16,12-22-40 0,1-15-68 15,5-7-72 1,8 4-104-16,6-4-204 0,6 8-371 15</inkml:trace>
  <inkml:trace contextRef="#ctx0" brushRef="#br0" timeOffset="1929">557 59 2311 0,'91'0'260'0,"12"0"-114"0,7-8-70 16,7-3-107-16,-7 1-221 15,6-5-360-15,-12 0-295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4:59.5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339 0 831 0,'0'0'235'16,"0"0"118"-16,32 47 41 15,-6 22-50-15,-13 30-64 0,-7 21-60 16,1 18-54-16,-7 15-25 15,0 7-31-15,0 11-13 16,0 4-36-16,0-4-7 0,0-11-23 16,0-3 9-16,-7-16-6 15,7-13-14-15,-6-15 4 16,-1-15-21-16,1-22 13 16,-7-14 0-16,0-22-5 0,13-40-1 15,0 0 29-15,0 0-5 16,0 0-34-16,-39 11 4 15,39-11-17-15,-45-54-29 0,12-8-25 16,8-7 2-16,-8-4-4 16,1-4-2-16,6 5 12 0,0 2 18 15,-6 5 6-15,6 3 15 16,6 11 2-16,1 7 11 16,19 44 10-16,-20-43-7 0,20 43-1 15,0 0 5 1,0 0 0-16,0 0-7 0,0 0-6 15,0 0 13-15,0 0 7 16,0 0 12-16,20 47 0 0,-1 8 29 16,1 7 0-16,6 3-5 15,6 4 17-15,0-3-4 16,1-1-18-16,-1-10-1 0,-6-4-11 16,0-8 3-16,-26-43 2 15,26 40 16-15,-26-40 8 0,0 0 47 16,0 0 11-16,0 0-2 15,0 0-33-15,0 0-49 16,0 0-20-16,26-61 6 16,0-1-23-16,-1-7 18 0,1-4-1 15,7 4-9-15,-1 7-4 16,0 7 0-16,7 11-44 16,-39 44-116-16,46-43-140 0,-1 14-200 15,7 10-439-15</inkml:trace>
  <inkml:trace contextRef="#ctx0" brushRef="#br0" timeOffset="2592">2133 3978 861 0,'0'0'237'16,"0"0"55"-16,0 0-25 16,0 0-11-16,0 0-85 0,0 0-59 15,0 0-37 1,0 0-20-16,0 0-24 0,0 0-10 16,0 0 9-16,-26-40-12 15,13-4-7-15,19 0-19 0,14-3 0 16,6 0-5-16,12 3-15 15,-38 44 16-15,52-43 24 16,-6 17-23-16,-46 26 2 0,59-4-8 16,-59 4 26-16,52 15-9 15,-52-15 4-15,38 47-1 16,-38-47 1-16,20 58 23 0,-14-10-16 16,-6-12 4-16,0-36 12 15,-26 48 3-15,26-48-3 0,-51 36-13 16,12-14-3-1,-7-4 3-15,0-14 9 0,7-1 36 16,39-3 22-16,-45-11 9 16,45 11-17-16,0 0-29 0,-39-51-18 15,20 0-22-15,12 0-1 16,7-10 2-16,13-12 0 16,0-7-1-16,13-4 7 0,-7 0-16 15,1 8 12-15,-1 10 21 16,-6 12-1-16,-6 14 5 15,-7 40 8-15,0-37-22 0,0 37-22 16,0 0 4-16,0 0 8 16,0 0-4-16,0 0-7 15,-39 37 9-15,13 3 21 16,7 7 4-16,6 8-7 0,0 7 12 16,6 7-3-16,-6 3-22 15,7-2-4-15,-1-1-7 0,1 0-3 16,-1-7 9-16,-6-8 2 15,0-3-2-15,-6-11-13 16,-7 0-1-16,26-40 8 0,-58 37 0 16,6-8-91-16,7-11-101 15,0-7-155-15,-7-4-269 16,13-10-187-16</inkml:trace>
  <inkml:trace contextRef="#ctx0" brushRef="#br0" timeOffset="2864">3046 2722 1912 0,'0'0'269'0,"0"0"39"15,0 0 8-15,0 0-41 16,7 40-66-16,-27 15-92 0,-5 7-33 16,-21 7-33-16,1 7-28 15,0-3-18-15,-14 4 1 0,1 6-43 16,-13 1-130-16,-7-4-146 16,7-4-278-16,-7-6-317 0</inkml:trace>
  <inkml:trace contextRef="#ctx0" brushRef="#br0" timeOffset="3117">1932 3181 2216 0,'0'0'277'15,"32"-37"-34"-15,-32 37 6 0,0 0-10 16,0 0-63-16,13 55-52 16,-6 7-66-16,-7 3-23 0,0 5-11 15,-7 2-3 1,1-3-50-16,-1 1-125 0,-6-5-140 16,-6-7-212-16,0-10-349 15</inkml:trace>
  <inkml:trace contextRef="#ctx0" brushRef="#br0" timeOffset="3601">1595 3621 1823 0,'0'0'324'0,"0"0"-13"16,0 0-42-16,0 0-73 0,0 0-68 15,0 0-33-15,-13 55-33 16,13-55-24-16,-38 51-11 0,38-51-13 16,-59 40-5-16,8-18 9 15,-1-15-5-15,6-3-13 0,46-4-3 16,-58-11-3-16,58 11 6 16,-52-30 0-16,52 30 0 0,0 0-13 15,-25-43 4-15,25 43 16 16,0 0-7-16,0 0-3 15,0 0 0-15,0 0 3 16,0 0 13-16,25 54 20 0,-12 12 42 16,-6 7 12-16,-7 10-12 15,-7 12-11-15,-12 0-6 0,-20-1-2 16,-6-6-6-16,-13-5-10 16,-7-14-10-16,0-14 6 15,-6-19-8-15,0-14-13 0,11-14 8 16,2-23 13-16,13-18-8 15,12-18-15-15,14-21-9 0,13-9-4 16,6-13 19-16,13 3-15 16,19 0-9-16,7 11-17 0,12 0-65 15,2 11-99-15,12 10-110 16,-7 8-173-16,-6 0-397 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05.1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1653 1056 1046 0,'7'-26'339'15,"-7"26"-15"-15,0 0-62 16,0 0-92-16,0 0-46 0,0 0 6 15,-7 26-12-15,-12 7-1 16,6 3-40-16,0 4-28 0,-7 0-30 16,1 4 5-16,0-8-16 15,-14-3-18-15,33-33-123 16,-52 40-138-16,52-40-169 0,-45 36-109 16,0-18 40-16</inkml:trace>
  <inkml:trace contextRef="#ctx0" brushRef="#br0" timeOffset="327">1517 870 768 0,'0'0'164'15,"-52"7"104"-15,52-7-20 16,-45 30-44-16,45-30-43 0,-45 43-55 15,45-43-30-15,-39 48-5 16,39-48-27-16,-39 43-35 0,39-43 5 16,0 0 28-16,0 0 51 15,0 0 79-15,0 0-5 0,0 0-63 16,-32 15-25-16,32-15-7 16,0 0-24-16,-13-51-12 0,6-4-3 15,14 4-18-15,-1 0 5 16,1 11-26-16,-1 4 15 0,-6 36-1 15,7-33-29-15,-7 33-112 16,0 0-77-16,0 0-172 16,0 0-290-16,0 0-117 0</inkml:trace>
  <inkml:trace contextRef="#ctx0" brushRef="#br0" timeOffset="499">1050 1627 1724 0,'-13'40'450'0,"13"-40"-45"0,0 0-122 15,0 0-136-15,0 0-72 0,0 0-41 16,0 0-169-16,0 0-313 16,0 0-379-16</inkml:trace>
  <inkml:trace contextRef="#ctx0" brushRef="#br0" timeOffset="775">1154 495 1801 0,'0'0'169'0,"0"0"63"15,0 0 16-15,0 0 23 16,-46 19-41-16,-5 6-58 16,-14 11-70-16,-6 1-40 0,-1-1-22 15,-12-3-15-15,0 0-20 0,-6-4 6 16,-8-11 2-16,7 0-42 16,7-7-107-16,-7-7-136 0,7-4-198 15,13-15-238-15,-1-3-78 16</inkml:trace>
  <inkml:trace contextRef="#ctx0" brushRef="#br0" timeOffset="953">357 15 1766 0,'45'11'358'16,"8"-4"-23"-16,5 0-129 15,13-3-90-15,-6-11-45 0,19 3-126 16,0-7-236-16,0 0-320 16,0 0-233-16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08.6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4163 0 682 0,'-46'25'183'0,"-5"5"72"16,-1 10-62-16,-13 7-8 16,0 15 9-16,-12 7-34 0,-8 11-4 15,-12 7-11-15,-6 4 9 16,-14 8-7-16,-12 3-10 15,-14 7-13-15,-12 4-3 0,-7 3-10 16,-13 0-2-16,-12 8-15 16,-14 0-28-16,-6 0-12 15,6-1-18-15,7-3-7 0,6-7-10 16,14-4 8-16,12-7-5 16,19-3 8-16,7-5-10 15,20-6 15-15,6-5 1 0,6-14 13 16,14-7-8-16,12-11 2 15,7-11-18-15,19-7-11 16,13-7-5-16,39-26 11 0,-45 21-8 16,45-21 9-16,0 0 11 15,0 0-12-15,0 0 9 0,0 0-3 16,0 0 5 0,0 0-6-16,0 0-3 0,0 0-9 15,0 0-10-15,0 0 3 16,0 0-6-16,0 0-7 0,0 0 12 15,0 0-5-15,0 0-5 16,0 0-7-16,13-43-6 16,0 6-30-16,6-3-24 0,1-11-32 15,12-7-4-15,7-11 10 16,-7 0 29-16,7-4 16 16,-7 8-8-16,7 3 4 0,-7 7 20 15,1 8 19-15,-7 7 10 16,0 3 16-16,-26 37 0 15,26-36-14-15,-26 36 6 16,0 0-4-16,0 0 7 0,0 0 5 16,0 0-14-16,0 0-9 15,0 0 15-15,19-36 0 0,-19 36 9 16,0 0-15-16,0 0 6 16,0 0 20-16,0 0 14 15,-39 29 0-15,0 7 7 0,7 0 3 16,-13 12 5-16,-1-1 3 15,-5 8-18-15,-1-4-4 16,0 3-3-16,7-3-7 16,-7-4 12-16,0-3-13 0,13-11-11 15,39-33 0-15,-39 40 13 16,39-40 0-16,0 0-4 16,0 0 11-16,0 0 17 0,0 0-17 15,0 0-14-15,0 0-6 16,0 0 24-16,39 29 17 0,13-11-5 15,0-3 3-15,0-1 44 16,6-3 21-16,-6 4-11 16,6-4-20-16,0 3-27 0,-13-3-33 15,7 0-5-15,-6-4 8 16,-46-7 2-16,45 11-35 16,-45-11-8-16,45 11-38 15,-45-11-107-15,39 4-88 0,-39-4-55 16,52 14-71-16,-52-14-152 15,52 22-251-15,-14 4-132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11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94 1898 0,'58'19'316'0,"6"-16"-106"15,1-10-81-15,0-11-72 0,6-4-95 16,-6-7-295-16,6-11-349 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11.3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1438 557 390 0,'0'0'98'0,"0"0"-2"0,0 0-13 16,0 0-17-1,0 0-25-15,0 0 29 0,0 0-14 16,0 0-19-16,0 0 67 16,0 0 16-16,0 0-5 0,0 0 10 15,0 0-59-15,0 0 15 16,-7 51 3-16,7-51-16 15,-6 58 2-15,-7-18-4 0,13-40-17 16,-20 51-5-16,20-51 9 16,-32 51-25-16,32-51 1 15,0 0-7-15,-45 40-3 0,45-40-11 16,0 0 12-16,0 0-3 16,-46 29-27-16,46-29 10 15,0 0 21-15,0 0-15 16,0 0-9-16,0 0-9 0,-6-43 34 15,6 43-22-15,0 0 5 16,0 0-1-16,0-40-15 0,0 40 7 16,0 0-4-16,0 0 34 15,0 0 25-15,0 0-11 16,-45 18-2-16,45-18 7 0,-46 25-6 16,46-25-27-1,-38 26-12-15,38-26 2 0,-46 22 11 16,46-22-10-16,0 0-3 15,-39 11 0-15,39-11-4 0,0 0 4 16,0 0 0-16,0 0-19 16,0 0-7-16,-38-40-14 15,38 40 15-15,-13-44 34 0,13 44-21 16,0 0 8-16,-13-36 7 16,13 36-17-16,0 0 34 0,0 0 16 15,0 0 5-15,0 0-4 16,0 0-9-16,0 0 16 15,-20 40 6-15,20-40-9 0,0 0-10 16,-26 40-19-16,26-40 9 16,0 0-21-16,0 0 15 15,0 0-19-15,0 0 10 16,0 0 0-16,0 0-6 0,0 0 5 16,0 0-3-16,0 0 9 15,0 0-16-15,0 0 8 16,0 0 7-16,0 0-3 0,0 0-7 15,0 0 3-15,0 0-1 16,0 0 1-16,0 0-10 0,0 0 2 16,0 0 5-16,-39 36-6 15,39-36 9-15,0 0-9 16,0 0 9-16,0 0-3 16,0 0-7-16,-32 4 2 15,32-4 5-15,0 0-6 0,0 0 12 16,0 0-6-16,-39-11 0 15,39 11-13-15,-39-11 3 0,39 11-3 16,-38-7 13-16,38 7-10 16,0 0 29-16,-39-11-29 15,39 11 10-15,0 0-6 0,0 0-5 16,-39-29-10-16,39 29 1 16,0 0 13-16,-26-37-4 0,26 37 11 15,0 0-10-15,-19-33 10 16,19 33-9-16,0 0 17 15,0 0-8-15,0 0-3 16,0 0-5-16,0 0 27 16,0 0-37-16,0 0 11 0,-33-32 16 15,33 32 2-15,0 0-27 16,-39-11 8-16,39 11 17 0,-45 7 4 16,45-7-31-16,-39 29 18 15,39-29 19-15,-52 44 1 16,14-8 3-16,12 1-14 0,0 0 15 15,26-37-5-15,-13 47-19 16,0-7 14-16,13-40 7 16,0 37-21-16,0-37 3 15,0 0 12-15,0 0-15 0,-7 40-4 16,7-40 19-16,0 0-5 16,0 0-10-16,0 0 5 0,0 0-3 15,0 0 1-15,0 0-22 16,0 0 19-16,0 0 8 0,0 0-12 15,0 0-14-15,-6-37 5 16,6 37 5-16,0 0-9 16,0 0 28-16,0-40-11 0,0 40-16 15,0 0 16-15,0 0 9 16,0 0-21-16,0 0 1 16,0 0 23-16,0 0-5 15,-39-7-2-15,39 7 8 0,-45 18 11 16,45-18-12-16,-45 22 2 15,45-22 16-15,-46 26 10 0,46-26-15 16,-39 21 17-16,39-21 10 16,0 0 1-16,0 0 15 15,-38 8-6-15,38-8-11 0,0 0 0 16,0 0 26-16,-26-33-8 16,13-7-31-16,13-7-7 0,0-13-14 15,6-5-6 1,7-8-11-16,0-7 4 0,0 4-10 15,-6 9 12-15,-1 9 0 16,0 14-6-16,-6 8-44 0,0 36-64 16,0 0-121-16,0 0-250 15,0 0-337-15,0 0-24 0</inkml:trace>
  <inkml:trace contextRef="#ctx0" brushRef="#br0" timeOffset="601">564 89 1392 0,'0'0'108'16,"0"0"106"-16,-39-25 51 0,39 25-49 16,0 0-50-16,0 0-71 15,0 0-1-15,0 0-35 16,0 0 10-16,0 0-20 15,0 0 6-15,0 0-27 0,19 36 37 16,-19-36-4-16,0 0-2 16,0 0-20-16,0 0 2 0,26-36 16 15,-13 0-1-15,-13 36 9 16,13-44 8-16,-13 44 5 0,0 0-40 16,0 0-12-16,0 0-29 15,0 0 13-15,0 0-14 0,0 0 10 16,0 0-6-16,0 0 5 15,0 0-10-15,0 0-76 16,-39 40-197-16,39-40-263 0,0 0-439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13.4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8186 51 454 0,'0'0'51'15,"0"0"45"-15,0 0 29 16,0 0 7-16,0 0-5 15,0 0-46-15,0 0 21 0,0 0 42 16,0 0-28-16,0 0-17 16,0 0-31-16,0 0 17 15,0 0 27-15,0 0 9 0,0 0-1 16,0 0 25-16,0 55-10 16,7-1-25-16,6 5-2 0,0 13 5 15,0 16-3-15,13 10-5 16,-1 7 10-16,1 8-11 15,-6-7-10-15,-1 3 21 16,-6 0-52-16,-13-3 21 0,0-1-12 16,-19 1 5-16,-7 3-25 15,-13 0 11-15,-13 0-8 16,-13-3-13-16,1-4 3 0,-7-8-10 16,-1-3 4-16,1-10-13 15,0-12-14-15,0-7 3 0,6-8 1 16,7-14 3-16,12-3-22 15,8-12 13-15,38-25-1 0,-33 22-9 16,33-22-12-16,0 0-65 16,0 0-84-16,0 0-115 15,0 0-146-15,0 0-210 16,13-47-187-16</inkml:trace>
  <inkml:trace contextRef="#ctx0" brushRef="#br0" timeOffset="336">7189 1008 1326 0,'0'0'245'0,"0"0"68"16,0 0 12-16,0 0-42 0,20 44-61 15,-7-4-79-15,6 4-39 16,1-4-25-16,-1 3-13 0,-12-6-17 16,-7-37-26-16,0 47-9 15,-13-7-14-15,13-40 10 16,-46 47-69-16,-5-17-112 15,-1-5-115-15,0-3-103 0,7-15-134 16,-1-3-36-16,7-4 51 16</inkml:trace>
  <inkml:trace contextRef="#ctx0" brushRef="#br0" timeOffset="520">6853 1347 830 0,'0'0'307'15,"0"0"87"-15,0 0-18 0,0 0-44 16,0 0-55 0,0 0-94-16,-33 43-77 0,0-3-44 15,33-40-25-15,-39 44-33 16,39-44-95-16,-45 44-169 0,45-44-238 16,-58 40-208-16</inkml:trace>
  <inkml:trace contextRef="#ctx0" brushRef="#br0" timeOffset="1031">6451 1376 1510 0,'0'0'334'15,"0"0"26"-15,0 0-60 0,-46 0-93 16,46 0-85-16,0 0-52 16,0 0-21-16,0 0-32 0,0 0-17 15,0 0-51-15,-6-40-25 16,12 0-38-16,7 0-44 16,13-8-12-16,0 1 35 15,6 3 40-15,-6 8 47 0,-26 36 35 16,39-36-2-16,-39 36 3 15,39-19 8-15,-39 19 4 0,39 8 0 16,-39-8 16-16,0 0 13 16,39 40 27-16,-39-40 5 0,25 43-2 15,-25-43 15-15,0 44-9 16,0-44 7-16,-25 44 3 0,25-44-30 16,-52 33-4-16,0-15-22 15,7-4 29-15,-7-6 14 16,7-8 9-16,-1-11-8 0,7-4-18 15,39 15-3-15,-38-40 6 16,12-4-13-16,13-7-2 0,0 1-13 16,0-5-12-16,19 4 3 15,-6 0 6-15,7 4-5 16,-1 3-12-16,7 8-32 0,-13 36-80 16,13-37-168-16,-13 37-306 15,0 0-229-15</inkml:trace>
  <inkml:trace contextRef="#ctx0" brushRef="#br0" timeOffset="1547">5959 797 1467 0,'0'0'306'15,"0"0"34"-15,0 0-55 0,0 0-62 16,-7 44-64-16,14-4-66 16,6 4-44-16,-1 3-9 15,1-3-14-15,0-8-12 0,-13-36-14 16,13 44 0-16,-13-44 7 16,0 36 1-16,0-36-11 0,0 0 3 15,0 0-10-15,0 0 4 16,-39 36-5-16,1-14 13 15,5-7 2-15,1-1 1 0,6 1-5 16,26-15-4-16,-39 29-13 16,39-29 9-16,-39 51 8 0,13-4 9 15,1-3 5-15,12 7-6 16,0 7 15-16,0-3 14 16,0 3 1-16,0-7 6 0,6-7 0 15,-6-8 16-15,13-36-11 16,0 0-2-16,-26 36-6 0,26-36 12 15,0 0 14-15,0 0-8 16,0 0-19-16,-38-40-10 0,25-11-13 16,13-3-10-16,13-12-2 15,0-3 5-15,6-4 0 16,7 4-14-16,0 7-20 0,0 11-47 16,-7 11-71-16,7 4-111 15,-26 36-202-15,26-36-342 16,-26 36-103-16</inkml:trace>
  <inkml:trace contextRef="#ctx0" brushRef="#br0" timeOffset="1915">4975 936 1679 0,'13'32'279'0,"6"5"-20"0,7-1-37 16,-7-7-17-16,1 4-59 15,-1 3-77-15,-12-3-52 0,-1-4 18 16,-6-29-14-16,-6 37-9 16,6-37-12-16,-26 29 0 0,26-29 10 15,-39 25-5-15,7-14-22 16,-7-4 12-16,0 1 7 15,0-12 7-15,7 4-12 0,-1 0 0 16,1 4-8-16,32-4 8 16,-52 25 16-16,13 4 13 15,0 0 3-15,39-29-9 0,-38 59-15 16,12-16 7-16,6-6 5 16,20-37-42-16,0 0-143 0,0 0-201 15,0 0-272-15,0 0-70 16</inkml:trace>
  <inkml:trace contextRef="#ctx0" brushRef="#br0" timeOffset="2143">5900 29 2068 0,'0'0'142'0,"0"0"122"16,0 0 41-16,-45 37-80 0,-7 14-68 16,-6 7-62-16,-7 15-38 15,-12 3-28-15,-14 11-29 16,0 1-122-16,-12-1-244 0,-1-3-353 16,1-11-253-16</inkml:trace>
  <inkml:trace contextRef="#ctx0" brushRef="#br0" timeOffset="2552">3777 750 781 0,'0'0'257'0,"0"0"83"0,0 0-8 16,0 0-15-16,-6 44-71 15,-1 7-51-15,7-1-39 16,0 1-31-16,0 4-30 0,7 3-47 16,-7-3-24-16,6-1-32 15,1-6-125-15,-7-12-177 0,0-36-327 16,0 40-154-16</inkml:trace>
  <inkml:trace contextRef="#ctx0" brushRef="#br0" timeOffset="2804">4282 102 1932 0,'0'0'203'0,"-58"-44"55"16,-1 19-6-16,8 14-65 0,-14 11-81 15,7 7-58-15,-13 15-24 16,-1 11-17-16,1 7 6 16,0 11-9-16,-1 7-9 0,13 8-14 15,1-1-101-15,6 8-198 16,7-4-281-16,0 4-166 15</inkml:trace>
  <inkml:trace contextRef="#ctx0" brushRef="#br0" timeOffset="3060">3148 1019 1718 0,'33'37'319'16,"-33"-37"10"-16,32 43-45 0,0-6-46 16,-6-1-57-16,-6 0-55 15,-1 4-45-15,-13-3-40 16,1-4-12-16,-14-1-13 0,7-32-4 16,-45 48-12-16,0-8-82 15,0-11-124-15,-20-7-140 0,0-4-150 16,7-7-177-16,-7-8-44 15</inkml:trace>
  <inkml:trace contextRef="#ctx0" brushRef="#br0" timeOffset="4059">2643 1158 739 0,'39'-22'147'0,"-39"22"-17"15,0 0-22-15,32-4-3 16,-32 4 0-16,0 0-21 0,39 4-32 16,-39-4 28-16,0 0-1 15,0 0-32-15,0 0-3 0,39 14 20 16,-39-14 3-16,0 0-9 15,0 0-24-15,0 0-14 0,0 0 17 16,33 40-4-16,-33-40-7 16,0 0-26-16,12 40 10 15,-12-40 8-15,0 0-8 16,-6 37-8-16,6-37-10 0,0 0 13 16,0 0 8-16,0 0-34 15,0 0-44-15,-45 18-50 0,45-18 16 16,0 0 10-16,0 0 17 15,-20-40-24-15,14 3 0 0,6 37 42 16,6-47 33-16,-6 47 21 16,7-40 21-16,-7 40-1 0,0 0 10 15,0 0 1-15,0 0 2 16,0 0 40-16,0 0-17 16,0 0-27-16,0 0 15 0,-39 11 19 15,39-11 56-15,-45 36 3 16,12-3-17-16,-6 7 4 0,7 4 6 15,0 0 7-15,-7 10-1 16,0 4-28-16,-6 12-32 16,-1 2-24-16,1-3-1 0,6-3 12 15,0-8-8-15,1-7-19 16,12-11-9-16,26-40-10 0,-26 37 2 16,26-37 6-16,0 0 7 15,0 0-12-15,0 0-5 16,0 0-7-16,0 0-14 0,13-70-28 15,6-2-49-15,7-8-45 16,0 0 11-16,6-4 68 0,1 7 37 16,-1 8 21-16,0 7 6 15,1 15-11-15,-7 7 1 0,-7 7 17 16,-19 33 13-16,0 0 12 16,0 0 4-16,0 0-2 0,0 0 5 15,0 0-7-15,0 0-19 16,-58-11-13-16,12 8 25 15,1-1 9-15,0 4 13 0,0-4 12 16,45 4-2-16,-46-25 13 16,7-1 23-16,13-3-14 15,7-11-31-15,13-11-13 0,6-7-23 16,6-15-2-16,7-3-4 16,6-4 6-16,1 7-6 0,-1 8-13 15,1 14-25-15,-7 11-98 16,-13 40-161-16,19-37-252 0,-19 37-275 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23.2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4124 1106 707 0,'0'0'94'0,"0"0"22"16,0 0 31-16,0 0 11 15,0 0 12-15,0 0 24 16,0 0 3-16,0 0-22 0,0 0-52 16,0 0-9-16,-38 7-47 15,5 1-45-15,1-8-18 0,32 0 12 16,-39-4-5-16,7-3-9 16,32 7-27-16,0 0-25 0,-20-37 7 15,20 1 15-15,7 3-24 16,12 0-4-16,7 4 21 15,6 4 17-15,-6 3-1 0,7 11 27 16,-33 11-2-16,32 4-15 16,-32-4-8-16,32 18 17 15,-32-18 25-15,13 36-12 0,-6-7 2 16,-14-3 6-16,7-26 8 16,-26 36-6-16,-12-10 13 0,-1-4-25 15,-7-8 0-15,1 1-20 16,0-4 14-16,0-4 19 0,-1-3-32 15,14-8-28-15,-1-7 13 16,33 11-26-16,-32-33-14 0,13 1 3 16,6 2 23-16,13 30 19 15,0-36 8-15,0 36 23 0,0-29-24 16,0 29-11 0,0 0 30-16,0 0 1 0,0 0 50 15,0 0-15-15,0 0-9 16,-26 36 17-16,6-10 24 0,20-26-5 15,-32 43-20-15,6-13-7 16,26-30-15-16,-45 29 11 0,13-7-19 16,32-22-1-16,-33 10 22 15,33-10 5-15,-26 0-13 0,26 0-16 16,0 0 0-16,-32-32-23 16,19-12-15-16,6-3 20 0,7-19-14 15,7-18-35-15,12-10 11 16,1-4 16-16,-1 7-4 15,-6 14 29-15,0 12-9 0,0 17-7 16,-6 16 21-16,-7 32-8 16,0 0-19-16,0 0 22 0,0 0 12 15,0 0-1-15,-7 47-1 16,1 11 24-16,6 0-4 0,-7 8-16 16,-6-1 24-16,7 1-6 15,-7-1 1-15,-7-6-18 0,1-1 5 16,-1-7-6-16,-12-7-3 15,6-4-2-15,-13-4-10 0,7-7 4 16,-7-7-14 0,0-8 17-16,0-3-24 0,7-7 2 15,32-4-22-15,-45-11-15 16,45 11-22-16,-46-29 5 0,46 29 16 16,-12-40-1-16,5 11 41 15,7 29 14-15,0 0 4 0,0 0-13 16,0 0-5-16,0 0-8 15,0 0 11-15,0 0 24 0,0 0-5 16,0 0 10-16,13 36-15 16,-13-36-1-16,-6 44 2 0,6-44 12 15,-26 36-25-15,26-36-3 16,-39 26 18-16,39-26-7 16,-52 18 1-16,13-14 3 0,39-4 4 15,-45-4-10-15,45 4 12 16,-39 0 26-16,39 0-2 0,0 0-3 15,0 0-20-15,-45 7 43 16,45-7 24-16,-33 44 15 0,14 3-19 16,6 8-11-16,7 7-20 15,6 0-21-15,0 3-16 0,0 1-1 16,0-1-16-16,0-7-89 16,0-7-155-16,0-51-215 0,6 48-213 15,-6-48-62-15</inkml:trace>
  <inkml:trace contextRef="#ctx0" brushRef="#br0" timeOffset="204">3995 18 1337 0,'0'0'20'0,"0"0"-14"16,0 0-38-16,0 0-60 15,0 0-87-15,39-18-110 16</inkml:trace>
  <inkml:trace contextRef="#ctx0" brushRef="#br0" timeOffset="425">3018 1776 1411 0,'0'0'199'16,"51"40"-40"-16,1-22-43 0,6-14-51 15,-6-4-38-15,0-11-95 16,6-7-307-16,-6-8-214 0</inkml:trace>
  <inkml:trace contextRef="#ctx0" brushRef="#br0" timeOffset="920">2513 1110 1202 0,'0'0'112'0,"0"0"27"15,-7 47-4-15,7-47-17 16,0 0-42-16,0 0-44 0,0 0-35 15,52 40-4-15,-52-40-9 16,52 11-7-16,-52-11 12 16,45-15 1-16,-45 15-9 0,0 0 5 15,32-47 24-15,-32 47 17 16,7-40 57-16,-7 40 4 0,0 0-38 16,0 0 69-16,-52 0 37 15,7 22-3-15,-1 14-7 0,1 15-6 16,-7 8-29-16,14 10-20 15,-14-4-9-15,6 1 11 0,-5-4-19 16,-1-8-16-16,0-10-11 16,7-11-10-16,-1-1-2 0,46-32 14 15,-58 19 3-15,58-19-26 16,0 0-12-16,0 0-7 16,-39-62-7-16,26-4-7 15,20-7-8-15,19 1-6 0,6-5-4 16,1 4 12-16,-1 12-65 15,7-1-103-15,-7 11-160 0,7 3-200 16,-7 5-234-16</inkml:trace>
  <inkml:trace contextRef="#ctx0" brushRef="#br0" timeOffset="1792">1826 870 1340 0,'0'0'190'0,"-12"51"29"16,-1-8 11-16,13-43-50 16,-7 37-82-16,7-37-21 0,-6 36-31 15,6-36-20-15,0 0-14 16,-20 36-12-16,20-36-5 0,0 0-3 15,0 0-20-15,0 0-53 16,0 0-5-16,0 0-7 16,0 0 31-16,0 0 41 0,0 0-2 15,0 0 15-15,0 0 16 16,0 0 8-16,0 0 57 0,0 0 34 16,0 0-23-16,-45 29-13 15,45-29-13-15,-39 41-17 0,39-41-18 16,-39 40-4-16,39-40-12 15,-39 36-2-15,39-36-10 0,-51 33-8 16,51-33-30-16,-46 18-12 16,46-18-29-16,-39 0-27 0,39 0-7 15,0 0-5-15,0 0 0 16,-25-44 61-16,25 44 30 0,-7-40 32 16,7 40-3-1,0 0 10-15,0 0-15 0,0 0 32 16,0 0 69-16,0 0 18 15,0 0 14-15,0 0-33 0,0 0-12 16,-32 44-28-16,6-8-12 16,26-36-20-16,-45 44-6 0,45-44-4 15,-52 33-30-15,52-33-22 16,-52 25-21-16,52-25-19 0,-45 0-17 16,45 0-4-16,0 0-4 15,0 0-46-15,-39-54-2 16,32-1 65-16,7 4 37 0,7 11 53 15,-7 40 7-15,13-44 7 16,-13 44-22-16,0 0 60 0,0 0 81 16,0 0 12-16,0 0-7 15,6 44-19-15,-6-44-12 0,0 58-43 16,-6-10-17-16,6-48-9 16,-13 50-22-16,13-50-11 0,0 0 3 15,0 0-5-15,-33 44 11 16,33-44-6-16,0 0-41 0,0 0-25 15,0 0 2-15,0 0 7 16,-32-51-19-16,19 0 24 0,7 4 90 16,6 14 63-16,0 33 14 15,0 0-27-15,0 0-27 16,0 0 33-16,-46-14 60 0,1 25-20 16,-7 10-37-16,0 9-40 15,1 6-27-15,-8 0-13 0,8 4-25 16,-8 4-88-16,14-8-118 15,45-36-149-15,-65 51-243 0,20-14-120 16</inkml:trace>
  <inkml:trace contextRef="#ctx0" brushRef="#br0" timeOffset="1985">1639 1991 2222 0,'45'25'268'16,"-45"-25"46"-16,0 0-21 0,0 0-127 15,0 0-89-15,0 0-95 16,0 0-120-16,7-44-207 0,-7 44-285 16,-7-47-260-16</inkml:trace>
  <inkml:trace contextRef="#ctx0" brushRef="#br0" timeOffset="2221">1723 495 2461 0,'-32'-37'200'0,"32"37"3"15,0 0-10-15,0 0-54 16,0 0-66-16,0 0-47 16,0 0-11-16,0 0-30 15,0 0-73-15,0 0-93 0,0 0-170 16,0 0-221-16,0 0-187 16</inkml:trace>
  <inkml:trace contextRef="#ctx0" brushRef="#br0" timeOffset="2968">506 255 1119 0,'-39'-22'207'0,"39"22"65"16,-45 7 38-16,45-7-20 15,-52 55 15-15,0 17-56 0,7 16-49 16,6 14-29-16,-6 14 8 15,-1 4-16-15,8 8-11 16,-1 6-38-16,6 4 7 0,14 12-10 16,6-1-18-16,13 0-31 15,13-14 12-15,13-8 13 0,13-14-21 16,0-15 4-16,6-14 10 16,0-15-19-16,-6-14-26 15,-7-15-1-15,-32-40-12 16,39 40-13-16,-39-40-5 0,0 0 18 15,0 0-13-15,0 0-29 16,0 0-34-16,33 36-75 0,-33-36-88 16,0 0-63-16,0 0-15 15,0 0-45-15,0 0-78 0,0 0-234 16,0 0-235-16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27.8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5205 0 265 0,'0'0'95'16,"0"0"9"-16,0 0 5 15,0 0-6-15,0 0 22 0,0 0 38 16,0 0 137-16,-33 0 17 16,-19 11-29-16,-12 3-22 15,-33 8-55-15,-26 7-34 16,-33 1-24-16,-25-1-33 0,-26 0-28 16,-20-3-8-16,-25-1-17 15,-20 1-24-15,-26-8-25 0,0 0-4 16,14 1-2-16,-1-4-3 15,19-4-5-15,14-4-4 16,19-3 0-16,19-4 0 0,14 0 0 16,5-4 8-16,14 1 1 15,19-5 11-15,20 5 5 0,19-5-10 16,19 5 2-16,14-5 2 16,25 5 8-16,7 3 2 0,19 0 9 15,39 0 0 1,0 0-1-16,-39 0 6 0,39 0 14 0,0 0-12 15,0 0-12 1,0 0-16-16,0 0-11 0,0 0-3 16,0 0-3-16,0 0 5 15,0 0-2-15,0 0-3 0,0 0 0 16,0 0 0-16,0 0-4 16,0 0 4-16,0 0-9 0,0 0-11 15,0 0-7-15,0 0-8 16,0 0-5-16,32-4-15 15,7-8-22-15,13 1-27 0,13-7-1 16,13-4 12-16,12-3 21 16,-6-4 15-16,0 0 17 0,-12 7 25 15,-8 4 0-15,-12 2-7 16,-7 1 34-16,-45 15-15 16,46-18 9-16,-46 18 15 15,32-14 6-15,-32 14 7 0,0 0 21 16,0 0-20-16,0 0-21 15,0 0 7-15,0 0-21 0,0 0 10 16,0 0 5-16,0 0 8 16,0 0 3-16,-39 18 17 0,-6-4 7 15,-7 5-19-15,-6 3 4 16,-13-3-4-16,0-1-21 0,-7 4-2 16,0-4 6-1,-6-4-24-15,13-3 22 0,6-3-7 16,13-5-5-16,7 1 9 15,45-4-7-15,0 0 32 0,-39 0 15 16,39 0-23-16,0 0-2 16,0 0 0-16,0 0-14 0,0 0-10 15,0 0 0-15,0 0 5 16,0 0-5-16,39 11-3 0,-39-11 5 16,45 18-2-16,-6 0-4 15,-39-18 26-15,52 27 17 0,0 2-1 16,-7 0 3-16,0 0-14 15,1-3-13-15,-46-26 4 16,51 40-9-16,-12-14-9 16,-39-26 12-16,0 0-12 0,39 29-52 15,-39-29-58-15,0 0-94 16,0 0-125-16,0 0-171 0,13 44-274 16,-13-44-118-16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4:54.6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6190 1422 801 0,'0'0'256'16,"0"0"106"-16,0 0-32 15,0 0-50-15,0 0-47 16,0 0-63-16,0 0-65 16,0 0-22-16,0 0-36 15,0 0 106-15,0 0-13 0,0 0-27 16,-6 45-6-16,6 3-25 16,-7 0 7-16,7 4-1 0,-6-4-19 15,6 3-24-15,0-3 13 16,-7-3-19-16,7-1-11 15,0-3 6-15,0-1 6 0,-6 5 18 16,6-5-22-16,-7 1-5 16,7-41 2-16,-13 48-29 0,13-11-4 15,0-37 3-15,-7 41 9 16,7-41-22-16,0 33 5 16,0-33 9-16,0 33-9 0,0-33-20 15,0 0-30-15,0 0-52 16,0 0-49-16,0 0-51 0,0 0-77 15,0 0-164-15,0 0-224 16,0 0-81-16</inkml:trace>
  <inkml:trace contextRef="#ctx0" brushRef="#br0" timeOffset="612">5218 2087 859 0,'0'0'223'16,"0"0"117"-16,0 0-39 15,0 0-39-15,0 0-42 0,0 0-56 16,0 0-21-16,0 0-23 15,0 0-14-15,0 0-15 16,0 0 22-16,0 0-8 16,39-7-23-16,1 3-15 0,-1 4-18 15,7 0 4-15,-6 4-10 16,-8-4-14-16,8 4-8 0,-7-4-16 16,-33 0 10-16,33 3-15 15,-33-3 0-15,32 4 6 0,-32-4-2 16,0 0-12-16,0 0 8 15,0 0 8-15,0 0-8 0,0 0-4 16,0 0-4-16,0 0 24 16,0 0-2-16,0 0-14 0,0 0-9 15,0 0 9 1,-39 11 6-16,-14-3-6 0,7-1-15 16,-6-3 18-16,-1-4-3 15,1 0-3-15,-1-4-6 0,14 0 9 16,12 1 11-16,27 3-11 15,0 0-8-15,-39-8 19 0,39 8 30 16,0 0-2-16,0 0-10 16,0 0-6-16,0 0-7 0,0 0-5 15,0 0-11-15,53-22 0 16,-1 7 12-16,1 4-4 0,-1 4-5 16,-6-1-9-1,-6 5 3-15,-7-1 9 0,-33 4-36 16,0 0-156-16,0 0-182 15,0 0-395-15,0 0-222 0</inkml:trace>
  <inkml:trace contextRef="#ctx0" brushRef="#br0" timeOffset="1464">3917 1833 778 0,'0'0'100'0,"0"0"92"0,0 0 67 16,0 0-16-16,0 0-51 16,0 0 31-16,26 37-16 0,0-4-38 15,1 0-49-15,5 0-57 16,1-3-1-16,-33-30-20 0,40 37-27 15,-14-11-7-15,-26-26-12 16,0 0 22-16,0 0-9 16,0 0-9-16,0 0 2 15,0 0 5-15,33 7 4 0,-33-7-21 16,0 0 7-16,0 0 6 16,0 0 12-16,0-30 39 0,0 30-30 15,0 0-7-15,-40-14-17 16,14 10 7-16,-13 15 22 0,-7 8 27 15,6 6 7-15,-6 5 1 16,0 7 5-16,0 4-11 16,0-1 4-16,13-7-17 0,1 1-12 15,32-34-18-15,-33 33-15 16,33-33-3-16,0 0 3 16,0 0-47-16,0 0-50 0,0 0-106 15,0 0-214-15,0 0-329 16,0 0-80-16</inkml:trace>
  <inkml:trace contextRef="#ctx0" brushRef="#br0" timeOffset="2497">3424 1219 504 0,'0'0'147'0,"0"0"13"15,0 0 32-15,0 0-25 16,0 0 27-16,-7 59 18 15,7 0-40-15,7-3-19 16,6 3-30-16,7 4-13 0,6-4-22 16,-6-4-25-16,6-3-26 15,0-4-19-15,-6-11-5 0,-20-37-13 16,20 41 6-16,-20-41-6 16,0 0 13-16,0 0 7 0,0 0 8 15,0 0 31-15,6 40-23 16,-6-40-16-16,0 0-5 0,-33 19-7 15,-13-12-8-15,0-7-27 16,0 0-6-16,-6-11-7 0,6 4 10 16,6-8-9-16,1 0 5 15,39 15 14-15,-39-26 16 16,39 26-6-16,0 0 10 16,0 0 17-16,-40-37-14 0,40 37 4 15,0 0-7-15,0 0-6 16,0 0 11-16,0 0 3 0,0 0-13 15,0 0 2-15,0 0 0 16,0 0-1-16,0 0-18 0,0 0 24 16,0 0 2-16,0 0-14 15,0 0 10-15,0 0 19 0,20 37 2 16,-20-37 1-16,26 45-5 16,-26-45-7-16,26 37 0 15,-26-37-3-15,0 0-1 16,0 0-3-16,20 40 1 0,-20-40 37 15,0 0 25-15,0 0-13 16,0 0-19-16,0 0-10 0,-46 19-19 16,7-12-30-16,-7-7-27 15,6-7 14-15,1-1 22 0,39 8 16 16,-46-18-15-16,46 18 23 16,-46-15 6-16,46 15-6 0,0 0-15 15,0 0 7-15,0 0 10 16,0 0 4-16,0 0 5 0,0 0 11 15,0 0-8 1,0 0 4-16,0 0 7 0,0 0 0 16,0 0 5-16,0 0-14 15,0 0 4-15,0 33 8 0,0-33-7 16,13 41-6-16,-13-41-4 16,20 37-11-16,-1-8 19 0,-19-29 1 15,14 37 18-15,-1-7 2 16,-13-30-1-16,13 37 1 0,-13-37 4 15,6 37 6-15,-6-37 2 16,0 29 3-16,0-29 7 0,-6 37-2 16,-7-7 2-16,13-30-9 15,-20 44 2-15,-6-11-16 0,-7-3-18 16,-7-4-10 0,1-4-8-16,-7-3-3 0,7-1-4 15,-1-7-4-15,-6-4-51 16,0-7-69-16,0-3-72 0,7-5-80 15,39 8-169-15,-46-29-268 16,13-12-124-16</inkml:trace>
  <inkml:trace contextRef="#ctx0" brushRef="#br0" timeOffset="2693">2780 1408 1263 0,'39'0'383'0,"-39"0"-47"0,46 0-113 16,-6 0-104-16,-1-4-75 16,-39 4-200-16,46-18-415 0</inkml:trace>
  <inkml:trace contextRef="#ctx0" brushRef="#br0" timeOffset="2984">5073 0 1626 0,'0'0'202'16,"0"0"-31"-16,0 0-6 15,0 0 74-15,-6 48-21 16,-27 11-87-16,-26 11-50 16,-14 19-40-16,-19 3-10 0,-13 4-28 15,-13 4-3-15,-7 0 0 16,-13-8-75-16,-6 4-195 0,-8-7-398 15,-18 0-202-15</inkml:trace>
  <inkml:trace contextRef="#ctx0" brushRef="#br0" timeOffset="3352">1972 1781 1224 0,'19'-37'343'0,"-19"37"-7"16,0 0-48-16,0 0-67 0,0 0-43 15,0 0-29 1,0 0-15-16,0 0 12 0,0 0 5 16,-26 33-18-16,6 0-3 15,-13 12-31-15,1-1-32 0,-1 4-32 16,-7 0-14-16,1-4-1 16,-7 1-20-16,6-8 10 0,8 0-43 15,-1-11-124-15,33-26-110 16,0 0-145-16,-46 22-312 0,46-22-119 15</inkml:trace>
  <inkml:trace contextRef="#ctx0" brushRef="#br0" timeOffset="3604">1742 831 1824 0,'0'0'318'0,"0"0"-28"16,0 0-114-16,0 0 6 15,0 0 17-15,0 0-70 0,-33 67-12 16,20 10-53-16,-1 8-23 16,8 0-10-16,6-3-22 15,0-1 1-15,0-7-5 0,6-4-101 16,-12-11-156-16,6-3-273 15,-7-12-270-15</inkml:trace>
  <inkml:trace contextRef="#ctx0" brushRef="#br0" timeOffset="4440">1006 1799 1982 0,'0'0'379'0,"-40"-26"-46"16,40 26-92-16,-26-29-67 0,26 29-70 15,-13-37-43-15,13 37-28 16,0-48-42-16,13 4-2 0,13-1-33 16,1 1 9-16,12 3 16 15,0 8-17-15,7 7 8 0,-6 11 6 16,-1 4-8-16,-6 11 18 15,-33 0-3-15,46 22 3 0,-46-22 12 16,26 45-17-16,-13-8 19 16,-19 0-9-16,-7-4 11 0,-14 0 0 15,-5 0-17-15,-14-3 1 16,0-8-12-16,-7 0 15 16,0-7-6-16,1-4-9 15,-1-3 2-15,1-8 1 0,6-8 9 16,6-3-2-16,40 11-6 15,-52-33-20-15,52 33 17 0,-40-37 19 16,40 37-10-16,0 0 6 16,0 0-9-16,-46-26 17 0,46 26-11 15,-46 11 4-15,7 8 16 16,39-19-13-16,-39 37 22 0,39-37-26 16,-33 48 8-16,13-11 2 15,20-37-8-15,0 36 10 0,0-36-4 16,20 37-5-16,-20-37-1 15,46 37 12-15,-7-7-14 16,7-8 8-16,-6 0 8 16,-8-3-15-16,8 3 12 0,-14 0-15 15,-26-22 13-15,40 30-3 16,-40-30-7-16,26 25 9 0,-26-25-10 16,0 0 42-16,26 37-9 15,-26-37 33-15,7 34 11 0,-7-34-4 16,-7 33 15-16,7-33-18 15,-26 33-19-15,26-33-18 0,-46 30-20 16,0-8 13-16,0-11-27 16,-7 0 17-16,7-4-12 15,-6-3 9-15,-1-8 0 0,1-7-12 16,6-3 18-16,0-9-11 16,-7-6 7-16,14-8-16 0,-1-4 20 15,1-3-3-15,6 3 8 16,0 1 34-16,13-1-10 0,7 4-4 15,0-4-9-15,13-3-18 16,-7 7 9-16,7-3-13 0,0 40-5 16,0-52 4-16,14 11-9 15,-14 41-16-15,13-48-51 16,6 11-71-16,1 4-89 16,-20 33-195-16,20-55-329 0</inkml:trace>
  <inkml:trace contextRef="#ctx0" brushRef="#br0" timeOffset="4641">0 938 1778 0,'0'0'298'0,"0"0"-8"0,0 0-96 15,66-18-116-15,0 7-16 16,-1 0-76-16,1 0-185 0,0 3-413 16,-7 1-265-16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4:00.34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0 699 0,'0'0'99'0,"0"0"53"16,6 29 63-16,-6-29-7 15,0 0 43-15,0 0-32 16,0 0-73-16,0 0-64 16,0 0-55-16,0 0-137 0,0 0-272 15,0 0-188-15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29.7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4331 0 1489 0,'0'0'322'0,"0"0"-37"0,0 0-89 16,0 0-111-16,0 0 7 15,0 0 107-15,19 55-6 0,-6 10-36 16,0 12-55-16,0 6-31 16,7 2-23-16,-1-1-26 0,0-1-12 15,7-3-4-15,-6-10-66 16,-1-9-133-16,-6-6-169 0,-13-55-240 16,13 55-77-16,-13-55 30 15</inkml:trace>
  <inkml:trace contextRef="#ctx0" brushRef="#br0" timeOffset="348">3975 711 1080 0,'0'0'291'16,"0"0"-13"-16,0 0-46 15,-26 36-55-15,26-36-37 0,-19 40-14 16,19-40-16-16,-46 37-18 16,-6-8-24-16,1-8-24 15,-1 1-20-15,7 0-5 16,-1-7 24-16,1-4 17 0,45-11 10 16,-39 3 15-16,39-3-24 15,0 0 2-15,0 0-12 0,0 0-7 16,-39-47-24-16,20 3-17 15,6-7 4-15,0-7-17 0,13-4 10 16,-7-3-4-16,7-4-24 16,0-1-46-16,-6 9-63 0,6 2-78 15,-6 7-114-15,-1 9-259 16,7 10-112-16</inkml:trace>
  <inkml:trace contextRef="#ctx0" brushRef="#br0" timeOffset="532">3625 361 1065 0,'65'19'330'0,"-13"-12"-28"16,-7 0-27-16,0-7-119 15,1 4-84-15,-7-4-48 0,-39 0-89 16,0 0-231-16,38 0-253 15</inkml:trace>
  <inkml:trace contextRef="#ctx0" brushRef="#br0" timeOffset="1036">2991 831 1597 0,'0'0'301'0,"-52"14"-19"15,52-14-68-15,-45 4-59 0,45-4-63 16,-52-7-43-16,52 7-17 16,0 0-32-16,-45-22-4 15,45 22 10-15,0 0-21 0,-26-55 9 16,13 8-9-16,19 7-4 15,-6 40 1-15,20-36-7 0,-20 36 11 16,0 0 4-16,0 0 2 16,39-11 8-16,-39 11 2 0,0 0 1 15,38 43 10-15,-12 8-13 16,-6 0 6-16,-7 7 15 16,0 1-6-16,0 6 31 0,-7 4-8 15,1-2-18-15,-1-13-4 16,-12 1 19-16,-7-8 11 0,13-47-2 15,-39 59-6-15,-13-27-17 16,-6-10-9-16,-7-11-12 0,0-11-3 16,1-11 13-16,-1-11-3 15,7-7-21-15,6-11 6 0,6-11 8 16,8-3 9-16,12-12-9 16,6 3 13-16,14-2-1 15,6 3-4-15,6 0-25 16,7 4-140-16,13 3-187 0,0 4-261 15,0 4-132-15</inkml:trace>
  <inkml:trace contextRef="#ctx0" brushRef="#br0" timeOffset="1226">2428 269 1633 0,'0'0'354'0,"0"0"-54"16,65-18-112-16,-7 7-97 15,-6 4-87-15,6 0-208 0,-6 3-365 16,-14 4-225-16</inkml:trace>
  <inkml:trace contextRef="#ctx0" brushRef="#br0" timeOffset="1784">1269 860 1812 0,'0'0'199'0,"0"0"-21"0,0 0-59 15,0 0-34-15,0 0-24 16,-19-36-37-16,19 36-29 0,0-51-116 16,13 3-54-16,12 1 16 15,1 7 59-15,0 4 17 0,-26 36-1 16,39-33-22-16,0 11 57 16,-39 22 25-16,58 0 5 0,0 11-2 15,1 3 34-15,-7 8-13 16,6 4-9-16,-6-1-18 0,-1-3 5 15,-51-22 29-15,52 25 0 16,-52-25-35-16,0 0 28 16,0 0 10-16,0 0 14 0,0 0 3 15,0 0 92-15,-6 48 15 16,6-48 14-16,-65 40-34 16,0-11-13-16,-6-11-24 0,0-3 23 15,0-8 29-15,6 0 6 16,13-7 7-16,7-7-12 0,6-4-3 15,39 11-6-15,0 0-22 16,-39-44-33-16,13-3-14 0,13 0-20 16,0-8-3-16,7-3-13 15,6-8-9-15,0-6-11 16,6-1 4-16,1 6 4 0,-1 9-12 16,-6 11 12-16,7 10-31 15,-7 37-39-15,-7-32-85 0,7 32-144 16,0 0-185-16,0 0-233 15,0 0-66-15</inkml:trace>
  <inkml:trace contextRef="#ctx0" brushRef="#br0" timeOffset="1994">1496 29 2033 0,'0'0'367'0,"0"0"-42"16,0 0-86-16,0 0-80 16,0 0-73-16,0 0-52 0,0 0-6 15,26-7-18-15,-26 7-36 16,0 0-100-16,0 0-218 0,0 0-247 16,6 40-161-16</inkml:trace>
  <inkml:trace contextRef="#ctx0" brushRef="#br0" timeOffset="2612">758 175 1941 0,'0'0'291'0,"-20"-37"-14"0,20 37-69 16,0 0-57-16,0 0-74 16,0 0-51-16,0 0-9 15,0 0-17-15,0 0 10 0,-13 44 0 16,13 7-7-16,7 11 5 16,6 1-12-16,0-1 13 0,6 3-9 15,7-7 9-15,-7-3-17 16,1-8 22-16,-1-10-18 0,-19-37 7 15,7 40-9-15,-7-40 6 16,0 0-13-16,0 0 13 0,-33 36-5 16,33-36 5-16,-58 22 0 15,6-11 0-15,1-4 0 0,5-3 0 16,7 3-9 0,39-7 3-16,-45 11 1 0,45-11-3 15,0 0 19-15,0 0-15 16,-39 51 9-16,20-4-9 0,19 0 15 15,6 4-2-15,1 5 10 16,6 2 6-16,0 0 11 0,-13-7 17 16,-7-3 11-16,7-48 5 15,-32 58-26-15,32-58 9 0,-58 44-22 16,-1-19 33-16,1-14 5 16,6-11-3-16,0-11-14 0,7-11 5 15,0-14-5-15,6-11-24 16,7-12 8-16,6-10-16 15,13-4 32-15,6 0-11 0,7 3 8 16,20 5-26-16,-1 10-8 16,7 4-19-16,6 11-22 0,1 4-81 15,-33 36-105-15,52-44-96 16,-14 19-182-16,-38 25-320 0,59-26-103 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34.2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5431 1674 650 0,'0'0'155'16,"0"0"77"-16,0 0-71 0,0 0-8 16,0 0 57-16,0 0-39 15,-39-37-26-15,1 8-41 16,-8 4-7-16,-12 3-4 15,-20 0 4-15,-12 0-16 0,-20-3 0 16,-20-4-12-16,-12-4-14 16,-14 0 3-16,1 0-7 0,-20-7-8 15,0-3 7-15,-19-8-27 16,-13-4-27-16,-19-10 4 0,-14-1 14 16,-6-7-11-16,0 1-15 15,7-9 31-15,6 5-17 0,12 3-2 16,1 4 0-16,20 4 28 15,12 6-4-15,20 12-20 16,12 7-4-16,7 4 9 0,20 7 8 16,12 3-14-16,20 4 6 15,13 4 9-15,7 3-4 0,18 5-9 16,14 2-2-16,6-3 1 16,39 11 15-16,-32-7-19 0,32 7 14 15,0 0-18-15,0 0 4 16,0 0 8-16,0 0-8 15,0 0 9-15,0 0-18 0,0 0 16 16,0 0 0-16,-33 0-16 16,33 0 25-16,0 0 0 15,0 0 0-15,0 0 7 0,0 0-13 16,0 0-4-16,0 0-6 16,0 0 0-16,0 0 2 0,0 0-2 15,0 0 0-15,0 0-11 16,0 0 13-16,0 0-11 0,0 0-7 15,0 0-5-15,0 0-13 16,0 0 5-16,33-4-18 0,-33 4 0 16,0 0-27-16,32-14-55 15,7 3-11-15,-7-4-24 0,7 1 27 16,6-4 16 0,7-1 38-16,0 1 0 0,6-4 16 15,1 4 56-15,-1 0-14 16,-6 3 33-16,-7 5-23 0,-45 10 15 15,45-11-10-15,-45 11-9 16,0 0 19-16,33-11-12 0,-33 11 5 16,0 0 34-16,0 0-19 15,0 0 65-15,0 0-11 0,0 0 31 16,0 0-31-16,0 0-1 16,0 0-5-16,0 0-25 0,0 0 20 15,0 0 2-15,0 0 7 16,-33 11-18-16,1-4 3 15,32-7-8-15,-45 11-8 0,-1 0 19 16,1 0-24-16,0-8-5 16,-1 5 0-16,-12-5 0 0,0 1-10 15,0-1-15-15,-1-3 1 16,1 4 15-16,6-4 0 0,0 0-6 16,7 0-14-16,6 0 6 15,0 0 8-15,14 0 2 0,25 0-12 16,0 0 6-16,-33-4 0 15,33 4 15-15,0 0-9 16,0 0-12-16,0 0 1 16,0 0 20-16,0 0 8 0,0 0-15 15,0 0 4-15,0 0-4 16,0 0 23-16,0 0 10 0,0 0-9 16,0 0-19-16,0 0 3 15,0 0 4-15,0 0 4 0,0 0-19 16,0 0-11-16,0 0 6 15,0 0 10-15,0 0-19 0,0 0-1 16,0 0 10-16,0 0 5 16,0 0-5-16,20 41 2 0,-1-12-12 15,-19-29 24-15,26 54 2 16,6-10-16-16,-6 0 26 0,0-4 16 16,6 0-13-16,-32-40 9 15,46 51 0-15,-14-11-4 16,-32-40-16-16,39 32-4 0,-39-32 4 15,0 0-4-15,0 0-14 16,0 0-3-16,32 40-2 0,-32-40 14 16,0 0 0-16,0 0-9 15,0 0-3-15,0 0 3 0,0 0 6 16,0 0-6-16,0 0-6 16,0 0-12-16,0 0-13 0,0 0-4 15,0 0-49-15,0 0-83 16,0 0-130-16,0 0-196 15,0 0-187-15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39.7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1699 415 606 0,'0'0'154'16,"0"0"-2"-16,0 0-39 0,0 0-29 15,0 0-48-15,0 0-16 16,0 0 11-16,0 0 76 0,32 22 27 16,1 7 3-16,-7 4 10 15,6-1-24-15,-6 5-48 0,0-1-24 16,-26-36-23-16,32 44-2 16,-32-44-21-16,26 40 16 15,-26-40-11-15,13 33 13 16,-13-33-21-16,0 0 2 0,0 0-7 15,0 0 0-15,-33 18-82 16,-5-15-7-16,-8-6 25 0,8-8 10 16,-8-7 12-16,7-4-30 15,39 22-2-15,-45-44 24 0,13-3 28 16,19-1 1-16,6 5 32 16,14 3-32-16,-1 3 24 0,-6 37-27 15,26-40 38-15,-26 40-34 16,0 0 14-16,0 0 4 15,26-36-5-15,-26 36 24 16,0 0-12-16,0 0 24 0,0 0-12 16,0 0 16-16,0 0 11 15,0 0-1-15,0 0 10 0,-32 29 9 16,-7-3-17-16,-13-1-31 16,7 1 23-16,-7 3-34 0,7-4-13 15,12-3 15-15,33-22-2 16,-26 36-8-16,26-36 28 15,-6 37-1-15,6-37-8 0,19 40-3 16,-19-40-25-16,46 36 4 16,-8-7 8-16,-5-7-1 15,-33-22 19-15,45 26-8 0,-45-26 18 16,0 0-9-16,32 21 20 16,-32-21-9-16,0 0 4 0,0 0-7 15,0 0-5-15,0 0-4 16,-38 11 3-16,-8-7-5 0,1-11 21 15,-13-1-42-15,-7-2 2 16,7-9-5-16,0-6 10 16,6-1-13-16,0-6 25 0,7-5 1 15,6 8 1-15,13-4 2 16,26 33 2-16,-20-36-7 16,20 36 20-16,0-29 7 0,0 29-14 15,0 0-29-15,0 0-12 16,0 0 33-16,0 0-2 0,0 0-6 15,0 0 17-15,13 29 7 16,-13-29-1-16,7 33-3 0,-7-33 9 16,-7 36 10-16,7-36 12 15,-25 29 13-15,25-29-6 0,-39 26-19 16,6-8 12-16,1-14 12 16,32-4 5-16,-39 0-5 0,39 0-16 15,-39-26-17 1,39 26-18-16,-39-44 2 0,14-3-19 15,5-11 12-15,1-4-28 16,6-7 26-16,6 3-17 0,-6 4 3 16,7 4-6-16,-1 7 20 15,1 8-20-15,-1 10 19 0,-6 4-9 16,13 29 0-16,0 0 5 16,0 0-18-16,-19-26 13 0,19 26-13 15,0 0 13-15,0 0-7 16,-26 29 1-16,7 11 14 0,6 4-2 15,6 7 12-15,7 0-15 16,0 7 1-16,7 4 14 16,6 4-18-16,-7-1 10 0,14 1 4 15,-7-1-20-15,-13-7 8 16,0 1 16-16,0-8-10 0,-7-4-3 16,-6 0 6-16,-6-7 2 15,-1-3-13-15,20-37 0 0,-39 47 9 16,1-11-2-16,38-36-7 15,-39 29 0-15,39-29 14 0,-45 26-2 16,45-26 5-16,-52 7 24 16,52-7 4-16,-52-11-10 0,13-11-16 15,0-7 6 1,7-7-3-16,0-8-18 0,-1-3 14 0,7 0 39 16,7-1-6-16,6 5-3 15,6 10-10-15,7 33-28 16,7-44 6-16,-7 44-14 15,13-40-35-15,6 7-78 0,-19 33-88 16,26-43-180-16,-26 43-293 16,58-59-117-16</inkml:trace>
  <inkml:trace contextRef="#ctx0" brushRef="#br0" timeOffset="212">1013 18 1677 0,'32'15'346'0,"13"-4"30"0,1-8-65 16,12 1-102-16,0-8-97 16,7-3-69-16,6 0-18 0,-6-1-47 15,-13-2 22-15,-1 2-388 16,-5 1-281-16,-46 7-157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43.2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930 871 1207 0,'0'0'293'16,"39"47"9"-16,-13-14-23 0,-26-33-62 15,19 32-50-15,-19-32-41 16,0 0-39-16,0 30-9 0,0-30-39 16,0 0-34-16,-51 18 15 15,5-11-20-15,1-7 13 0,0-7-11 16,6-1-2 0,0-6 4-16,6-8-23 0,33 22 19 15,-33-40-8-15,14 7-9 16,19 33 40-16,-19-32 6 0,19 32-25 15,0 0-14-15,0 0 10 16,0 0 44-16,0 0 9 0,6 36-4 16,13 11-10-16,-6 8-6 15,13 7-20-15,-5 0 3 0,-2-1-5 16,7 1-15-16,0-7 4 16,-7-8-5-16,1-3-112 0,-20-44-166 15,0 0-228-15,19 40-202 16</inkml:trace>
  <inkml:trace contextRef="#ctx0" brushRef="#br0" timeOffset="416">1216 43 1381 0,'-53'-29'98'16,"-24"15"100"0,-14 14 64-16,-25 22 10 0,-7 21-55 15,-8 30-28-15,2 25-32 16,6 22-52-16,13 11-4 0,18 12-15 16,14 3-34-16,20 0-15 15,26-1 26-15,25 1 4 0,33-4-15 16,32-8-5-16,26-5-4 15,21-20-15-15,31-18-16 0,6-15 5 16,7-17 6-16,1-19-10 16,-7-26-9-16,-7-18 1 0,0-21 14 15,-13-26-9-15,-6-25-10 16,-7-26 2-16,-12-18 6 0,-20-27-6 16,-13-17-9-16,-20-18-4 15,-26 0 18-15,-25 4-15 16,-20 25-13-16,-13 32-17 0,-32 30-92 15,-13 33-126-15,-14 32-160 16,-6 30-192-16,0 21-155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42.2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910 554 746 0,'0'0'210'0,"0"0"97"0,0 0-19 16,0 0-49-16,0 0-9 16,0 0-36-16,-13 37 10 15,6 3-39-15,7 11-45 16,7 3-40-16,-1 1-53 0,1 7-4 15,-1 2-10-15,1 2-108 16,-7-4-221-16,13-1-299 0,-7-6-95 16</inkml:trace>
  <inkml:trace contextRef="#ctx0" brushRef="#br0" timeOffset="466">1370 208 1236 0,'-19'-43'248'16,"-7"3"-9"-16,-6 3-38 15,-7 5-37-15,-13 2-62 0,-6 12-30 16,-14 11-41-16,-13 14 27 15,-18 22 27-15,-1 19 7 0,-6 17 23 16,-6 15-19-16,6 15-31 16,-1 10-23-16,7 12-6 0,20 3-26 15,13 4 18 1,25 2 22-16,20 5 23 0,26-11-12 16,20-3 3-16,25-15-14 15,20-11 12-15,13-15-8 0,19-14-14 16,14-11-4-16,-1-11 2 15,0-15-19-15,0-17-7 0,-7-8 3 16,-5-22 6-16,-1-11-17 16,-13-22-9-16,-5-25 9 0,-8-22-4 15,0-29-6-15,-13-14-25 16,-13-1 10-16,-12 4-4 0,-7 12 12 16,-20 25-1-16,-12 21-11 15,-20 19-68-15,-7 25-62 16,-25 18-119-16,-19 25-234 0,-8 16-328 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44.7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1048 955 1658 0,'0'0'275'16,"0"0"-8"-16,0 0 14 15,0 0-68-15,0 40-82 16,0-3-33-16,-7 3-48 0,-6-4 0 16,0 1-19-16,13-37-19 15,-26 52-3-15,-6-12 2 0,32-40-8 16,-52 47-21-16,7-22-17 15,6-3 3-15,39-22-16 0,-40 8 14 16,40-8-17-16,-39-11-11 16,39 11 5-16,-32-40 38 15,19 0-10-15,6 0 8 16,7 40 28-16,-6-37-7 0,6 37-16 16,0 0 16-16,0 0-9 15,0 0 9-15,0 0 35 0,0 0-4 16,0 0-19-16,-13 44 21 15,-6-8 9-15,19-36-18 0,-33 40-24 16,33-40 19-16,-52 37-10 16,1-19-29-16,11-7 17 0,-5-8-12 15,12-3-14-15,33 0 12 16,-52-18-9-16,52 18-14 16,-38-47 17-16,5-4 11 15,14 4-7-15,6-2 8 0,13 13 18 16,0 36 20-16,-13-33-23 15,13 33 23-15,0 0 75 0,0 0 9 16,13 44-14-16,0 11-5 16,6 7 3-16,7 7-14 15,6 11-22-15,7 1-9 0,7-1-27 16,-1 0-17-16,1-4-6 16,0-10-74-16,-14-8-80 0,0-7-102 15,-32-51-200-15,39 43-307 16,-39-43-54-16</inkml:trace>
  <inkml:trace contextRef="#ctx0" brushRef="#br0" timeOffset="460">1191 442 852 0,'-39'-54'202'16,"-1"3"106"-16,-5 3-39 0,-7 16-53 16,-13 17-44-1,-19 26-7-15,-14 25-18 0,-5 26 4 16,-7 22 20-16,-2 29-31 16,15 18-21-16,7 14 16 0,12 8-40 15,12 4-55-15,8 0-6 16,19-4-12-16,26 0-16 0,13-7 1 15,26-12 26-15,26-10-4 16,26-22-19-16,13-22 12 16,13-15-7-16,19-25-6 0,7-25 4 15,13-22-7-15,13-26-11 16,-1-25 12-16,8-22-4 0,-7-30-21 16,-13-24 10-16,-20-26-4 15,-13-33-15-15,-31-26 20 16,-27-11 7-16,-20 8 0 0,-32 11 0 15,-32 25 13-15,-20 26 1 16,-33 29-25-16,-12 40 7 16,-26 33 0-16,-1 36-81 0,1 30-74 15,6 24-122-15,12 19-211 16,15 11-187-16,19 15-48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51.4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13 419 1370 0,'0'0'236'0,"0"0"-8"16,0 0-28-16,0 0-11 15,0 0-38-15,-7 25-57 16,7-25-28-16,14 25-44 0,-14-25-2 16,0 0 15-16,26 15-24 0,-26-15-3 15,34-4 3-15,-34 4 8 16,0 0-22-16,0 0 6 0,27-36 30 16,-27 36 7-16,13-36 5 15,-13 36 10-15,0-29-26 0,0 29-27 16,0 0 7-16,0 0-1 0,-27 0-14 15,27 0-21-15,-33 15-87 16,33-15-148-16,0 0-196 0,-34 22-149 16,34-22-70-16</inkml:trace>
  <inkml:trace contextRef="#ctx0" brushRef="#br0" timeOffset="327">60 65 1580 0,'0'0'264'0,"0"0"-3"0,0 0 0 16,0 0-34-16,0 0-56 16,-14 36-53-16,14-36-54 15,0 29-41-15,0-29 1 0,0 0-1 16,0 0-14-16,0 0-9 0,0 0 25 15,0 0-21-15,34 18-1 16,-34-18 9-16,0 0-12 0,20-29-3 16,-20 29 16-16,0-40 3 15,0 12 36-15,0 28-8 0,-13-29-25 16,13 29-8-16,0 0-3 0,-34-18-11 16,34 18 3-16,-33 3-5 15,33-3-94-15,0 0-165 0,0 0-297 16,-20 44-304-16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48.3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4927 1103 1224 0,'6'-33'323'0,"-6"33"56"16,0-29-33-16,0 29-100 15,0 0-97-15,0 0-45 0,-45 11-10 16,-1 11 4-16,-5 7 1 16,-8 3-5-16,-5 5-6 0,-8-1-18 15,-5 1-15 1,-15 3-8-16,-18-11-20 0,-6 0-16 15,-14-7 30-15,7-4 9 16,0-7 6-16,13-11 9 0,6-7 0 16,14-4-22-16,18-11-2 0,0-11 24 15,21-7-6-15,5-4 2 16,14-7-11-16,6-11-16 0,13-7-10 16,0-3-14-16,13-16-3 15,13-3-10-15,0-7-4 0,0 0 14 16,6 7-3-16,1 11-4 15,-1 10-9-15,-6 20-9 16,0 13-88-16,-13 37-114 0,7-33-125 16,-7 33-120-16,0 0-254 15,0 0-179-15</inkml:trace>
  <inkml:trace contextRef="#ctx0" brushRef="#br0" timeOffset="252">2691 881 1663 0,'0'0'275'0,"0"0"36"16,0 0-15-16,0 0-85 0,7 25-80 15,6 8-50-15,0 3-37 0,0 4 3 16,-7 8 25-16,-6 3-9 15,-13-4-31-15,0 4-11 0,-19-4-16 16,-1 0-12-16,-12-7-64 16,-7-3-136-16,1-4-189 0,4-8-217 15,-5-7-53-15</inkml:trace>
  <inkml:trace contextRef="#ctx0" brushRef="#br0" timeOffset="680">2392 797 1120 0,'0'0'220'16,"0"0"58"-16,0 0-29 0,-6 44-32 15,0-1-58-15,6-6-63 16,6 3-44-16,-12-8-19 0,-1 5-4 15,-12-8-7-15,19-29-22 16,-33 33 3-16,33-33-3 0,-39 25 8 16,39-25 6-16,-38 15-5 15,38-15 2-15,0 0-14 0,0 0-9 16,0 0 8-16,-13-33 4 16,13-3 0-16,13-1 7 0,0 4-7 15,-13 33 0-15,19-40 9 16,-19 40-9-16,0 0-5 0,19-36-10 15,-19 36 11-15,0 0-1 0,0 0-11 16,0 0 16-16,0 0 13 16,0 0-9-16,0 0 0 15,0 0-9-15,0 0-3 0,0 0-2 16,0 0-52-16,0 0-56 16,26-33-44-16,-26 33-100 0,0 0-119 15,0 0-30-15,20-36-69 0</inkml:trace>
  <inkml:trace contextRef="#ctx0" brushRef="#br0" timeOffset="1096">1907 1052 695 0,'0'0'209'0,"26"-33"37"16,-26 33 20-16,0 0-31 0,0 0-81 15,0 0-42-15,0 0-14 16,0 0-39-16,0 0-26 15,0 0 7-15,0 0-2 0,0 0 12 16,0 0-11-16,-58-11 42 0,12 15 18 16,-5 10 20-16,-1 8-2 15,0 11 9-15,0 10 12 0,-6 8-5 16,0 8-33-16,-2 6-25 16,9-3-36-16,-1-4-8 0,0-3-13 15,7-4-9-15,6-8-14 0,7-10 17 16,12-4-29-16,20-29-92 15,0 0-107-15,0 0-195 0,0 0-248 16,0 0-57-16</inkml:trace>
  <inkml:trace contextRef="#ctx0" brushRef="#br0" timeOffset="1305">1849 622 2063 0,'19'-47'58'0,"-19"47"14"15,0 0 46-15,58-47-55 16,1 14-9-16,-1 11-15 0,7 4-43 16,-1 7-95-16,-5 4-234 0,-14 3-259 15,-45 4-46-15</inkml:trace>
  <inkml:trace contextRef="#ctx0" brushRef="#br0" timeOffset="1827">1298 702 1165 0,'0'0'230'0,"-26"44"40"15,13-8-25-15,13-36 11 16,-13 55-38-16,0-15-92 16,-7-4-55-16,-6-3-25 0,1 0-39 15,-14-8 6-15,0-6 2 16,-6-5-19-16,-1-7-1 0,7-3 5 16,1-8-30-16,38 4 15 0,-39-14 8 15,39 14-14-15,-26-37-2 16,19 5 27-16,7 32-15 0,7-48 4 15,-1 12 11-15,-6 36 4 0,0 0-21 16,0 0 13-16,26-25 24 16,-26 25 5-16,0 0 33 0,20 36 0 15,-7 11 4-15,0 8 19 16,-7 7 1-16,-6 0-39 0,0 7 4 16,-6 4-21-16,-20-8-1 15,0-3 31-15,-13-8-23 0,-6-6-13 16,-7-12-2-16,-13-10-22 0,-6-15 10 15,0-11 1-15,-2-11-16 16,2-11 9-16,7-15 3 0,-8-14-10 16,8-3 9-16,5-15-4 0,14-8 0 15,6-3 33-15,7 0 4 16,19 0 11-16,13 11-10 0,13 3-29 16,19 8 1-16,20 7-9 15,19 11-3-15,13 15-10 0,7 3-116 16,6 15-173-16,8 7-311 15,-8 7-288-15</inkml:trace>
  <inkml:trace contextRef="#ctx0" brushRef="#br0" timeOffset="1996">514 2118 2615 0,'39'15'52'16,"13"-8"-7"-16,13-11-16 0,-1-3-20 16,8-8-41-16,-8-3-311 0,1-11-524 15</inkml:trace>
  <inkml:trace contextRef="#ctx0" brushRef="#br0" timeOffset="2592">494 4 1229 0,'-20'32'128'0,"7"-6"60"16,7-1 40-16,0 4-21 16,-7-7-72-16,13-22-42 0,0 29-50 15,0-29-22-15,-7 22 0 16,7-22-8-16,0 0-13 0,0 0 11 15,0 0-8-15,0 0 9 16,0 0 5-16,0-29-10 16,0-7-26-16,0-1 27 15,-6 5 41-15,-1 2 72 0,1 5 29 16,6 25-65-16,0 0-41 0,0 0 1 16,0 0 22-16,-26 7-15 15,26-7-13-15,0 0-11 0,-13 37-18 16,13-8-8-16,13-4-18 15,-13-25-140-15,26 26-244 0,13-8-350 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5:53.1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4581 254 602 0,'0'0'97'0,"0"0"46"0,0 0 30 16,0 19-36-16,0 3-14 15,-7 3-54-15,1-3 12 0,0 0 31 16,6-22-15-16,-13 32-19 16,0-10-19-16,13-22-11 0,-20 22-8 15,20-22-5-15,-32 18-16 16,6-3-13-16,26-15-3 15,0 0 16-15,-39 3-19 0,39-3 4 16,-32-3-1-16,32 3 9 0,0 0-5 16,-33-15-12-16,33 15 11 15,-32-7-6-15,32 7 3 0,-39-4-3 16,0 4-6-16,7 8 12 0,-7 6-6 16,7 1 13-16,-1 7-1 15,1 3-8-15,6 1 30 0,-6-1-9 16,6 0-19-16,6 1-3 0,20-26 5 15,-12 29 2 1,12-3-10-16,0-26 10 0,0 0-3 16,25 21-10-16,1-10 3 0,0-3-9 15,7-1 4-15,-8 0 16 16,1-3-20-16,-6 3 9 0,-20-7-5 16,26 11 19-16,-26-11-8 0,0 0 7 15,0 0 39-15,0 0-17 16,-7 22-1-16,7-22-29 0,-32 18 2 15,12-3 8-15,-12-8-15 0,13-4 0 16,19-3 2-16,-33 4 0 16,1-4 6-16,6 0-1 0,-6-7-7 15,-1-4-14-15,7 0 0 16,-6-7-63-16,-1-4-2 16,33 22 35-16,-33-36 1 0,33 36 35 15,-32-37-8-15,32 37-3 0,-26-25 51 16,26 25 24-16,0 0 6 15,0 0 12-15,-26-15 0 0,26 15 84 16,-32 7-1-16,-1 12 0 0,1 2-7 16,0 1-6-16,-14 4 4 15,-5 3-22-15,-8-4-10 0,-5 1-18 16,-8-4-34-16,-18-8-14 0,-1 1-21 16,-6-8-18-16,-7-3-18 15,1-12 14-15,-1 1-7 16,7-7-55-16,0-5-80 0,0-2-56 15,6-5-61-15,19 4-92 0,14-7-199 16,6-4-258-16</inkml:trace>
  <inkml:trace contextRef="#ctx0" brushRef="#br0" timeOffset="201">3908 0 2112 0,'0'0'357'0,"0"0"-78"0,0 0-122 16,0 0-87-16,0 0-46 16,0 0-81-16,0 0-184 0,0 0-318 15,0 0-225-15</inkml:trace>
  <inkml:trace contextRef="#ctx0" brushRef="#br0" timeOffset="382">2606 327 1330 0,'0'0'263'16,"0"0"69"-16,0 0-105 0,51-25-93 15,14 14-70-15,0 0-49 0,6 11-109 16,-13-4-258-16,-6 1-257 16</inkml:trace>
  <inkml:trace contextRef="#ctx0" brushRef="#br0" timeOffset="693">1841 757 1187 0,'0'0'286'0,"-7"-29"-12"0,7 29-23 15,0 0-39-15,0 0-62 0,0 0-62 16,-45-19-6-16,13 19-1 15,-7 11-6-15,0 11 25 16,-6 11-14-16,-1 11 12 0,-5 7 40 16,-8 3-31-16,1 8-26 0,0-4-38 15,0 4-21-15,6-7 6 16,13-8-50-16,0-3-135 0,13-15-178 16,26-29-251-16,-26 33-207 0</inkml:trace>
  <inkml:trace contextRef="#ctx0" brushRef="#br0" timeOffset="870">2236 131 1208 0,'0'0'117'0,"59"-37"0"0,-14 15-74 15,1 4-13-15,-1 7-148 0,-6 8-247 16</inkml:trace>
  <inkml:trace contextRef="#ctx0" brushRef="#br0" timeOffset="1373">1291 244 1112 0,'0'0'290'15,"-13"32"30"-15,13-3-31 0,-7-3-81 16,1 3-55-16,-7 4-68 16,6 0-34-16,-12-4-13 0,19-29-18 15,-33 40-15-15,1-8-8 0,-7-6-3 16,7-8-1-16,0-7-11 15,-1-7-30-15,33-4-10 0,-32-8-2 16,32 8-4-16,-20-25-4 16,7-8 21-16,13 0 5 0,13 1 23 15,0 3-4-15,-13 29 15 16,0 0-13-16,0 0 10 0,0 0 11 16,26-8 54-16,-26 8 60 0,26 48 10 15,-19 10 48-15,-7 15 78 0,-7 10-36 16,-6 5-80-16,-6-5-53 15,-14 1-33-15,7-8-16 0,-12-10-18 16,-8-4 2-16,-5-18-3 0,-15-15-8 16,-5-4 7-16,-7-18-8 15,0-10 2-15,-6-12-4 16,0-10-2-16,6-15 4 0,7-11-7 16,6-11-6-16,20-22 6 0,0-7 6 15,19-3 1-15,6 3 1 16,20 10-5-16,13 12-6 0,13 15-15 15,13 10-100-15,6 15-155 0,1 11-301 16,18 7-281-16</inkml:trace>
  <inkml:trace contextRef="#ctx0" brushRef="#br0" timeOffset="1529">603 1248 2119 0,'59'11'106'16,"-8"-11"32"-16,2-7-58 16,5-15-42-16,1-4-123 0,5-6-320 15,1-12-270-15</inkml:trace>
  <inkml:trace contextRef="#ctx0" brushRef="#br0" timeOffset="1649">837 309 1209 0,'0'0'-149'0,"0"0"-103"0,0 0-151 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00.3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1601 924 1364 0,'0'0'414'16,"20"-32"-51"-16,-20 32-103 0,0 0-81 16,0 0-98-16,0 0-31 15,6-40-27-15,-6 40-14 16,7-37-9-16,-7 37 7 0,6-47-7 15,-6 3-23-15,7 8-6 16,6 0 2-16,-13 36-6 16,19-41 18-16,-19 41-15 0,0 0 19 15,32-40 7-15,-32 40-10 16,52-10 14-16,0 13 0 16,-7 12-3-16,0 3 9 15,1 7-6-15,-1-3 4 0,-45-22 15 16,58 26-29-16,-58-26 16 15,46 25 3-15,-46-25 6 0,0 0 8 16,0 0 14-16,0 0-5 16,0 0-5-16,0 0-5 15,0 0 9-15,0 0-2 0,0 0 7 16,-26 33 1-16,26-33 1 16,-52 22 2-16,0-4-6 15,0-11-14-15,1 4 7 16,-1-4 15-16,-6-3-11 0,12 0 2 15,1-1 27-15,6-3 9 16,39 0 15-16,-32-3 15 16,32 3 13-16,0 0-11 0,0 0-23 15,-39-18-16-15,39 18-16 16,-26-40-17-16,7 3-10 0,6-3-9 16,0-7 1-16,6-4-11 15,1-7 6-15,-1-1-6 16,7 5-6-16,-6 3 9 0,-1 4-18 15,1 10-29-15,6 37-62 16,-13-44-61-16,13 44-64 16,0 0-99-16,0 0-204 15,-19-43-315-15</inkml:trace>
  <inkml:trace contextRef="#ctx0" brushRef="#br0" timeOffset="217">1899 7 2321 0,'0'0'340'0,"0"0"-48"16,0 0-88-16,0 0-81 0,0 0-66 15,0 0-28-15,0 0-29 16,32-7-67-16,-32 7-125 0,0 0-226 15,0 0-303-15,0 0-97 16</inkml:trace>
  <inkml:trace contextRef="#ctx0" brushRef="#br0" timeOffset="857">779 233 1760 0,'0'0'285'0,"0"0"-45"16,0 0-65-16,0 0 5 15,0 0-38-15,0 0-30 0,26 47-35 16,6 8-16-16,-6 7-18 15,0-4-10-15,7 4-20 16,-1-8 0-16,-6 1-1 16,0-8-10-16,-7-7 2 0,-6-10 10 15,-13-30 2-15,7 32 2 16,-7-32 5-16,0 0-12 16,-20 33-4-16,20-33 6 0,-45 18-24 15,0-11 25-15,-1-3-14 16,1-8-3-16,0 1 8 0,-1-1-20 15,1 1 15-15,6 3 0 16,0 3-10-16,39-3 10 16,-45 22-18-16,13 0 14 15,6 11 9-15,13 3-10 16,6 8 5-16,7 10 6 0,7 5 0 16,6 2-2-16,0 5 24 15,0-1 23-15,0-10 9 0,-7-8 9 16,0-3 24-16,-18-11 2 15,12-33-18-15,0 0-29 0,-52 43-1 16,-7-24 10-16,-5-12-1 16,-1-14-21-16,0-8 23 15,7-10 26-15,-7-12-10 0,14-10-3 16,12-4 13-16,13-7 27 16,6 3-40-16,14 1-30 15,19-5-29-15,6 1-19 16,20 7 3-16,0 0-58 0,13 4-126 15,-7 7-136-15,0 7-43 16,-45 33-93-16,0 0-299 0,46-29-203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0T05:47:22.64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348 95 1642 0,'0'0'53'0,"0"0"98"16,0 0 98-16,0 0 1 0,86-22-26 15,58 3-18 1,60 4-42-16,59-3-61 0,52 3-41 16,34 8-20-16,5 7 5 15,8 7 62-15,6 8 12 0,13 11-30 16,-6 3-35-16,-14 8-31 16,-19 0-5-16,-27 0-6 15,-39-4 0-15,-53-7-8 0,-45-7-6 16,-47-1 22-16,-32-7 48 15,-33 0-15-15,-14-7-16 0,-52-4 0 16,33 7 2-16,-33-7-19 16,0 0-28-16,0 0 6 0,0 0 7 15,0 0-13 1,0 0-18-16,0 0-101 0,-46-11-96 16,7 4-118-16,39 7-201 15,-66 0-274-15,0 7-47 0</inkml:trace>
  <inkml:trace contextRef="#ctx0" brushRef="#br0" timeOffset="576">0 501 1511 0,'0'0'266'0,"0"0"62"15,0 0-56-15,0 0-18 0,53-15-34 16,25 4-3-16,41 4-30 16,45 3 14-16,59 0 25 15,60 1-28-15,65 6-52 0,33 5-54 16,14 3-48-16,12 4-2 15,7 7 91-15,7 0-31 0,-14 0-47 16,-26 8-22-16,-26-4-18 16,-40-1 3-16,-39-2-15 15,-46-5 5-15,-39-7-8 16,-53 4 5-16,-33-4-3 0,-33-7-2 16,-12 3 25-16,-28-3-3 15,-32-4-7-15,0 0 13 0,0 0-28 16,0 0 8-16,0 0-4 15,0 0-17-15,0 0-119 16,0 0-109-16,0 0-82 0,0 0-48 16,0 0-112-16,0 0-370 15,0 0-236-15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04.5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1111 547 827 0,'0'0'331'0,"0"0"12"16,0 0-78-16,0 0-98 15,0 0-68-15,0 0-22 16,-72 7-47-16,9 8-7 0,-2 3-8 16,13 0-9-16,0-3-2 15,52-15 9-15,-51 33 20 16,51-33-8-16,0 0-7 0,0 0-7 15,-26 47-1-15,26-47 4 16,0 0-19-16,26 36 0 16,-26-36 5-16,51 26 9 15,-5-12-2-15,-14-6-7 0,-32-8 0 16,0 0 0-16,0 0 21 16,0 0 21-16,0 0 8 0,0 0-17 15,0 0-26-15,0 0 5 16,0 0-2-16,-32 51-10 15,-7-8-10-15,-7 1 10 0,8 3-3 16,-1 0 10-16,6 4 32 16,8-3 7-16,12-5-7 15,6-3-13-15,7-3-15 0,13-4 9 16,-13-33-1-16,32 29-9 16,7-15-4-16,0-6-6 15,6-12-5-15,1-7-61 16,6-7-104-16,12-8-127 0,13-10-223 15,20-11-115-15</inkml:trace>
  <inkml:trace contextRef="#ctx0" brushRef="#br0" timeOffset="523">1175 67 879 0,'-45'-30'101'15,"-7"12"54"-15,-6 4-24 0,1 10 16 16,-8 8-82-16,-13 18 42 15,-12 21 22-15,-7 19 32 0,0 15-29 16,-6 21 29 0,6 11-23-16,6 7-16 0,8 15-6 15,12 4-6-15,19 7 2 16,20 4-6-16,19 3-3 16,39-7-20-16,19-4-7 0,33-11-11 15,18-17-1-15,14-12-8 16,26-18-10-16,5-15 6 0,14-17-26 15,1-23 1-15,-2-14-24 16,-18-18 6-16,-6-19 5 16,-15-17-20-16,-11-23 10 0,-14-21-11 15,-12-22 7-15,-14-22-27 16,-19-22 21-16,-6-11-10 16,-13-3 10-16,-13-8-6 15,-13 22 9-15,-7 11 3 0,-12 29-28 16,-1 22-2-16,1 22-64 15,-7 22-74-15,26 47-165 0,-51-18-146 16,51 18-240-16,-64 14-49 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09.4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129 480 588 0,'0'0'160'15,"-26"18"15"-15,26-18-25 0,0 0-28 16,-19 29 15-16,19-29-22 16,0 0-23-16,-7 36-13 0,7-36 22 15,0 0 13-15,0 0-7 0,33 26-50 16,-1-15-18-16,-32-11-11 16,39-8-12-16,0-6-6 0,-7-1-7 15,-6-3 8-15,-26 18 1 16,32-33 6-16,-32 33 11 0,26-32 4 15,-26 32 13-15,0 0 34 0,13-26 15 16,-13 26-34-16,0 0-31 16,-26-14-4-16,-6 14-11 15,-1 11-15-15,-5 3 8 0,5 1-15 16,1 3 2-16,12-4 8 0,20-14-9 16,-25 15 16-16,25-15-30 15,0 0 28-15,0 0-22 0,0 0 18 16,0 0-81-16,0 0-109 0,0 0-181 15,0 0-151-15,0 0-140 16</inkml:trace>
  <inkml:trace contextRef="#ctx0" brushRef="#br0" timeOffset="573">64 116 628 0,'0'0'156'16,"0"0"69"-16,0 0-3 16,0 0-35-16,0 0-66 15,0 0-5-15,-13 40-64 0,13-40 14 16,0 0-40-16,0 0 34 15,0 0-23-15,0 0-8 0,0 0-10 16,0 0 16-16,39-8-23 0,-39 8 44 16,0 0-9-16,0 0 2 15,39-43-35-15,-39 43 17 0,19-44 21 16,-19 44 36-16,0 0 3 0,0 0-14 16,0-33-39-16,0 33-20 15,0 0-10-15,0 0-1 0,-45-22-18 16,6 19 5-16,39 3 10 0,-32 14-12 15,32-14 20-15,0 0-7 16,-32 33 14-16,32-33-7 16,0 0 15-16,6 33-22 0,-6-33 23 15,0 0-23-15,39 33 13 0,0-19-21 16,-7-6 14-16,7-8-14 16,-7-4 20-16,1 0-24 0,-33 4 25 15,26-18-4-15,-26 18 12 16,0 0 8-16,19-33 47 0,-19 33-12 15,0 0-4-15,-7-25-47 0,7 25 4 16,0 0-22-16,-38-7 11 16,-1 7-20-16,39 0 9 15,-33 7-8-15,33-7 11 0,0 0-63 16,-32 14-113-16,32-14-223 0,0 0-257 16,0 0-85-16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11.5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817 191 966 0,'0'0'224'0,"0"0"96"0,0 36 44 15,0-36-43-15,0 0-72 16,0 0-74-16,0 0-61 0,0 0-58 15,0 0-35-15,0 0-61 16,0 0-130-16,0 0-221 0,0 0-268 16,21-49-109-16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27.4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1693 204 470 0,'0'0'88'0,"0"0"7"16,-39-18-8-16,39 18 8 16,-32-19-2-16,-1 5 9 0,33 14 8 15,-46-22-24-15,14 7-11 0,-7 1-5 16,-6-4 8-16,0 3-14 16,-7 4-21-16,0 0 28 0,-13 4-15 15,0 0 15-15,-6 3 8 16,-6 4-6-16,-1 15 29 15,-6-1-23-15,-7 15 4 0,1 11 26 16,-1 4-7-16,-1 14-3 16,2 8 15-16,5 7 5 0,8 8-3 15,12 2-43-15,7 8 1 0,13 0-8 16,6 4-21-16,19 3 5 16,27-3-19-16,6-4-12 0,32-3 5 15,13-4-4-15,33-11 1 16,19-8 7-16,26-10-18 0,20-12 7 15,13-10-7-15,12-11-3 16,-13-11-2-16,-6-15-14 16,-13-10 19-16,-13-15-14 0,-12-15 9 15,-14-14-12-15,-13-15 1 0,-19-14-4 16,-14-13-20-16,-25-13 9 16,-7-7-7-16,-32-3 20 0,-6-1-5 15,-20 11 13-15,-19 4-10 16,-1 13 10-16,-12 13-9 0,0 13-11 15,-7 9-24-15,7 10-44 0,6 11-45 16,13 14-128-16,0 8-147 16,39 18-221-16,-32-11-4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29.0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78 367 971 0,'0'0'344'16,"0"0"23"-16,0 0-31 0,0 0-100 16,0 0-67-16,0 0-62 0,0 0-50 15,0 0-18-15,0 0-28 16,0 0 0-16,0 0-14 0,0 0 3 15,0 0 0-15,0 0 2 0,0 0-2 16,0 0 3-16,0 0 9 16,0 0 0-16,0 0 5 15,0 0-3-15,0 0-11 0,0 0 7 16,0 0 24-16,13-27 24 0,-13 27 5 16,0 0-7-16,0 0 2 15,0 0-7-15,0 0-21 0,-32-7-22 16,32 7-3-16,-34 7-5 0,34-7-3 15,0 0-4-15,0 0 4 0,0 0-4 16,-25 27-2-16,25-27-17 16,0 0-10-16,25 36-18 0,-25-36-50 15,40 22-48-15,-7-11-34 16,-33-11-30-16,39 0-41 0,-39 0-77 16,39-4-30-16,-39 4-5 15,0 0-22-15</inkml:trace>
  <inkml:trace contextRef="#ctx0" brushRef="#br0" timeOffset="343">215 25 860 0,'0'0'227'0,"0"0"-12"16,-39 15 4-16,39-15-39 0,0 0-36 15,0 0-38-15,-27 37-34 16,27-37-1-16,0 0-23 0,0 0-19 16,27 37-15-16,-27-37-4 0,39 22 3 15,-39-22-7-15,39 3 2 16,-39-3 2-16,0 0 4 0,40-18 3 16,-40 18 9-16,0 0 6 0,19-36 34 15,-19 36 34-15,0-41 1 16,0 41 3-16,-19-26 4 0,19 26-18 15,-46-14-20-15,7 10-19 16,0 8-26-16,12 3-17 0,27-7-8 16,-39 7 3-16,39-7-45 0,0 0-111 15,0 0-161-15,0 0-192 16,0 0-140-16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30.2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0 851 718 0,'0'0'207'0,"0"0"51"0,0 0-39 16,0 0-50-16,0 0-89 16,0 0-18-16,0 0 119 0,0 0-20 15,20 44-1-15,-8 3-19 16,1 1-32-16,0-5-30 0,0 1-18 15,0-4-16-15,0-11-31 0,-6-3 16 16,-7-26-16-16,0 0 27 16,6 21 27-16,-6-21 52 0,0 0-17 15,0 0-36-15,20-10-45 16,5-16 4-16,-12-10-9 0,20-4-6 16,-1-11-11-16,1-11 11 0,5-11-2 15,8-3-19-15,-1-15 18 16,0-4-19-16,14-7 11 15,-14 7-13-15,0 4 13 0,-6 19-12 16,-13 17-28-16,0 11-70 0,-26 44-121 16,19-32-117-16,-19 32-190 15,0 0-52-15,0 0-10 0</inkml:trace>
  <inkml:trace contextRef="#ctx0" brushRef="#br0" timeOffset="356">1126 684 1374 0,'-6'44'339'0,"6"3"-2"16,-6 0-48-16,6 1-67 0,0-1-83 15,0-3-32-15,6-4-34 0,0-8 0 16,-6-6-15-16,0-26 0 16,7 25-4-16,-7-25 14 0,0 0 25 15,0 0 12-15,0 0-20 16,0 0-38-16,19-7-2 0,7-15 5 16,7-14-21-16,12-15-15 15,7-11-10-15,12-18-1 0,8-15-3 16,12-14-8-16,6-7-17 0,1-1-10 15,-7 8-35-15,-13 14-78 16,-19 15-84-16,-6 22-214 0,-27 11-349 16,-19 47-92-16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48.7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0 445 0,'0'0'107'0,"0"0"19"0,0 0 4 16,0 0-42-16,0 0-17 16,0 0-7-16,0 0 12 0,0 0-20 15,0 0 23-15,0 0-46 16,0 0 7-16,0 0-18 0,0 0-13 16,0 0 16-16,0 0 6 0,0 0-10 15,0 0-3-15,0 0 11 16,0 0-11-16,0 0-24 0,0 0 2 15,0 0-9-15,0 0 25 16,0 0 0-16,0 0-12 16,0 0-4-16,0 0-21 0,0 0 31 15,0 0 2-15,0 0-26 0,0 0-12 16,0 0-88-16,0 0-49 16,0 0-56-16,0 0-67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51.4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412 0 874 0,'0'0'-3'16,"0"0"132"-16,0 0 78 15,0 0-13-15,13 22 22 0,-6-4-33 16,-7-18-72-16,6 29-48 16,-6-3 0-16,0-1 35 0,0 1-18 15,0-26-11-15,-19 33 3 16,-1-12-19-16,1-2-13 15,-14-5-15-15,0 1-12 0,-12-4-4 16,0-1-9-16,-2-2-9 16,8-5-4-16,7-3 3 0,32 0-9 15,-40-11-8-15,40 11 5 16,-32-25-1-16,12-4 9 0,7 0 7 16,13-4 10-16,0 4 3 15,0 3-2-15,0 26 7 0,0-21-7 16,0 21 4-16,0 0 15 15,0 0 7-15,0 0 7 0,0 0 10 16,0 0 20-16,0 0 8 16,0 0 18-16,13 29-13 15,0-4 20-15,0 8 12 0,0 11-1 16,14-1-12-16,-1 8-15 16,0 7-16-16,0 1-30 0,-7 3-15 15,1-4-10-15,-7 0-13 0,7-3 0 16,-13-4 0-16,-1-11-14 15,-6-4-82-15,0-3-142 0,0-33-222 16,0 29-246-16,0-29-101 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52.7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1528 390 1101 0,'0'0'353'15,"0"0"-27"-15,0 0-46 0,0 0-81 16,0 0-69-16,0 0-35 15,0 0 94-15,20 33 0 0,-14-8-80 16,-6-25-28-16,-6 40-19 16,-1-7 0-16,7-33-15 15,-19 33-16-15,19-33 5 0,-32 33-16 16,-7-15-9-16,6 0-6 16,33-18-13-16,-45 11-8 0,13-7-5 15,32-4-16-15,0 0-27 0,-33-8 1 16,33 8 12-16,-19-29 9 15,12 0 16-15,1 0 23 0,6 7-2 16,0 22 13-16,0 0 16 16,-7-25 13-16,7 25-6 0,0 0-8 15,0 0-7-15,0 0-6 0,0 0-1 16,-25 14-5 0,25-14 6-16,-33 15-6 0,33-15 4 0,-45 18 2 15,6 0-5-15,0-7 4 16,0 0-5-16,1-7-4 15,-1-8-7-15,6 0-1 0,33 4-7 16,-38-7 5-16,5-8-3 16,33 15-10-16,-19-29 0 0,6 4 8 15,13 25 2-15,-7-22 13 0,7 22-7 16,0 0 15-16,0 0 2 16,0 0 19-16,0 0 37 15,0 0 8-15,0 0-3 0,33 44 6 16,-14-1 26-16,-6 5-21 15,0 3-11-15,0 0-7 0,0 3-28 16,13 1 9-16,0 3 28 0,0 0-12 16,6 4-27-16,0-7-13 15,-6-8-10-15,0-7-21 0,-7-11-111 16,-19-29-76-16,20 26-102 0,-20-26-164 16,0 0-244-16,0 0-106 15</inkml:trace>
  <inkml:trace contextRef="#ctx0" brushRef="#br0" timeOffset="529">1994 128 1084 0,'0'0'272'0,"-19"-36"10"0,19 36-60 16,-39-33-69-16,0 11-58 16,1 7-46-16,-8 8-15 0,-12 4 0 15,0 3-3-15,-20 0 6 16,-6 7-14-16,-13 7-2 0,-20 5-3 16,1 6-11-16,-20 4 29 15,-7 11 14-15,1 8 4 0,0 6 1 16,6 12 23-16,13 3 0 15,19 7-26-15,13 4-5 0,14 8 24 16,19-1 8-16,19 4-2 0,19 4 4 16,27-1-12-16,25 1 0 15,33-1-19-15,19-3-27 0,20 0-8 16,25-7-5-16,13-4-8 0,7-11 5 16,7-10 4-16,-1-16-11 15,-19-10-28-15,0-22 3 0,-20-18-9 16,1-22-27-16,-13-22-11 15,-1-29-21-15,-19-22 25 16,0-18 45-16,-19-19 17 0,-13-6 6 16,-26-1 55-16,-20 11 32 0,-12 19-17 15,-7 18-23-15,-26 10-19 16,0 16-7-16,-6 13-21 0,-7 16 8 16,0 14-14-16,7 10-79 0,6 8-123 15,-6 4-160-15,0 7-147 16,12 4-120-16,-6-1 7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56.4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131 44 660 0,'0'0'135'0,"0"0"53"0,0 0 39 16,0 0-40-16,20 26 7 16,-1-4-51-16,-19-22 6 0,20 25-43 15,-20-25-4-15,20 19-27 0,-20-19-17 16,0 0-11-16,0 0-23 15,0 0 14-15,0 0 19 16,0 0-15-16,0 0-28 0,0 0 2 16,0 0 3-16,19-26 0 0,-12 8-4 15,-7 18 2-15,-13-27 18 16,13 27 1-16,-26-25 0 0,-1 7-15 16,-5 7-15-16,6 0 4 0,0 11 11 15,-1 0 0-15,1 7-14 16,26-7 9-16,-19 15 12 0,19-15 2 15,0 0-4-15,-13 29 32 0,13-29-20 16,0 26-3-16,0-26-12 16,0 0-23-16,32 26 20 15,-6-12-15-15,1-3-1 0,-27-11 5 16,0 0-13-16,32-3 9 0,-32 3 5 16,26-11-10-16,-26 11 22 15,0 0-5-15,0 0 28 0,26-26 19 16,-26 26-16-16,0 0-8 0,0 0-25 15,0 0-11-15,0 0-1 16,-13-30-57-16,13 30-86 0,0 0-222 16,0 0-282-16,0 0-131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2:19.8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 19 728 0,'-33'-8'20'15,"33"8"-16"-15,0 0-4 16,0 0 6-16,0 0-6 16,-32-11-14-16,32 11-66 15,0 0-189-15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59.4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2278 0,'33'22'287'16,"12"-7"12"-16,0-8-59 16,1-3-106-16,-1-4-68 0,7-8-84 15,0 1-211-15,-1-4-249 0,1-11-333 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6:59.3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1789 812 1024 0,'0'0'144'16,"-33"0"42"-16,7 3-36 0,26-3-26 15,0 0-49-15,0 0 20 16,0 0 91-16,-6 29 55 0,6-29-75 16,32 30-50-16,7-12-41 15,13-7-40-15,0-8-28 0,-1-3-4 16,1-3 7-16,-6-5-2 16,-1-3 4-16,-6-3 0 0,-7-4-3 15,-32 18-2-15,32-29-11 16,-6-1-3-16,-26 30 7 15,0-32 12-15,0 32-2 0,-26-27-10 16,-6 13 0-16,-20 6 2 16,-19 8-17-16,0 11 15 0,-20 0-10 15,1 5 10-15,6 2 7 16,-2 0-2-16,9-3-8 0,12-4 3 16,13 0 13-16,13-4 4 0,13 0 4 15,26-7-17-15,0 0 13 16,0 0 43-16,0 0-12 0,0 0-28 15,0 0 4-15,26 11-24 16,0-4 11-16,0 4-15 0,0 0 1 16,-26-11 13-16,26 18-17 15,-26-18 10-15,13 26 2 16,-13-26-5-16,0 29 6 0,0-29-6 16,-13 30-5-16,13-30 18 0,-26 29-19 15,26-29 9-15,-39 18-8 16,7 1-17-16,-1-16 3 0,1-3-25 15,0 0 0-15,-7-3-21 16,6-8 9-16,33 11 0 0,-38-29 10 16,12-1-3-16,6-3 3 15,14 0 32-15,6 7-2 0,0 26 28 16,0 0-15-16,6-32 12 0,-6 32-7 16,0 0 15-16,0 0 46 15,0 0-8-15,7 40 1 16,-14-7-13-16,1 4 0 0,-7-4 28 15,-7-1-35-15,-5-2 1 16,-14-1-19-16,-7-8-2 0,-12 5-16 16,-7-8 12-16,1-2-21 15,-7-5 16-15,6-4-11 0,0-7-1 16,6-7-23-16,13-4 18 0,14-5-23 16,32 16 5-16,-26-40-23 15,26 0-2-15,20 0 25 0,6 11 0 16,12 3 24-16,2 12-12 15,-1 10 25-15,6 8-13 16,-6 10 56-16,-6 8-8 0,-33-22 14 16,19 40 6-16,-13-3-9 15,-18-5 12-15,-14 1-10 0,-20-6-11 16,-5-5-35-16,-22-1 9 0,-4-2-27 16,-1-5 23-16,-6-3-23 15,6 0 14-15,7-7-7 0,6-1-61 16,20-6-66-16,6-8-150 15,39 11-200-15,0 0-202 0</inkml:trace>
  <inkml:trace contextRef="#ctx0" brushRef="#br0" timeOffset="416">498 0 2362 0,'0'0'208'0,"-38"-11"46"16,38 11 0-16,-33 33-76 15,14 14-71-15,-1 12-38 0,14 14-37 16,-1 14-22-16,1 9-48 16,12 2-167-16,1 12-162 0,-1 0-225 15,7 3-210-15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7:01.0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58 2148 0,'32'19'365'16,"14"-8"-91"-16,-8-4-110 0,14-7-70 15,-6-4-56-15,5-3-149 16,1-11-192-16,-7-11-241 0,7-8-203 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7:00.8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1855 595 1158 0,'-26'-7'293'16,"0"7"46"-16,6 0 3 16,-5 11-56-16,5 3-38 0,1 8-51 15,6 0-37-15,0 3-57 16,6 1-15-16,1-1-18 0,12 2-30 15,1-2-8-15,-7-25-9 16,26 29-13-16,-26-29-1 0,39 22-24 16,-7-11 6-16,0-7-12 15,1-12-7-15,-1 1 16 0,0-7 2 16,-32 14-14-16,33-29-2 0,-7-4 1 16,-13 3 7-16,-7 1 18 15,-12-1 5-15,6 30-9 0,-26-29 18 16,0 7-9-16,-13 8 1 0,-13 3 7 15,-6 11-16-15,-7 4 11 16,-12 7-5-16,0-1 0 0,-7 5-1 16,12 3 6-16,1 0 2 15,13 4-10-15,6-4 5 0,13-3-5 16,13 3 0-16,26-18 2 16,-6 27-2-16,6-27 7 0,19 25-7 15,14-3 11-15,6 0-15 16,12-8 8-16,1 1-11 0,0-4 10 15,-7 3-14-15,-6-3 22 0,-7 0-18 16,-12-3 12-16,-20-8-14 16,0 0 16-16,0 0-15 0,0 0 19 15,-13 21-11-15,13-21 0 0,-39 22 7 16,0-7-18-16,-6-4 6 16,-7-8-44-16,0 1-7 15,1-4-18-15,-1-7-23 0,-6 3 10 16,-1-11-5-16,14 1 8 0,1-8-26 15,5-3 18-15,6-5 30 16,33 30 10-16,-25-36 46 0,25 36 10 16,-20-29 4-16,20 29 6 0,0 0 2 15,0 0 14-15,0 0 31 16,0 0-8-16,0 0 5 0,26 15-18 16,-13 6 9-16,0 5 13 0,-13 3-20 15,-7 0-5-15,-5-3-1 16,-8 3-18-16,-6-4-3 15,-6 1-3-15,-7-7-2 0,-6-1-5 16,-7-3-5-16,-6-1-10 0,-7-3 10 16,7-4 4-16,6-7 7 15,0-7-8-15,13 0-3 0,0-11 0 16,39 18-3-16,-24-33-14 0,4-1-8 16,20 5 8-16,13 0 17 15,13 0-8-15,5 7 5 0,8 4 0 16,0 10-1-16,0 5 9 0,-7 10 32 15,-32-7 33-15,33 29-7 16,-33-29 7-16,6 44-12 16,-19-8-18-16,-13 1-15 0,-6-7-13 15,-7-1-7-15,-19-4-5 16,-6-3-4-16,-1-4-2 0,1 1-81 16,12-9-81-16,0-2-154 0,7-5-207 15,45-3-134-15,-39-11-85 16</inkml:trace>
  <inkml:trace contextRef="#ctx0" brushRef="#br0" timeOffset="393">317 0 1784 0,'0'0'356'0,"0"0"74"0,-32 0-72 16,32 0-83-16,-20 40-102 0,7 0-73 16,13 7-48-16,7 5-39 15,-7 3-7-15,-7-4-92 0,7 0-109 16,-6 0-254-16,6-4-416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7:02.8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3586 482 1060 0,'0'0'174'0,"33"-15"115"16,-33 15 57-16,19 4-48 15,-19-4-84-15,20 40-54 0,-7-4-45 16,0 4-39-16,-1 1-23 0,-12-8-8 16,7 0-1-16,-14-4-11 15,1-4-22-15,-7 1 5 0,-13-1-13 16,7-10 2-16,-14 3-11 15,7-7 11-15,26-11-14 0,-19 4-16 16,19-4-12-16,0 0-27 16,0 0-18-16,0 0 9 0,19-40 27 15,14 0 11-15,-7 0 16 0,6-8-1 16,-12 5 6-16,-8 2 32 16,-12 41 6-16,0-41 45 15,0 41-13-15,0 0-34 0,-51-10 18 16,-8 20-6-16,1 12 11 15,0 11-13-15,6 1-23 0,7-1-9 16,12-1 16-16,8-3-7 16,12-3 3-16,13 3-3 0,6-7 6 15,-6-22 2-15,26 29-7 0,13-11-10 16,0-3 0-16,-7-8 6 16,-6 0-6-16,-7 1-17 0,-19-8 25 15,0 0 12-15,0 0-23 16,-26 25 15-16,-12-7-25 15,-8 0 25-15,-12 1-23 0,6-5 16 16,-13 1 3-16,7-12-8 0,6 5-5 16,1-8 5-16,12-8-4 15,6-2-23-15,33 10-14 0,-25-33-9 16,12 0-15-16,13 0 14 0,19-3 8 16,0 7 26-16,-19 29 1 15,26-33 11-15,-26 33 21 0,39-7 51 16,-39 7 24-16,0 0-7 0,13 40 3 15,-19 7-8-15,-7 0-13 16,-13 1-4-16,0-1-18 16,-13-2-28-16,-13-5-16 0,7-8 12 15,-13-6-24-15,-7-4-129 16,-6-8-123-16,6-10-209 0,0-4-193 16,7-11-35-16</inkml:trace>
  <inkml:trace contextRef="#ctx0" brushRef="#br0" timeOffset="801">2829 282 1176 0,'39'7'219'0,"-39"-7"88"0,0 0 83 16,0 0-74-16,0 0-82 15,0 0-87-15,0 0-73 0,0 0 18 16,0 0-22-16,0 0-25 0,-39 29-11 16,-13-7-7-16,-6-11-16 15,-13 0 8-15,-7-4-19 0,-13 7 6 16,-6 1 8-16,7 7-6 0,-14 7-8 16,-6 0 0-16,7 4 12 15,12 10 12-15,-6-2-9 0,13 3-4 16,6 0-7-16,13 3 4 0,7-3 11 15,19-4-1 1,13-4 15-16,13-3 8 0,13-4-17 16,0-29-11-16,33 29-2 0,12-11-3 15,0-10-20-15,1-5 8 16,-1-6-11-16,-13-1-11 0,1-3 19 16,-33 7-16-16,0 0-19 0,0 0 22 15,0 0-25-15,-20-26 14 16,20 26 25-16,-58-25-7 0,0 3 10 15,0 11-8-15,6 0 13 0,6 0-15 16,1-3 4-16,6-1-4 16,7-10-28-16,32 25 14 15,-32-37-1-15,32 37 8 0,-13-47-7 16,6 11-11-16,7 36 20 0,0-37 2 16,0 37-6-16,0 0-3 15,0 0 20-15,20-34 1 0,-20 34-9 16,0 0 17-16,0 0-10 15,0 0 15-15,12 34 30 0,-12-1 11 16,0 7-24-16,-12 4-4 0,5 3 7 16,-6-3-11-16,0-4-4 15,-6-4 7-15,-7 0 1 0,13-10-18 16,13-26-9-16,-32 33 14 0,32-33-5 16,-39 19-9-16,39-19 10 15,-33 0-19-15,33 0-43 16,0 0 3-16,-32-41-21 0,13 1-35 15,19-7 7-15,0-8 10 0,0 0 53 16,6 8 36-16,0 11 12 16,-6 36 17-16,0-26-1 0,0 26 65 15,0 0 24-15,0 0 18 0,-32 47-27 16,6 4-32-16,0-3-35 16,-12 6-28-16,5-3 5 0,-6-3-14 15,-6 0-64-15,0-1-87 16,6-10-142-16,0-5-205 15,39-32-132-15,-32 22-60 0</inkml:trace>
  <inkml:trace contextRef="#ctx0" brushRef="#br0" timeOffset="1009">2078 0 2547 0,'26'0'189'0,"-26"0"73"16,39 4 19-16,-39-4-54 0,26 11-112 15,-26-11-46-15,32 18-41 16,-32-18-91-16,0 0-79 0,0 0-155 16,0 0-260-16,0 0-319 0</inkml:trace>
  <inkml:trace contextRef="#ctx0" brushRef="#br0" timeOffset="1213">1217 314 2133 0,'0'0'206'15,"0"0"-31"-15,0 0-75 0,0 0-66 16,0 0-6-16,0 0-171 0,0 0-195 16,0 0-171-16,0 0-95 15</inkml:trace>
  <inkml:trace contextRef="#ctx0" brushRef="#br0" timeOffset="1492">758 661 1038 0,'0'0'264'16,"-26"-33"36"-16,26 33 47 0,-33-19-45 15,1 15-57-15,0 15-49 16,-7 16-47-16,0 6-15 0,0 7-39 15,-6 7-8-15,-1 0-37 0,1 11-19 16,0-3-5-16,0 0-21 16,-1 0-2-16,1-4 2 0,0-7-51 15,-1-4-119-15,7-7-174 16,1-8-251-16,5-14-112 0</inkml:trace>
  <inkml:trace contextRef="#ctx0" brushRef="#br0" timeOffset="1673">686 387 2381 0,'52'-11'302'0,"6"4"9"16,14 0-75-16,12-8-108 15,0 8-51-15,13-8-61 16,0 1-196-16,-6-1-209 0,-7-3-335 15,0 0-253-15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7:12.122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8467 624 819 0,'0'0'262'16,"0"0"14"-16,-6-19-17 0,6 19-24 15,0 0-45-15,0 0-55 16,0 0-46-16,0 0-39 0,0 0 80 16,25 7 21-16,8 12-3 0,-7 7-21 15,13 6-20-15,6 5-9 16,7-1-15-16,-1 4-27 0,1 7-12 16,-6-3-23-16,-8-7-16 0,1-8 9 15,-19 3-21-15,-20-32 14 16,0 0 1-16,0 0-8 15,-13 30-7-15,-20-19-19 0,-12-7-9 16,0-12-7-16,-1-3 0 16,1-7-5-16,6 0-2 0,7-12-9 15,12-2 15-15,7-1 5 0,13-11 17 16,7 4-4-16,12-3 11 16,1 10 19-16,6 4-3 0,-26 29 9 15,26-26 13-15,-26 26-14 0,0 0 11 16,0 0-17-16,0 0-4 15,0 0 15-15,0 0 9 0,25-18 9 16,-25 18 10-16,0 0-6 16,0 0 2-16,-32 7 5 15,-7 8-10-15,-13-1-9 0,-6 1-10 16,-7 3-3-16,7 0 10 0,0 4 7 16,13 4-10-16,12-5 0 15,7 5 16-15,20-1-5 0,12 1 3 16,14-1-24-16,19 1-9 0,12-4 13 15,14-4-13-15,0 0 2 16,0-14-18-16,-1 3 10 0,-5-7-5 16,-8-7-8-16,-5-1 6 15,-14-6 6-15,-32 14 7 0,0 0 0 16,13-26-6-16,-13 26 2 0,0 0 4 16,-65-14 0-16,1 17 15 15,5 8 7-15,-5 15 18 16,-14 3 19-16,7 12 13 0,6-1 0 15,-6 0 0-15,12 7-2 0,1-7-9 16,13 0-29-16,0-3-7 16,6-4-18-16,6-8 0 0,33-25-31 15,-32 22-120-15,32-22-129 16,-45 0-190-16,45 0-273 0,-39-11-197 16</inkml:trace>
  <inkml:trace contextRef="#ctx0" brushRef="#br0" timeOffset="433">7658 879 1431 0,'0'0'466'0,"-33"0"-29"15,33 0-159-15,-32 0-100 0,32 0-81 16,0 0-16-16,-32-15-37 15,32 15-7-15,0 0-29 0,0 0-11 16,-20-29-27-16,27-4-26 0,6 0 2 16,13 1-8-16,12-1 29 15,8 7 10-15,-1 1-5 16,0 7 28-16,-6 10-8 0,0 5-1 16,-7 10 33-16,-32-7 2 15,33 33 18-15,-33-33-10 0,0 44 16 16,0-12-26-16,-20-3 15 0,-12 1-14 15,-13-5 3-15,-7-7-10 16,-6-3-18-16,-14-1 18 0,1-6-18 16,-6-1 12-16,-1-7-16 0,-6-4 0 15,6 1 16-15,7-5-12 16,13 1-6-16,6-4 6 0,13 11 3 16,39 0-6-16,-39 4-1 15,39-4-9-15,0 0-21 16,0 0-121-16,-6 36-152 0,6-36-181 15,26 44-97-15,6-4-34 0</inkml:trace>
  <inkml:trace contextRef="#ctx0" brushRef="#br0" timeOffset="680">7159 1298 1390 0,'0'0'327'0,"0"0"51"16,-38-25-16-1,38 25-82-15,-20-26-87 0,20 26-76 16,0 0-46-16,20-29 3 0,-20 29-36 16,45-14-4-16,-6 14-18 15,0 3 17-15,-7 8-2 0,0 7 8 16,-32-18 13-16,20 37 2 0,-14-5-8 16,-6-32-20-16,-26 48-23 15,-6-16 8-15,-7-6-62 0,-6-1-73 16,-1-13-105-16,-12-12-195 0,0 0-206 15,0-7-125-15</inkml:trace>
  <inkml:trace contextRef="#ctx0" brushRef="#br0" timeOffset="1560">6532 466 1343 0,'0'0'271'0,"-39"22"6"15,39-22-78-15,-26 29-70 16,26-29-27-16,-7 37-51 16,7-37-7-16,13 32-18 0,-13-32-17 15,33 34 13-15,-1-19-27 0,0-8-20 16,-6 0-9-16,7-7-13 15,-1-14-3-15,-32 14 42 0,0 0-13 16,39-34-3-16,-39 34 24 0,19-40-9 16,-19 40 14-16,0-40-5 15,0 40 45-15,-32-26-7 0,-13 16 2 16,-1 6 10-16,-12 8-2 0,-7 6-22 16,7 1 9-16,-13 8-28 15,6-1 11-15,0 0-5 0,1 0-1 16,12-3 13-16,19 3-19 15,1-6 8-15,32-12 45 16,0 0-15-16,0 0-15 0,0 0-14 16,26 36-4-16,0-14 3 0,13 0-18 15,-7-4 4-15,7 0 5 16,-7-3-24-16,-32-15 24 0,33 22-19 16,-33-22 14-16,0 0 6 0,6 40-11 15,-6-40-6-15,-32 29 11 16,-1-11 11-16,-12-3-17 0,-7-8 11 15,-6 0-8-15,-7-3 6 16,-6-4-37-16,13-7 14 0,0-4-11 16,12-4-20-16,1-3-9 0,13-11-28 15,6 0 6-15,13-8 14 16,6 4 36-16,14 4 16 16,-7 29 7-16,0 0 0 0,0 0 15 15,32-14 15-15,-32 14 19 0,26 7 19 16,-26-7 14-16,19 36 23 15,-12-3-14-15,-14-7 10 0,-6 10-3 16,-12 0 21-16,-8-3-10 0,-6-4-20 16,-6 8-19-16,-13-8-38 15,-7-7 0-15,0-4-20 0,-6-3 5 16,6-7-12-16,-6-5 11 16,19-6-12-16,7-9-9 15,6-10-13-15,20-7-32 0,12-4-16 16,14-14-39-16,19-4 26 0,6 4 29 15,13 3 36-15,1 11 4 16,-7 11 13-16,-1 4 1 0,1 14 5 16,-6 15 30-16,-33-11-3 0,19 29 25 15,-6 4 25-15,-20 4-8 16,-12-1-4-16,-7-7-24 0,-6 4-29 16,-7-8 7-16,-6 8-8 15,-14-7-19-15,1-5-34 0,-7-6-96 16,1-8-126-16,5-3-149 0,8-15-128 15,-1 4-34-15,13-1-598 16</inkml:trace>
  <inkml:trace contextRef="#ctx0" brushRef="#br0" timeOffset="1753">5069 1448 2060 0,'38'19'404'0,"1"-5"-91"16,0-7-84-16,0-7-117 15,0-3-50-15,13-8-76 0,-7-11-141 16,7-4-200-16,-7 0-221 16,-6-10-154-16</inkml:trace>
  <inkml:trace contextRef="#ctx0" brushRef="#br0" timeOffset="1985">5172 0 1832 0,'0'0'377'16,"0"0"-60"-16,0 0-76 0,-19 61-29 15,12 1-71-15,1-7-58 16,-1 8-35-16,1-1-32 0,-7-1-3 16,0 1-29-16,-6 0-163 0,-7-4-284 15,-7-10-180-15,-12 0-104 16</inkml:trace>
  <inkml:trace contextRef="#ctx0" brushRef="#br0" timeOffset="2420">4421 506 1539 0,'0'0'362'16,"0"0"-43"-16,0 0-87 0,20 37-81 15,-20-1-73-15,-7-3-49 16,-6-3 3-16,0 10-9 0,-6-4-15 15,-1-6-15-15,-5-9 18 0,5 5-3 16,20-26-19-16,-32 22-5 16,32-22-37-16,-33 7-76 15,33-7-37-15,0 0 40 0,-25-33-11 0,18 1 30 16,14-9 25-16,5 1 46 16,-5 4 2-16,-7 36 49 15,6-26 20-15,-6 26 53 0,0 0 64 16,0 0 21-16,0 0-33 15,-32 19-1-15,0 14 11 0,-1-4-1 16,-6 3-25-16,-6-2-28 0,0-5-37 16,-13 0-14-16,6-3-30 15,-6-7 3-15,6-4-10 16,-6-4-3-16,6-7 4 0,6-7-21 16,1-1 5-16,6-10-89 0,7 0-79 15,32 18-58-15,-26-36-90 16,26 36-150-16,0-22-103 0,0 22-24 15</inkml:trace>
  <inkml:trace contextRef="#ctx0" brushRef="#br0" timeOffset="2652">4201 1134 1427 0,'26'-7'335'0,"-26"7"29"0,13-33-60 15,-13 33-37-15,6-40-81 16,1 14-78-16,-7 26-54 0,19-29-41 16,-19 29 9-16,33-18-22 15,-1 14 11-15,-6 4-16 0,-26 0-14 16,0 0-52-16,32 36-53 16,-19-6-144-16,-13-30-112 0,0 48-55 15,-13-12-31-15,-13 4-23 0</inkml:trace>
  <inkml:trace contextRef="#ctx0" brushRef="#br0" timeOffset="2792">3457 1467 1166 0,'0'0'261'0,"0"0"7"0,0 0-15 16,45-11-78-16,0 0-96 15,14-8-47-15,-1 4-127 0,7-3-162 16,-1-4-137-16,-5-4-127 0</inkml:trace>
  <inkml:trace contextRef="#ctx0" brushRef="#br0" timeOffset="3796">3586 682 841 0,'-13'-29'165'16,"13"29"49"-16,0 0 30 16,0 0-22-16,0 0-15 0,0 0-20 15,0 0-28-15,0 0-20 0,0 0-51 16,0 0-33-16,-45-11-32 16,6 11-4-16,7 7 9 0,-7 1 8 15,-6 3-13-15,6 3 13 16,-7 1-1-16,8-1 12 15,-8 4 29-15,14 12-6 0,0-12-23 16,32-18-24-16,-39 36 8 0,39-36 1 16,-26 29-6-16,26-29 2 15,0 0-5-15,0 0-11 0,0 0 7 16,0 0-12-16,32 4-19 0,14-15-28 16,-1-7 12-16,7-8 0 15,-1-3 9-15,8-4-9 0,-8 4 28 16,1 0-23-16,-6 0 7 0,-8 14 6 15,-38 15 4-15,33-7 10 16,-33 7-7-16,0 0 3 0,19 33 11 16,-6 3 6-16,-6 1-17 15,-7-4 3-15,-7 3 9 16,7-7-2-16,-6 4-4 0,6-8 3 16,0-25 1-16,-7 29 36 0,7-29-1 15,0 0-28-15,-39 26-5 16,-6-12-12-16,-7-6 7 0,-6-1-3 15,0-7-4-15,-1-7-3 0,-5-1 7 16,-7-6 1-16,6-4-14 16,0-4 9-16,7-4-4 0,6-3-6 15,7 0-16-15,-1 0 11 0,46 29 4 16,-32-29 11-16,32 29-8 16,0 0-3-16,0 0 11 15,0 0-9-15,0 0 17 0,0 0-3 16,0 0-8-16,-26 36 6 15,0-3 9-15,7 7 21 0,-7-7-6 16,0 0-12-16,-6-4-4 0,-7-4-4 16,6-3-7-16,-5-7 0 15,5-4 0-15,1-3-3 0,32-8 3 16,-33-8-45-16,33 8-12 0,0 0-42 16,-25-44 7-16,12 4-10 15,13-4-3-15,13-3 46 16,0 3 22-16,-1 8 27 0,-12 36-2 15,13-33 4-15,-13 33 14 0,0 0 81 16,0 0 7-16,7 33 11 16,-7 3-20-16,-7 8-10 0,1-1-16 15,-7-3-13-15,-6 4-18 16,-1-4-16-16,1-10-6 0,-7 7-6 16,0-12 0-16,-13-7-5 0,7-3 1 15,-1-4 17-15,33-11-10 16,-45 3-16-16,13-17 3 0,32 14-17 15,-33-29-24-15,14-11-8 0,12-4 1 16,-5-1 32-16,5 5 21 16,7 40 11-16,0-32-17 15,0 32 6-15,0 0 47 0,0 0 37 16,0 0-17-16,-32 32-20 0,-1 8-24 16,1-7-2-16,-7-3-7 15,7-4-15-15,-7-4-79 0,13-1-150 16,26-21-193-16,0 0-175 0,0 0-67 15</inkml:trace>
  <inkml:trace contextRef="#ctx0" brushRef="#br0" timeOffset="4156">2861 1331 1669 0,'39'-7'473'0,"-39"7"-26"0,0 0-85 16,0 0-105-16,0 0-94 16,19 36-70-16,-19-36-51 0,0 0-21 15,0 0-9-15,0 0-18 0,0 36-114 16,0-36-107-16,0 0-150 16,0 0-79-16,-51 22-55 0,51-22 38 15,-65 41 117-15,-6-1 114 16,-7-3 113-16,7-1 58 0,0-7 51 15,6-3 50-15,7-12 101 16,12-6 75-16,46-8 90 0,0 0-23 16,0 0-27-16,0 0-51 15,0 0-40-15,0 0-37 0,20-41-60 16,19 5-9-16,-1 3-40 0,8 1-2 16,6 2-110-16,6 1-114 15,-13-8-130-15,-6 4-115 0,-7 0-96 16</inkml:trace>
  <inkml:trace contextRef="#ctx0" brushRef="#br0" timeOffset="4536">1677 704 1111 0,'0'0'256'0,"0"0"-22"16,26 0 8-16,-26 0-34 16,0 0-59-16,0 0-30 0,19 40-18 15,-13-7-12-15,-12-4 0 0,6 0-14 16,0-29-29-16,-7 44-23 16,-5-12-15-16,12-32-1 15,-26 37 4-15,6-8 4 0,20-29-4 16,-39 29-11-16,1-11-3 0,5-10 8 15,1 0-10-15,32-8-2 16,-39-8 15-16,39 8 67 0,-26-26-9 16,7 1-18-16,25-8-31 15,7-11 1-15,6-7-18 0,14 4 0 16,-1-4 0-16,1 7 0 0,-1 11 3 16,0 4-14-16,-32 29-99 15,33-25-150-15,-33 25-211 0,0 0-159 16,0 0-4-16</inkml:trace>
  <inkml:trace contextRef="#ctx0" brushRef="#br0" timeOffset="4948">958 802 868 0,'0'0'250'0,"39"-14"50"0,-39 14 36 16,0 0-29-16,0 0-110 15,0 0-51-15,0 0-39 0,0 0-22 16,0-33 4-16,0 33-10 0,0 0-18 15,-45-26 9-15,6 12 9 16,-7 7 16-16,1 10-3 0,-7 12-2 16,-6-1-19-16,0 12 17 15,0 7 23-15,-7 3-8 0,7 8 15 16,-1 7-6-16,8 7-25 16,-1 1-23-16,-6 7-22 0,6-5-18 15,6-6-22-15,-5 0 2 16,18-8-4-16,-6-7-135 0,39-40-109 15,-32 22-87-15,32-22-166 0,0 0-197 16,0 0-35-16,0 0 15 16</inkml:trace>
  <inkml:trace contextRef="#ctx0" brushRef="#br0" timeOffset="5124">751 200 2043 0,'52'-11'386'0,"0"0"-47"0,-1 4-62 16,1-1-109-16,6-6-83 15,1-1-49-15,-1-3-125 0,0 3-128 16,0 1-186-16,-6-1-234 0,-7 4-102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7:19.539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5167 1738 2361 0,'0'0'339'16,"32"26"29"-16,-32-26-11 16,0 0-106-16,0 0-122 0,0 0-85 15,39 7-186-15,-39-7-165 0,0 0-200 16,7-47-246-16,-7 47-130 15</inkml:trace>
  <inkml:trace contextRef="#ctx0" brushRef="#br0" timeOffset="-1309">10626 1187 124 0,'26'-8'-15'15,"-7"1"39"-15,-19 7 37 0,26-11 24 16,-26 11 33-16,0 0 58 0,0 0-2 16,0 0 28-16,0 0 11 15,0 0 53-15,0 0 0 0,-32-11 45 16,-1 11-19-16,-12 8-24 0,0-8-16 15,-14 7-12-15,-5-3-13 16,-14 3-28-16,-6-4-44 16,-20-3-35-16,-12 0-17 0,-27-3 4 15,-12-4-22-15,-20 3-15 16,-12-3-30-16,-14-1-24 0,0-3-3 16,-7 0-6-16,7-7-7 0,14 4 0 15,-1-1 4-15,20-10-4 16,19 14 0-16,19 0 12 0,20-5-12 15,20 2 0-15,18 3 5 0,21 4-8 16,12-1-2-16,39 8-2 16,0 0 0-16,0 0-3 15,0 0-54-15,0 0 5 0,0 0-14 16,0 0-3-16,0 0-4 0,0 0-13 16,0 0-7-16,0 0-14 15,0 0-42-15,0 0-33 0,0 0-90 16,0 0-111-16,39-32-52 15,-1 6 27-15,-38 26 75 0,52-22 90 16,-13-3 91-16,0 10 82 0,-39 15 31 16,52-22 23-16,-7 1 14 15,-45 21 46-15,52-26 57 0,-13 4 29 16,-39 22 40-16,38-11 52 16,-38 11-11-16,0 0 19 0,39 11-21 15,-39-11 39-15,0 0 0 16,13 33-20-16,-13-33-10 0,-13 36-3 15,-13 1-18-15,-12-5-30 16,-1-10-66-16,-13 0-41 0,-6-4-11 16,-13 1-29-16,-7-1 2 0,0-4-11 15,-12-6-4-15,12 0 7 16,7-1-3-16,19-3-8 0,7-1 4 16,12-3 40-16,33 0-24 0,0 0 3 15,0 0 6-15,0 0 10 16,33 8-6-16,12 10-7 15,7-4-7-15,12 1-6 0,1-4-9 16,0 3 2-16,6-3-25 0,-13 0-153 16,-6-3-68-16,-7-5-84 15,-45-3-208-15,39 8-220 0,-39-8 3 16</inkml:trace>
  <inkml:trace contextRef="#ctx0" brushRef="#br0" timeOffset="-1004">6618 1081 1506 0,'-7'-36'372'0,"7"36"10"0,0 0-22 15,0 0-67-15,0 0-111 16,0 0-12-16,0 0 12 0,0 0-13 16,-32 18-24-16,0 11-22 0,-1 11-43 15,-5 0-42-15,-8 4-19 16,1 0-4-16,-7-4-21 0,7-7-105 16,0 4-119-16,6-12-113 15,-7-7-147-15,46-18-112 0,-38 15-104 16,38-15-27-16</inkml:trace>
  <inkml:trace contextRef="#ctx0" brushRef="#br0" timeOffset="-677">6411 975 1436 0,'0'0'264'0,"0"0"30"16,0 0-5-16,0 0-28 15,0 0-47-15,0 0-48 16,0 0-12-16,-39 7-41 0,7 4-51 16,-7 3-30-16,0 8-2 0,0-6-13 15,7-5-11-15,32-11-6 16,-46 18 5-16,46-18 59 0,-25 0 10 16,25 0-12-16,0 0-21 15,-20-33-7-15,27-4-18 0,-1-7 3 16,13-7-2-16,7-3-12 0,7-5-5 15,-1 1 0-15,0 2-7 16,1 9 10-16,-14 7-11 0,-19 40 1 16,0 0-73-16,26-29-96 0,-26 29-113 15,0 0-145-15,0 0-163 16,0 0-128-16</inkml:trace>
  <inkml:trace contextRef="#ctx0" brushRef="#br0" timeOffset="-177">5919 1034 1245 0,'0'0'336'0,"-13"-52"6"0,6 16-65 16,7 36-74-16,0-41-97 15,0 41-59-15,0 0-25 16,0 0-4-16,0 0-25 0,0 0 3 15,0 0 11-15,0 0-7 16,0 0 0-16,0 0 12 0,0 0 45 16,-25-3 13-16,25 3 12 0,0 0 16 15,0 0-12-15,0 0 2 16,0 0-3-16,0 0-20 0,0 0-4 16,0 0-15-16,0 0-25 0,0 0-14 15,0 0-4-15,0 0 24 16,-39 18 30-16,39-18 0 0,0 0 12 15,0 0-14-15,-46 40 22 16,46-40 5-16,-45 29-10 0,6-11 3 16,0 1 0-16,-6-4-10 15,0 0-23-15,-7-1-12 0,-13-3 36 16,-19 0-8-16,-8 0 30 16,-11-4-1-16,-20-7-29 0,-7 0-8 15,-5 0-18-15,-1-7 2 0,6 0 32 16,14-1 1-16,18-2-31 15,21-1-29-15,25 0 7 0,7 3-11 16,45 8-3-16,0 0-32 0,0 0-159 16,0 0-123-16,0 0-61 15,0 0-94-15,0 0-165 16,32-3-209-16,0 14 22 0</inkml:trace>
  <inkml:trace contextRef="#ctx0" brushRef="#br0" timeOffset="188">4390 581 1997 0,'52'-33'443'15,"6"7"-21"-15,20 1-80 16,6 3-135-16,-6 0-107 0,-1 3-67 16,-5-3-141-16,-21 8-147 0,-12 3-237 15,-39 11-200-15,0 0-57 16</inkml:trace>
  <inkml:trace contextRef="#ctx0" brushRef="#br0" timeOffset="999">3432 833 863 0,'-39'-15'188'0,"39"15"39"16,0 0 45-16,0 0 3 15,0 0-25-15,0 0-47 0,0 0-28 16,0 0-19-16,0 0-7 16,0 0-11-16,33 0-16 15,-1 7 4-15,0 19-23 0,-32-26-51 16,39 44-19-16,-13-8-3 0,-6 0-13 15,-14-3-1-15,-6-4-4 16,0-29-12-16,-19 38 0 0,-14-9-39 16,1-7 2-16,-7-4 1 0,0-4 11 15,7-14-9-15,-1 0-36 16,33 0-7-16,0 0 1 0,-19-47 16 16,13 7 5-16,19-16 17 0,12 5 24 15,1 0 8-15,0 4 6 16,0 14-8-16,-26 33 16 0,0 0 10 15,0 0-13-15,0 0 8 16,0 0 12-16,0 0 4 16,-32 11-7-16,-7 18-7 0,7 4-6 15,-1 7-9-15,1 0 6 0,6-3-15 16,6 4 12-16,8-9-15 16,12-32 17-16,12 37-10 0,-12-37 5 15,33 18 13-15,-1-11-23 0,-6 1 6 16,-26-8 14-16,32 0-5 15,-32 0 0-15,0 0 6 0,0 0-3 16,0 0 9-16,-32 14-1 0,-13-3-5 16,-1 4 11-16,-12-4-27 15,0-1 7-15,-7-2 0 16,13-5-6-16,1-3 12 0,12-3-8 16,6-8 0-16,33 11 0 15,-32-29 0-15,26-8 12 0,12 8-5 16,13-4-1-16,1 1-6 0,-20 32 3 15,32-27 7-15,-32 27 4 16,39-22 13-16,-39 22 23 0,0 0 8 16,13 34 22-16,-13 6-9 0,-19 7-20 15,-7 1-11-15,-13 3-16 16,-13 0-14-16,-6-3-10 0,-13-1-12 16,-7-10-92-16,-6-8-90 15,0-7-83-15,-7-4-94 0,7-11-86 16,13-7-113-16,12-3-66 15</inkml:trace>
  <inkml:trace contextRef="#ctx0" brushRef="#br0" timeOffset="1699">2798 537 1006 0,'45'-29'207'0,"-45"29"99"0,52-29 60 16,-52 29-25-16,32-22-63 15,-32 22-79-15,0 0-18 16,0 0-1-16,0 0-2 0,0 0-18 16,-58 25-33-16,-7-25-46 0,0 26-30 15,-6 10-13-15,-6 4-21 16,-14 8 6-16,7 2-23 0,-7 6 3 16,-6-1-3-16,6 7 8 0,7-4-5 15,13 11-3-15,6 5-3 16,20-9 3-16,13-3 7 0,19 0-2 15,13-15-5-15,19-6-8 16,7-8 8-16,6-11-8 0,7-4-23 16,0-11-7-16,-6-7 6 15,-33 0 7-15,0 0-24 0,0 0-11 16,0 0-4-16,-13-25 8 16,13 25 41-16,-52-26 4 0,0 5 4 15,-6-2-8-15,-2-10 7 0,2 4-16 16,0-15-5-16,6 1 20 15,7-12 12-15,6 4-9 0,13 3 10 16,13 0-4-16,7 12-3 0,6-4 7 16,6 7-1-16,1 8-9 15,-7 25 6-15,0 0 8 0,0 0-6 16,32-8 4-16,-32 8-6 16,13 33-7-16,-7 4 15 15,-6 3 0-15,-6 0-8 0,-7 0 0 16,0 1 0-16,-6-1 8 0,-14 3-8 15,-6-10-5-15,1 0 8 16,-1-8-3-16,0-6 4 0,7-8-8 16,-1-8 4-16,33-3-7 0,-32-18-4 15,12-11-3-15,7-11-28 16,1-11-9-16,5-11 0 0,1-1 21 16,-1-2 13-16,14 17 17 0,-7 12 0 15,0 36 4-15,0 0 0 16,0 0 0-16,0 0 0 15,0 0 42-15,-13 33-11 0,-7 3-8 16,1 11-24-16,-7-7 9 0,-6 9-12 16,-1-2-56-16,1-7-103 15,6 4-131-15,26-44-174 0,-45 40-128 16,12-11-11-16</inkml:trace>
  <inkml:trace contextRef="#ctx0" brushRef="#br0" timeOffset="1917">1846 194 1282 0,'39'-40'199'0,"-7"-1"151"0,1 4 24 16,-7 8-10-16,-7 4-127 0,7 3-97 15,-26 22-63-15,26 0-4 16,-26 0-40-16,0 0-8 0,26 47-13 15,-26-7 2-15,-7 0-67 0,-12 5-137 16,-13-5-233-16,-1 7-208 16,-12 1-147-16</inkml:trace>
  <inkml:trace contextRef="#ctx0" brushRef="#br0" timeOffset="2104">1276 252 1552 0,'32'-36'375'0,"-32"36"-55"15,32-26-75-15,-32 26-123 0,33-14-48 16,-33 14-53-16,32-4-14 0,-32 4-203 16,0 0-152-16,0 0-210 15,0 0-88-15</inkml:trace>
  <inkml:trace contextRef="#ctx0" brushRef="#br0" timeOffset="2375">583 884 1377 0,'6'-37'388'0,"7"5"20"16,7 2-75-16,-20 30-61 0,26-29-75 15,-26 29-73-15,0 0-37 0,0 0 4 16,0 0 12-16,0 0-22 16,0 0-29-16,0 0-2 0,-52 29 7 15,-6 11-14-15,-1 15-9 16,-5 0-27-16,-1 6-7 0,0 6 13 16,0-5-9-16,14 0-10 15,-1-11-109-15,7-11-130 0,12-4-157 16,33-36-205-16,-39 34-140 15</inkml:trace>
  <inkml:trace contextRef="#ctx0" brushRef="#br0" timeOffset="2556">525 508 1474 0,'39'-22'273'0,"-1"-4"53"15,1 4-73-15,0-4-109 0,13 8-77 16,-7-4-32-16,0 4-135 16,1 0-138-16,-46 18-96 0,52-18-151 15,-14 7-49-15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7:58.4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18236 1054 481 0,'0'0'193'0,"0"0"17"0,40 0-12 16,-40 0-13-16,32 15 38 15,1 0-50-15,0-1-23 16,0 9-23-16,0 2-52 0,-7 1-29 15,-26-26 7-15,40 34-37 16,-40-34 5-16,0 0-1 0,0 0-8 16,19 29-2-16,-19-29 1 15,0 0-20-15,-46 22 17 16,13-11-34-16,-6-3-16 16,13-8 0-16,26 0 5 0,-40-8 5 15,40 8-10-15,0 0 4 16,-19-37 17-16,19 4 1 0,0 33 26 15,26-33-14-15,-26 33 3 16,26-30-3-16,-26 30 10 0,0 0-17 16,0 0 18-16,0 0 8 15,0 0 16-15,0 0-15 16,0 0 46-16,0 0 10 0,0 0-13 16,0 0-2-16,0 0 22 15,0 0-6-15,-52 37-37 16,19-7 7-16,-20-8-19 0,7-3-5 15,-6-12-18-15,-14 0 9 16,13-7-13-16,-6-3 25 0,7-5-29 16,6-10-25-16,6-4 17 15,1-4-23-15,39 26-16 16,-33-41 38-16,26 0-20 0,7 8 5 16,0 33 44-16,20-29-32 15,-20 29 15-15,39-19 22 0,-6 15-30 16,0 4 34-16,-33 0-33 15,40 15 25-15,-14 4-24 16,-26-19 20-16,0 0-13 16,0 0 21-16,26 37-14 0,-26-37 0 15,-6 29 17-15,6-29-8 16,-46 15-13-16,0 0 1 0,-7-4 9 16,-6-7-13-16,13-8 17 15,-7-4-18-15,1 1-12 0,12-8 38 16,1 1-18-16,39 14 11 15,-33-23-24-15,33 23 38 0,0 0-21 16,-33-22 2-16,33 22-19 16,0 0 18-16,0 0-25 15,0 0 4-15,0 0 9 16,0 0 12-16,0 0 19 0,0 0 16 16,-13 37-17-16,13-37 12 15,0 0-26-15,-53 41 35 0,14-19-13 16,39-22 56-16,-46 0 51 15,13-7-34-15,33 7 4 0,-39-23-24 16,19-10-9-16,7-7-37 16,6-12-5-16,7-7-30 15,0-8 11-15,7-3-3 0,-7-8-15 16,0 1-2-16,0 3 10 16,0 15-14-16,0 14 7 15,0 12-1-15,0 33 1 0,0 0-54 16,0 0-82-16,-46 8-195 15,46-8-242-15,-40 44-188 0</inkml:trace>
  <inkml:trace contextRef="#ctx0" brushRef="#br0" timeOffset="185">17264 1387 1039 0,'0'0'269'0,"52"25"31"0,7-13-75 16,-6-9-104-16,-1-6-75 15,1-1-6-15,-7 0-119 0,-46 4-223 16,39-7-258-16</inkml:trace>
  <inkml:trace contextRef="#ctx0" brushRef="#br0" timeOffset="432">16744 1150 1259 0,'0'0'444'15,"0"0"8"-15,0 0-31 0,0 0-93 16,0 0-91-16,0 0-62 15,7 52-48-15,-14-8-44 0,-12 4-30 16,-14 0-20-16,-7 0-22 16,-6-7-45-16,-6-4-95 0,-7 0-154 15,0 0-192-15,-7-11-314 16,7-4-96-16</inkml:trace>
  <inkml:trace contextRef="#ctx0" brushRef="#br0" timeOffset="872">16416 685 1395 0,'0'0'297'0,"0"0"-36"15,0 0-47-15,-59 18-43 16,-7 8-71-16,-13 0 5 0,-13 7-13 15,-13 4-17-15,-7 7 0 16,-6 8-25-16,0 7 17 16,6 0-28-16,7 12 11 0,19-5-13 15,21 1-37-15,12-1 14 16,27-7-18-16,6-3 24 0,20-8-23 16,7-11 13-16,-7-37-10 15,0 0-5-15,0 0 19 0,0 0-14 16,0 0 6-16,0 0-10 15,0 0-6-15,0 0 23 0,0 0-3 16,-46-63-19-16,6-4 22 16,1-7-1-16,-1-11 44 0,8 0-8 15,-1-3 16-15,13 6-14 16,7-3-4-16,6 12-23 16,1-1-8-16,12 3-10 0,7 5-14 15,-6 11-8-15,0 7-95 16,-7 3-132-16,6 8-223 0,-6 37-248 15,0-44-88-15</inkml:trace>
  <inkml:trace contextRef="#ctx0" brushRef="#br0" timeOffset="1070">15608 68 1212 0,'39'-22'407'0,"0"-1"-7"0,1 9-32 16,-1 6-132-16,1 8-65 16,-7 4-74-16,-1 11-39 0,1 3-29 15,-33-18-21-15,27 44-11 16,-21 1-184-16,-12 7-230 0,-21-1-344 16</inkml:trace>
  <inkml:trace contextRef="#ctx0" brushRef="#br0" timeOffset="1456">14221 1383 896 0,'0'0'321'16,"0"0"58"-16,0 0 12 15,0 0-92-15,0 0-49 0,0 0-71 16,0 0-11-16,0 0-30 16,0 0-28-16,0 0-27 0,0 0-45 15,0 0-5-15,0 0-12 16,-46 37 10-16,7 0-22 0,-7 3 12 15,6 12 8-15,-6 4 32 16,0 10-4-16,-6 1-3 0,-8 3-33 16,1 0-7-16,-13 0-11 15,0-3 1-15,-14-8-51 0,-12-4-106 16,-1-7-129-16,1-14-140 16,12-5-301-16,14-14-178 15</inkml:trace>
  <inkml:trace contextRef="#ctx0" brushRef="#br0" timeOffset="1649">13991 2174 3021 0,'39'-4'345'0,"-39"4"-23"16,0 0-85-16,0 0-113 15,40-19-67-15,-40 19-126 0,0 0-213 16,0 0-183-16,0 0-428 16,6-55-289-16</inkml:trace>
  <inkml:trace contextRef="#ctx0" brushRef="#br0" timeOffset="1908">13485 644 2129 0,'0'0'262'0,"0"0"25"0,0 0-57 16,0 0-45-16,0 0-67 15,33 48-45-15,-7 11-13 0,0 8-27 16,1 3-25-16,-1 7 5 15,0 5-18-15,-6-1-15 16,-7-3-127-16,-6-1-159 0,-14-7-224 16,1-3-186-16,-14-12-34 15</inkml:trace>
  <inkml:trace contextRef="#ctx0" brushRef="#br0" timeOffset="2328">13235 1202 1599 0,'0'0'224'0,"0"0"-3"16,0 0-48-16,0 0-72 15,0 0 12-15,0 0 2 0,0 0-52 16,-46 7-31-16,0 15-18 15,-13 15 6-15,0 8 2 0,0 3 4 16,0 11-1 0,6 7 28-16,-6 1 10 0,7-1-25 15,6 5-5-15,6-5-2 16,1 1-23-16,6-12-1 0,7-3 35 16,6-8 48-16,-6-11 47 15,26-33-16-15,-40 34-44 0,7-20-10 16,33-14 19-16,-59-3-4 15,13-16 27-15,46 19-19 0,-59-59-37 16,20-15-37-16,6-3 13 16,20-8-5-16,13-4-21 0,19 4-11 15,14 11 1-15,13 4-27 16,7 11-135-16,12 11-143 16,8 11-221-16,-1 4-418 0</inkml:trace>
  <inkml:trace contextRef="#ctx0" brushRef="#br0" timeOffset="3388">10863 1143 1133 0,'0'0'264'0,"0"0"58"0,0 0-5 16,0 0-83-16,0 0-41 16,0 0-54-16,0 0-84 0,0 0-30 15,0 0-18-15,0 0-11 16,0-37-2-16,7 0-33 16,-1-4-47-16,21 1-31 15,-1-1 37-15,7 4 37 0,-7 7 28 16,-26 30 6-16,39-22 13 15,1 11 0-15,-7 8-16 16,0 10-10-16,6 4 29 0,0 4 9 16,7 3-12-16,0-3-10 15,-6 0 12-15,-40-15-3 0,46 18 0 16,-46-18-10-16,33 8 12 16,-33-8 13-16,0 0 1 15,0 0-12-15,0 0 27 0,0 0 46 16,0 0-36-16,0 0-21 15,-40 29 0-15,-19-3 0 16,-13-4-7-16,-7 0-9 16,-20 1-11-16,1-5-4 0,-1 4 23 15,1-3-32-15,6-8 32 16,13-8-22-16,13 5 9 0,14-12 16 16,12 0-10-16,40 4-8 15,0 0 14-15,-46-11 17 0,46 11-31 16,0 0 7-16,0 0 1 15,0 0 25-15,0 0-12 16,0 0 33-16,0 0 3 16,0 0 35-16,0 0 19 0,-6 41 32 15,6-41-11-15,-7 59 2 16,-6-7 7-16,-7 0-11 16,-6-8-40-16,-14-3-43 0,1 3-24 15,-20-7-2-15,6-4-10 16,-6-7-53-16,0-8-108 0,0-3-97 15,0-4-108-15,6-14-202 16,7-8-305-16</inkml:trace>
  <inkml:trace contextRef="#ctx0" brushRef="#br0" timeOffset="3596">10738 515 2611 0,'0'0'292'0,"0"0"-8"0,0 0-81 15,20-8-96-15,-20 8-52 16,0 0-21-16,0 0-43 0,0 0-117 16,0 0-113-16,0 0-168 15,0 0-238-15,0 0-164 16</inkml:trace>
  <inkml:trace contextRef="#ctx0" brushRef="#br0" timeOffset="4113">9943 995 1100 0,'0'0'282'16,"0"0"1"-16,0 0-53 16,0 0-48-16,0 0-101 0,0 0 15 15,0 0-9 1,0 0 18-16,0 0-64 0,0 0-14 16,0 0-27-16,0 0 23 15,-20 55 0-15,20-55 10 0,-13 60 10 16,13-60 27-16,-19 51 7 15,19-51-23-15,-33 56-2 0,33-56-27 16,-53 48-9-16,7-15-16 16,46-33 7-16,-59 26 8 0,59-26-15 15,-53 15 14-15,53-15-17 16,0 0 18-16,-46-11-20 0,46 11 7 16,-32-45-11-16,18-3-6 15,8 4 4-15,-1-8-1 16,7 0-5-16,0 8 23 0,0 44-15 15,0-52 16-15,0 52-7 16,0-37-11-16,0 37 11 0,0 0-9 16,0 0 24-16,0 0 13 15,0 0 48-15,0 0-22 16,0 0-2-16,-33 52-11 0,1-4-10 16,-1 0-9-16,6-4-29 15,27-44 13-15,-72 67-120 0,6-15-201 16,7-4-360-16,-13-4-216 15</inkml:trace>
  <inkml:trace contextRef="#ctx0" brushRef="#br0" timeOffset="4297">8787 2229 1913 0,'59'15'356'0,"0"-19"-71"16,7-7-130-16,-1-7-64 0,1-8-70 16,0-8-114-1,-7-6-382-15,-7-8-428 0</inkml:trace>
  <inkml:trace contextRef="#ctx0" brushRef="#br0" timeOffset="4764">8629 991 1960 0,'0'0'143'0,"0"0"76"15,0 0-19-15,0 0-45 16,0 0-48-16,0 0-35 0,0 0-19 15,0 0-16-15,-46 45-21 16,0-12-6-16,46-33-22 0,-59 26-4 16,6 0-16-16,1-8-20 15,52-18-39-15,-53-4-49 0,53 4 7 16,0 0 36-16,-39-48 48 16,25 11 18-16,14 37 2 0,0 0 57 15,-6-37-32-15,6 37 13 16,0 0 93-16,0 0 50 15,0 0-4-15,0 0 18 16,0 0 2-16,-53 41-32 0,1-4-28 16,-7 4-35-16,-14-4-16 15,-6 3-12-15,-19-6-9 0,-14-9-6 16,0-10-3-16,-6-7-10 16,13-8-8-16,0-4-9 0,13-11-3 15,13-11 6-15,13 0-10 16,20 4-45-16,0 0-79 0,46 22-130 15,0 0-291-15,0 0-339 16,0 0 54-16</inkml:trace>
  <inkml:trace contextRef="#ctx0" brushRef="#br0" timeOffset="4920">7275 1959 1941 0,'59'37'361'0,"0"-26"-57"16,7-18-115-16,20-15-107 16,6-11-48-16,13-12-34 0,0-3-523 15,7-7-334-15</inkml:trace>
  <inkml:trace contextRef="#ctx0" brushRef="#br0" timeOffset="5128">9976 53 2201 0,'-7'29'366'0,"7"-29"-60"0,-52 45-95 16,-20-8-100-16,-14 7-50 15,-19 0-30-15,-26 12-22 0,-21 3-91 16,-32 7-191-16,-13 1-182 15,-20 7-210-15,-6 7-50 16</inkml:trace>
  <inkml:trace contextRef="#ctx0" brushRef="#br0" timeOffset="5656">5836 1106 1186 0,'0'0'422'0,"0"0"-9"0,-46-11-75 15,46 11-97-15,0 0-75 16,0 0-21-16,0 0-51 16,-39-45-57-16,19 5-15 0,7-8-51 15,26-8-13-15,0 5 3 16,13 3-7-16,7 11 1 0,7 3 21 15,-1 20 10-15,7 6-5 16,0 12 19-16,0 14-10 0,-6 8 7 16,-40-26 6-16,46 37-6 15,-46-37-4-15,39 45 7 0,-39-45-10 16,0 0 20-16,26 40-13 16,-26-40 3-16,0 0 33 15,0 0-9-15,0 0 2 16,-39 19 11-16,-7-12-7 0,-13-3 3 15,0 7-2-15,-1-4-18 16,-12 1 27-16,6 3 2 0,1-4-3 16,12-3 35-16,7-1 14 15,46-3 5-15,0 0 22 0,-52-14-31 16,52 14-46-16,-33-41-12 16,13-11-21-16,7-10-1 0,6-12 6 15,1-11-20-15,-1-8-3 16,1 1 16-16,-1 3-19 15,0 8-37-15,7 14-1 16,-6 16-36-16,6 17-114 0,0 34-166 16,0 0-283-16,0 0-67 15</inkml:trace>
  <inkml:trace contextRef="#ctx0" brushRef="#br0" timeOffset="5825">5928 1331 1867 0,'0'0'446'0,"0"0"-15"16,0 0-64-16,7 45-111 15,-7-45-128-15,0 0-57 16,0 0-71-16,0 0-213 0,0 0-239 16,0 0-430-16</inkml:trace>
  <inkml:trace contextRef="#ctx0" brushRef="#br0" timeOffset="6053">5356 1025 2319 0,'0'0'266'0,"0"0"88"16,-52-15-51-16,52 15-92 15,-46 33-69-15,6 15-62 0,1 4-40 16,-7 3-18-16,-7 4-22 16,7 0-132-16,-6-3-96 0,-1-4-154 15,1-4-299-15,6-15-242 16</inkml:trace>
  <inkml:trace contextRef="#ctx0" brushRef="#br0" timeOffset="6380">4706 1039 1729 0,'0'0'246'0,"0"0"52"16,0 0-99-16,0 0-97 15,0 0-45-15,0 0-43 0,0 0 15 16,0 0-22-16,0 0-40 15,-13-40-82-15,13 40 5 16,6-48 60-16,7 11 20 16,-13 37 3-16,0 0 14 0,33-37 7 15,-33 37-11-15,0 0 52 16,0 0 81-16,0 0 27 0,0 0 27 16,0 40-25-16,-13 5-37 15,-20 3-26-15,0 0-42 0,-6 7-30 16,-7-3-10-16,-13-4-153 15,-13-4-226-15,-1-3-316 0,-12-4-161 16</inkml:trace>
  <inkml:trace contextRef="#ctx0" brushRef="#br0" timeOffset="6700">4482 696 1642 0,'0'0'304'0,"0"0"-7"0,0 0-49 15,0 0-81-15,0 0-30 16,0 0-61-16,0 0-32 0,0 0-10 16,-39 29-23-16,-7-7-8 15,-7 1 12-15,-6-1-2 0,0 4 43 16,-7 7 13-16,-6 4 13 15,0 11 22-15,0 7-2 16,-1 8-17-16,8 0-21 16,-8 3-29-16,8 1-24 0,-1 3 5 15,7-3-6-15,-7-8-86 16,7 0-161-16,6-7-208 0,1-12-357 16,6-3-171-16</inkml:trace>
  <inkml:trace contextRef="#ctx0" brushRef="#br0" timeOffset="6881">3654 1486 2329 0,'0'0'424'0,"0"0"-100"15,33 15-115-15,-33-15-88 0,0 0-73 16,0 0-18-16,0 0-72 15,0 0-222-15,0 0-332 0,0 0-517 16</inkml:trace>
  <inkml:trace contextRef="#ctx0" brushRef="#br0" timeOffset="7360">3280 1013 2313 0,'-40'-48'322'0,"21"12"-72"0,19 36-102 16,-27-37-85-16,27 37-5 15,0 0-18-15,-13-41-33 16,13 41-11-16,0-41-9 0,0 41-9 16,27-40 22-16,-27 40-12 15,39-34 4-15,0 20 8 0,1 6-17 16,-40 8 13-16,46 11 1 15,-46-11-1-15,39 15 10 16,-39-15-9-16,0 0 28 0,0 48 29 16,-13 0-21-16,13-48-4 15,-66 63 2-15,7-11-21 0,0 3-8 16,-7-3 6-16,-6 7-8 16,6 0 6-16,7 0 1 0,13-3-17 15,0-5 7-15,7-10 12 16,6-4-20-16,33-37 18 0,-33 44 6 15,33-44-13-15,-46 41 8 16,46-41 3-16,-52 22-11 16,12-15 18-16,40-7 38 15,-39-14 18-15,39 14-4 0,-40-56-25 16,14-7-39-16,13 1 3 16,13-9-6-16,6-6-23 0,8 3-82 15,12-4-85-15,7 4-175 16,-7 12-243-16,7-1-244 0</inkml:trace>
  <inkml:trace contextRef="#ctx0" brushRef="#br0" timeOffset="7533">3240 352 2075 0,'40'-40'278'15,"-1"-5"-50"-15,7 5-126 16,0-5-45-16,0 1-52 0,0 0-260 16,0-1-296-16,0 8-261 15</inkml:trace>
  <inkml:trace contextRef="#ctx0" brushRef="#br0" timeOffset="8241">2196 637 2049 0,'0'0'180'16,"0"0"-15"-16,0 0-81 0,-20-34-26 15,13 1-43-15,7 0-7 16,7 7 0-16,-1-4-11 0,-6 30 0 15,20-33-2-15,-20 33-10 16,0 0 6-16,0 0 9 0,0 0-19 16,0 0 24-16,0 0-17 15,26 11 12-15,-26-11 0 0,0 0-4 16,7 48 12-16,-14-14-5 16,-6-1-10-16,-13 0 14 15,26-33-21-15,-59 44 4 0,0-7-15 16,13-11 2-16,-7-7 26 15,14-8-7-15,39-11-6 16,-46 3 13-16,46-3-76 0,-40-11 1 16,40 11 57-16,0 0-41 15,0 0 31-15,0 0 1 0,0 0-2 16,0 0 20-16,0 0 1 16,0 0-18-16,0 0 44 15,0 0-35-15,0 0 34 0,0 0-1 16,0 0 3-16,-33 37-7 15,33-37-4-15,0 0-22 0,-46 34 3 16,7-12-6-16,39-22-8 16,-39 7 13-16,39-7 13 0,-46-11-26 15,46 11 36-15,-40-15-20 16,40 15-9-16,0 0 47 0,-39-7-24 16,39 7 47-16,-53 15 65 15,-13 11-16-15,-6 7 11 0,-20 11 3 16,-13 4-20-16,-13-4-9 15,-7 1-1-15,7-1-32 16,-7-7-20-16,13-11-12 16,7-8-10-16,6-10 17 0,14-12 17 15,19-7-17-15,7-4-3 16,6-3-17-16,21-15-39 0,-1-8-33 16,13-7-31-16,0-8-51 15,14 5-48-15,6 6-136 0,13 5-167 16,-13 40-84-16,52-33-3 15</inkml:trace>
  <inkml:trace contextRef="#ctx0" brushRef="#br0" timeOffset="8481">1663 1627 2294 0,'0'0'329'15,"0"0"-21"-15,33 18-89 0,-33-18-88 16,0 0-63-16,0 0-51 16,46 4-1-16,-6-8-14 0,-1-3-33 15,-39 7-46-15,39-4-16 16,-39 4-1-16,0 0 19 0,40 19-73 16,-40-19-32-16,0 44-73 15,-7 4-149-15,-19 0-179 16,-20 0-59-16</inkml:trace>
  <inkml:trace contextRef="#ctx0" brushRef="#br0" timeOffset="8629">908 2351 1583 0,'0'0'148'15,"0"0"88"-15,39-15-54 0,20-11-96 16,20-11-36-16,0-3-50 15,-7 6-346-15,-6-3-294 16</inkml:trace>
  <inkml:trace contextRef="#ctx0" brushRef="#br0" timeOffset="9153">592 445 1473 0,'0'0'315'15,"0"0"2"-15,0 0-80 16,40-37-96-16,6-4-64 15,19 4-31-15,1 0-24 16,-7 4-50-16,-6 7-220 0,-14 4-232 16,-6 7-150-16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8:08.9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3523 724 697 0,'26'34'106'0,"-6"-5"41"16,-20-29-55-16,13 45-1 16,-13-45-40-16,20 45-66 0,-20-45 30 15,0 0-15-15,13 37 4 16,-13-37 4-16,0 0 5 0,0 0 6 15,0 0-33-15,0 0-52 16,0 0-28-16,0 0 43 16,0 0 33-16,20-30 21 0,-20 30-7 15,0 0 4-15,6-29 53 16,-6 29 12-16,0 0 27 0,0 0 76 16,0 0-35-1,0 0-43-15,-52 48-43 0,6-4-21 16,0 0-7-16,0 1-4 15,-7-1-9-15,1-7-18 0,-1-4-10 16,-6 0 63-16,6-7-41 16,7-4-42-16,46-22 33 0,-65 12-67 15,65-12-92-15,-53-23 58 16,53 23 16-16,-20-55 43 16,14 7 15-16,12-4 16 0,14 12 10 15,-20 40 10-15,33-37 32 16,-33 37-62-16,39-26 30 0,-39 26 39 15,46-8-21 1,-46 8 14-16,40 11 5 0,-40-11 3 16,0 0-12-16,0 0 14 15,0 0-26-15,33 26 32 0,-33-26 44 16,0 0-14-16,0 0-2 16,-14 56-19-16,-18-12-45 15,32-44-4-15,-53 55 4 0,0-14-2 16,53-41 25-16,-59 37-14 15,59-37-2-15,0 0 40 0,-46 26-12 16,46-26-29-16,0 0-18 16,-46-7 7-16,46 7 5 15,0 0-33-15,-46-30 1 16,46 30-11-16,-46-41 2 0,46 41-7 16,0 0 47-16,0 0-5 15,0 0-35-15,0 0 9 0,0 0 13 16,0 0 7-16,0 0 25 15,0 0-12-15,0 0 30 16,0 0-12-16,-46 52 6 0,13-8 8 16,1-3 9-16,32-41-9 15,-46 52 2-15,13-19 1 0,33-33 59 16,-46 33 24 0,6-18 18-16,40-15 23 0,-39-11-39 15,6-8-29-15,7-14-31 16,-1-11-48-16,14-15-6 0,-6-8-15 15,-1 1 9-15,7-1-3 16,6 4-13-16,1 12-1 16,-1 6 9-16,0 12-10 0,7 33-45 15,-6-26-93-15,6 26-119 16,0 0-183-16,0 0-161 0,0 0-101 16</inkml:trace>
  <inkml:trace contextRef="#ctx0" brushRef="#br0" timeOffset="180">2623 1630 1688 0,'0'0'233'16,"0"0"-3"-16,0 0-83 15,46 0-74-15,6-11-33 0,1-7-97 16,-7-1-245-16,0-6-261 15,-13-1-123-15</inkml:trace>
  <inkml:trace contextRef="#ctx0" brushRef="#br0" timeOffset="400">2412 1520 1804 0,'0'0'371'0,"0"0"-63"0,0 0-114 16,0 0-50-16,-39-23-40 15,39 23-2-15,-33 30-38 0,13 14-35 16,-6 8-7 0,0 15-86-16,-7-1-152 0,0 4-158 0,-6 0-310 15,-7-3-69 1</inkml:trace>
  <inkml:trace contextRef="#ctx0" brushRef="#br0" timeOffset="861">1577 1697 756 0,'0'0'132'0,"0"0"38"16,0 0 46-16,0 0-56 0,0 0-30 16,0 0-45-16,0 0-27 15,0 0-29-15,-13-37-36 0,13 37-61 16,-13-52-8-16,-1 1 10 16,8-9 61-16,12 1-22 15,8 0-5-15,-1 15 17 0,-13 44 11 16,46-52-32-16,0 26 43 15,-7 12 5-15,-39 14-17 0,59 22 34 16,-59-22-21-16,53 44 23 16,-26-3 17-16,-20 3 74 0,-14-3-31 15,-20 3-10-15,-13 0 15 16,-6-7 25-16,-13-3 18 16,0-9-7-16,0-10 16 15,6-7 18-15,1-12-14 0,12-11-16 16,1-11-54-16,6-11-46 15,7-14-14-15,6-9-9 0,7-10-13 16,6 0 0-16,1 0-49 16,-1 3-97-16,1 8-91 0,-7 8-197 15,6 2-199-15,-6 5-70 16</inkml:trace>
  <inkml:trace contextRef="#ctx0" brushRef="#br0" timeOffset="1080">1702 0 1518 0,'19'63'256'0,"-19"15"-38"15,-6 10-69-15,-7 12-68 0,-7 7-15 16,7 8-39-1,0-1-5-15,-7 8-9 0,0-3-74 16,-6 0-261-16,0-1-226 16,-14 4-45-16</inkml:trace>
  <inkml:trace contextRef="#ctx0" brushRef="#br0" timeOffset="1281">1058 1882 1209 0,'0'0'312'0,"0"0"-40"15,0 40-82-15,6 1-48 16,-6 11-66-16,-6 7-40 0,-1 15-6 16,-6 0-134-16,-20 3-149 15,7-7-192-15,-7-7-41 0,0-10 31 16</inkml:trace>
  <inkml:trace contextRef="#ctx0" brushRef="#br0" timeOffset="1496">762 984 839 0,'0'0'107'0,"0"0"72"0,0 0-9 16,26 81-26-16,1 4-77 16,-8 4-10-16,8 3-31 0,-1 1-22 15,-6-1 2-15,-1-3-6 16,-6-4-433-16,-6-8-60 0</inkml:trace>
  <inkml:trace contextRef="#ctx0" brushRef="#br0" timeOffset="1944">690 1686 868 0,'0'0'165'15,"0"0"-10"-15,0 0-30 0,13 63-25 16,0-4-55-16,-6 4-27 15,-7-1-8-15,-7 1-13 0,0 0 7 16,-12 4 13-16,-1-12 14 16,-13-3-8-16,7-4-20 15,26-48-8-15,-46 59 5 16,13-11 11-16,33-48-1 0,-33 52 21 16,13-7 34-16,20-45-33 15,-13 52 47-15,13-52 44 0,0 51 45 16,0-51-12-16,-19 56-32 15,19-56-14-15,-46 59-23 0,0-15 2 16,0-11 26-16,0-7-4 16,0-11 8-16,0-4 5 0,6-11 13 15,40 0-26-15,-46-18-35 16,46 18-38-16,-46-67-18 0,13-7-13 16,27-14 2-1,12-16 8-15,21-4-12 0,12-3-8 16,7 11-17-16,13 8-45 15,-6 11-96-15,-1 14-153 0,-6 12-272 16,-46 55-263-16</inkml:trace>
  <inkml:trace contextRef="#ctx0" brushRef="#br0" timeOffset="2125">769 3283 2588 0,'0'0'206'0,"59"11"-103"15,6-29-45-15,1-12-28 16,0-3-146-16,0-4-255 0,-1 0-429 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29:51.4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1515 492 0,'0'0'144'0,"0"0"69"16,0 0 42-16,0 0 42 0,0 0-46 16,0 0-42-16,0 0-11 15,0 0-51-15,0 0-71 16,0 0-22-16,0 0 1 0,0 0-34 16,0 0-14-16,0 0-1 15,0 0-1-15,0 0-24 16,0 0 54-16,0 0-29 15,0 0 9-15,0 0 10 0,0 0 0 16,33-41 2-16,6 8 2 16,7 3 12-16,0-11-5 0,0-14 6 15,20-15-23-15,0-15 5 16,6-22-12-16,13-19-5 16,1-14-20-16,6-4 2 0,0 0 11 15,0 14 19-15,-13 19-25 16,-7 23-30-16,-20 18-192 15,-6 14-161-15,-13 12-169 16,-33 44-73-16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2:27.7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8155 1830 1658 0,'26'3'402'16,"-26"-3"11"-16,0 0-102 0,0 0-120 16,0 0-92-16,7-15-63 15,-7 15-14-15,-7-36-9 0,-6 6-8 16,0-3-32-16,0-4-45 15,13-4-42-15,13-11 2 0,0 8 30 16,0 11 24-16,0 7 2 16,-13 26-24-16,0 0-51 15,0 0 65-15,33-18 34 0,0 14 27 16,0 11 5-16,0 12 6 16,13 3 19-16,-7 4-16 0,14 3-6 15,-7-3 7-15,0 4-23 16,6-8 21-16,-19 0-8 0,0-4 15 15,-33-18-15-15,0 0 59 16,0 0 9-16,0 0-29 0,0 0-13 16,0 0-34-16,-33 15 26 15,-26-7-15-15,-7-5-14 0,-12 1 40 16,-1 0-48-16,-13-8-20 16,0-3 10-16,0 3-8 15,6-7 22-15,21 0 6 16,-1 3 15-16,13-3-3 0,53 11-14 15,-46-14 34-15,46 14-23 16,0 0 11-16,0 0-20 0,0 0 9 16,0 0 0-16,0 0-20 0,0 0 29 15,40-8-3-15,-1 12-19 16,1 3 63-16,-14 4 4 0,-26-11 38 16,39 34 13-16,-19-1-3 15,-7-4 7-15,-13 5-11 0,-6 3-8 16,-14 0-6-16,-13-1-22 15,-6-2-20-15,-7 4-8 16,-13-9-22-16,-1 1 8 16,-5-4-28-16,19-4-7 0,-7-4-99 15,-6-7-136-15,20 0-211 16,6-11-405-16</inkml:trace>
  <inkml:trace contextRef="#ctx0" brushRef="#br0" timeOffset="264">8043 2436 1915 0,'27'-48'183'0,"6"0"-2"15,6 0-37-15,0 8-43 16,1 3-47-16,-7 18-1 0,0 8 2 15,-7 11 78-15,0 11 29 16,-13 15 5-16,-6 7-18 0,-7 8-51 16,-13 3-45-16,-7 4-21 0,-6 4-17 15,-7-11-62-15,-7-1-115 16,14-6-144-16,-20-5-277 16,0-14-332-16</inkml:trace>
  <inkml:trace contextRef="#ctx0" brushRef="#br0" timeOffset="564">7084 684 1735 0,'-7'-34'316'0,"1"4"29"15,6 30-34-15,-20-29-71 16,20 29-62-16,0 0-75 0,0 0-60 16,0 0 56-16,0 0 45 15,-13 52-50-15,6 23-10 0,14 6-7 16,13 11-5-16,6 8 7 16,13 7-20-16,7-4-42 0,14-3-8 15,-8 4-22-15,7-8-143 0,-6-15-108 16,-14-7-142-16,-12-22-253 15,-27-52-277-15</inkml:trace>
  <inkml:trace contextRef="#ctx0" brushRef="#br0" timeOffset="1100">6039 902 1489 0,'0'0'193'16,"0"0"40"-16,0 0-8 16,0 0 0-16,0 0-24 0,20 41-30 15,6 3-41-15,7 8-38 16,13 3-22-16,0 1-7 0,0-5-14 15,0-2-32-15,-7-1 10 0,7-8-17 16,-13 1 8-16,-33-41 21 16,27 44 12-16,-27-44-12 0,13 45 3 15,-13-45-16-15,-46 36-20 16,-13-10-6-16,-20-11 5 0,-7-4 1 16,-6-3-35-16,0-8-6 15,0 0 10-15,7-8 11 16,6-7 3-16,13 4-1 0,14-3 2 15,52 14-19-15,-40-19-5 16,40 19 1-16,0 0 16 0,0 0-8 16,0 0 16-16,0 0 6 0,46-29-1 15,0 17-8-15,0 20 17 16,0 7 2-16,-6 10-4 0,-1 1 51 16,-39-26 47-16,40 45 10 15,-21 3 18-15,-6 0 1 0,-19-4-38 16,-20 0-32-16,26-44-42 15,-66 59-10-15,-6-18 3 0,-1-8-110 16,1-18-86-16,0-4-99 0,-1-11-182 16,14-15-407-1</inkml:trace>
  <inkml:trace contextRef="#ctx0" brushRef="#br0" timeOffset="1548">6723 18 1265 0,'0'0'384'0,"0"0"-44"15,13-29-100-15,-13 29-104 0,0 0-63 16,0 0-5-16,0 0 29 15,0 0 35-15,-13 44-32 0,-7 8-46 16,-13 3-14-16,7 8-1 16,-14-4-17-16,-12 0-14 0,-14-7-6 15,0 0-15-15,1-8-40 16,-1-14-44-16,13-12-16 0,1-7-23 16,12-15-37-16,1-10 42 0,39 14 5 15,-40-56 20-15,21-3 66 16,6 7 37-16,-7 8 70 15,20 11-15-15,0 33 1 0,0 0-47 16,0 0 109-16,0 0 32 16,0 0-55-16,-26 52-27 0,6 3-19 15,-6 0-34-15,12-3 6 16,-5-8-2-16,6 1-7 0,-1-8-17 16,14-37-10-16,-19 37-9 0,19-37-70 15,0 0-151-15,0 0-288 16,-46 26-162-16</inkml:trace>
  <inkml:trace contextRef="#ctx0" brushRef="#br0" timeOffset="2729">5237 1035 416 0,'0'0'115'16,"0"0"15"-16,0 0-16 15,0 0 6-15,0 0-15 0,0 0 89 16,0 0 9-16,0 0-58 15,0 0-33-15,0 0 0 0,0 0-5 16,0 0-28-16,-19 52-45 16,19-52-6-16,-13 48 4 15,13-48 5-15,-20 48-18 0,20-48-1 16,0 0 9-16,0 0-2 16,0 0-14-16,-13 44-11 0,13-44-6 15,0 0 19-15,0 0-3 0,0 0-10 16,0 0-54-16,0 0-3 15,0 0 46-15,0 0-4 0,0 0 9 16,0 0-19-16,0 0 0 16,0 0 22-16,0 0-19 0,0 0 22 15,0 0 10-15,0 0-27 16,0 0 20-16,0 0-3 16,-53 23 15-16,53-23-4 0,-52 25 1 15,52-25-18-15,-53 26 2 16,53-26 21-16,-53 19-7 0,53-19-10 15,-65 18 3-15,12-3-12 16,7-4 9-16,46-11 5 0,-66 19 6 16,20-1-20-16,46-18 2 0,-52 26 15 15,52-26-8-15,0 0 11 16,-40 22-22-16,40-22 0 0,0 0 11 16,0 0 19-16,0 0 11 15,0 0-2-15,0 0 7 16,0 0-29-16,53 30-6 0,-7-19 26 15,0 0-8-15,-46-11-26 16,59 7-14-16,-13 1 41 0,-46-8-9 16,46 7-10-16,-46-7-14 15,0 0 4-15,0 0 44 0,40 18 24 16,-40-18-21-16,0 0 19 16,0 0 40-16,0 0 42 0,0 0-24 15,0 0-19-15,19 52 1 0,-19-52-9 16,-6 41-34-16,6-41-22 15,-46 48-6-15,0 0-1 0,0-19-4 16,-7-6-8-16,-13-12-12 16,-6-4 6-16,-7-3-3 15,7-12 7-15,0-3 1 0,-1 0-2 16,1-11-4-16,13 0 29 16,6-11 11-16,7-8-10 0,7-11-23 15,13 0-3-15,6-7 10 16,13-3 0-16,14 2-22 0,6 5-12 15,7 0 4-15,6 7-67 16,7 7-89-16,-7 4-110 0,-26 37-134 16,40-41-243-16,-40 41-134 0</inkml:trace>
  <inkml:trace contextRef="#ctx0" brushRef="#br0" timeOffset="2950">4725 595 1794 0,'26'-41'342'0,"0"8"-9"16,1 7-91-16,6 11-74 16,-1 4-36-16,-5 11-48 0,12 7-40 15,-13 16-24-15,-26-23-14 16,33 51 8-16,-13-3-39 15,-13 4-158-15,-21 4-185 0,-5 0-403 16</inkml:trace>
  <inkml:trace contextRef="#ctx0" brushRef="#br0" timeOffset="4940">3266 766 645 0,'0'0'146'0,"0"0"15"16,0 0 35-16,0 0 40 0,0 0-29 15,33 7-33-15,0 15 31 16,0 11-15-16,13 4-42 0,0 0-31 16,0 8-44-16,-7-5-40 15,0-3-14-15,-12-4 6 0,-27-33-7 16,19 41-13-16,-19-11 2 15,0-30-7-15,0 0-6 0,-46 40-24 16,0-21-22-16,0-12 17 16,7-3 14-16,39-4-9 0,-46-19 24 15,46 19-31-15,-26-40-15 16,13-1 7-16,13-3 4 16,6 3 10-16,14 0 38 0,0 12-3 15,-1 3-7-15,-19 26-3 16,0 0 35-16,27-30-19 0,-27 30-10 15,0 0 13-15,0 0-10 16,0 0-6-16,0 0 30 0,0 0 15 16,0 0-1-16,0 0 18 15,0 0-38-15,0 0-21 0,-40-7 18 16,-12 14-28-16,6 8 6 16,-7 7 22-16,0 4-28 0,14 0 30 15,6 0-23-15,33-26 0 16,-33 37 7-16,33-37 8 15,-13 37-23-15,13-37 28 0,0 0 5 16,26 44-22-16,-26-44 11 16,46 30-19-16,-6-15 8 0,-40-15 13 15,46 3-17-15,-7-3 10 16,-6-7-6-16,-33 7 0 0,33-11 8 16,-33 11-22-16,0 0 21 15,26-15-4-15,-26 15-6 0,0 0-15 16,0 0 12-16,0 0 31 15,0 0-7-15,0 0 7 0,0 0 23 16,0 0 0-16,-39 30 15 16,-7-5-11-16,0-2 0 15,-13 2 0-15,-7-2-13 0,-6 2 8 16,-1-6 0-16,-5 3-15 16,-1-3 4-16,-7-8-15 0,1 3-11 15,-1-6 4-15,-12-1-14 16,-1-3 5-16,-12 0-2 0,-8-8-6 15,-6 4-3-15,7-7 14 16,0 3-11-16,13 0 6 0,6-3 1 16,7 3-10-16,13 0 11 15,14 1-5-15,6-1 0 0,13 0 4 16,6-3-4 0,40 7-10-16,-46-7 19 0,46 7-26 15,0 0 22-15,-39-12-5 16,39 12-11-16,0 0 18 0,0 0-20 15,0 0 9-15,0 0 4 16,0 0-17-16,0 0-3 0,0 0 20 16,0 0-7-16,0 0 17 15,0 0-7-15,0 37-11 0,0-37 26 16,33 45-22-16,-33-45 4 0,46 44 11 16,0-14-14-16,-7-5 8 15,-39-25-5-15,46 19-11 0,-46-19-4 16,39 15-3-1,-39-15-8-15,40-4 1 0,-40 4 7 16,39-26-23-16,-39 26-24 16,40-55-8-16,-21 10 16 0,1 8 35 15,-20 4 19-15,0 33 12 16,-6-29 3-16,6 29-5 0,-40-23-14 16,1 12 11-16,-14 4 1 15,1 7-5-15,-14 4 2 0,0-1 3 16,0 1-15-16,1-4 21 15,6 0-8-15,6-4-3 0,14 1 8 16,-1-5 7-16,40 8-26 16,-46-18 11-16,46 18-3 15,0 0-19-15,-33-33 22 0,33 33 8 16,0 0-5-16,0 0 4 16,0 0-17-16,0 0 13 0,0 0 22 15,0 0-14-15,0 0 42 16,0 0-1-16,40 37-14 0,-21-1 4 15,-19-36-12-15,7 56-11 16,-7-12 8-16,0-44-9 0,-26 48-16 16,26-48 10-16,-46 41-12 15,46-41 2-15,-59 26 9 16,13-15-6-16,46-11-14 0,-53-11 22 16,14-11-13-16,39 22-12 15,-40-48 0-15,14 3-13 0,19 5 13 16,1-1 17-16,12 8-14 15,-6 33 3-15,0-37 6 0,0 37-17 16,0 0 20-16,0 0-3 16,0 0-14-16,0 0 50 0,0 0 8 15,0 0 13-15,-26 44-7 16,-7 0-9-16,-6 8-8 0,-7 0-17 16,-7-4-13-16,-6 4-3 15,0-12 4-15,0-6-106 0,6-12-74 16,7 0-182-16,46-22-306 15,-46 11-203-15</inkml:trace>
  <inkml:trace contextRef="#ctx0" brushRef="#br0" timeOffset="5208">1715 336 1729 0,'0'0'383'0,"13"-30"-80"0,-13 30-83 15,0 0-77-15,0 0-52 16,27-14 56-16,5 14-21 0,1 11-34 16,0 4-45-16,0 7-28 15,-7-8-14-15,1 5-1 0,-27-19 0 16,13 37-27-16,-26 4-42 15,-14 3-110-15,-25 4-121 0,-21 7-304 16,-5-7-197-16</inkml:trace>
  <inkml:trace contextRef="#ctx0" brushRef="#br0" timeOffset="5589">624 673 1286 0,'0'0'361'0,"0"0"28"0,0 0-86 15,0 0-66-15,-13 48-68 16,13-48-78-16,13 37-22 15,-13-37-32-15,0 0-22 0,33 37-15 16,-33-37 14-16,0 0-3 16,46 15 9-16,-46-15-28 0,40-4 15 15,-40 4-1-15,0 0-16 16,26-48 10-16,-19 4 0 0,-14 14 15 16,7 30 28-16,-7-29-14 15,7 29-21-15,0 0-13 0,-32-9 8 16,32 9 0-16,-33 23-33 15,33-23-83-15,0 0-101 0,0 0-211 16,-33 45-299-16,33-45-63 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0:00.6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1049 1073 0,'0'0'186'0,"0"0"29"0,0 0-37 16,0 0 57-16,0 0 16 15,0 0-99-15,0 0-83 0,14 34-14 16,5 6-4-16,-19-40 13 16,20 45-14-16,-20-45-29 0,20 40-5 15,-20-40 15-15,0 0-31 0,0 0 43 16,26 34 17-16,-26-34-14 15,0 0 29-15,0 0-17 0,0 0 3 16,0 0 22-16,0 0 7 16,0 0 0-16,39-23-41 0,7-10-33 15,-6-15 3-15,6-7-16 16,0-15 7-16,0-15-7 0,6-12-7 16,1-10 11-16,0-7-28 15,6-8 5-15,-7 0-22 0,-6 11-1 16,-6 15 2-16,-7 26-70 15,-7 18-78-15,-13 15-104 0,-13 37-83 16,0 0-102-16,0 0-68 0,0 0 92 16</inkml:trace>
  <inkml:trace contextRef="#ctx0" brushRef="#br0" timeOffset="928">585 1138 614 0,'0'0'158'0,"0"0"13"16,0 0 45-16,0 0 2 16,0 0-21-16,0 0-7 0,0 0-54 15,0 0-40-15,0 0-28 16,0 0-31-16,0 0 4 0,0 0-9 16,0 0-24-16,0 0 23 0,0 0-31 15,0 0 17-15,0 0 173 16,0 0-100-16,0 0-38 0,0 0-8 15,0 0-39-15,-26 37 13 16,26-37-14-16,0 0-4 16,0 0 12-16,0 0 7 0,0 0-5 15,-13 30 29-15,13-30 0 0,0 0 27 16,0 0 14-16,0 0 9 16,0 0 31-16,0 0-4 0,0 0-52 15,52-30-19-15,-6-3-32 0,-6-15 9 16,-1-8-13-16,7-6-8 15,0-12-15-15,0-15 14 0,7-3-12 16,-1-8 19-16,1 0-11 16,-7 8-8-16,0-1-8 0,-7 16-56 15,-6 10-70-15,-6 8-72 16,-8 15-83-16,1 3-91 0,-20 41-175 16,20-40-48-16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0:10.1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3545 1626 549 0,'0'0'182'16,"0"0"98"-16,0 0 35 15,0 0-25-15,0 0-68 16,0 0-38-16,0 0 36 16,0 0-68-16,0 0-53 0,0 0-58 15,19 52-10-15,8-12 12 16,-27-40-26-16,46 41-30 0,0-19 23 16,-14-3-1-16,-32-19-24 15,53 0 10-15,-14-8-24 0,-39 8-30 16,0 0 29-16,46-55-3 15,-19 7-12-15,-14-4 9 16,0 0-4-16,-6 12 62 0,-7 40 22 16,0 0-26-16,0 0 6 15,-66-34 4-15,-6 34 27 16,-7 15 6-16,-7 15-11 0,1 3-10 16,-1 4-28-16,8 0-12 15,-1-4 11-15,6-3-19 0,8-12 15 16,6-3-1-16,13-8-27 15,46-7-40-15,-40-18-12 16,40 18-19-16,-26-48 44 0,19-4-19 16,20-7 33-16,14 7 10 15,-1 1 15-15,0 6 20 0,-26 45-27 16,53-48 27-16,-7 15 37 16,-46 33 7-16,59-15 47 15,-59 15-32-15,53 4-1 0,-53-4-18 16,46 7-38-16,-46-7 9 15,0 0 6-15,0 0 47 16,0 0 18-16,0 0-40 0,-7 52-14 16,-32-8-5-16,-14 1-20 15,-13-5-3-15,-6-3-11 0,6-3-8 16,1-9 17-16,-1-2-9 16,20-12 13-16,6-8-6 0,8-6-13 15,32 3 6-15,0 0-12 16,-33-52 0-16,20 4 23 0,13 7-20 15,0 8 16 1,0 33-13-16,0 0 2 0,0-37 6 16,0 37-15-16,0 0 16 15,0 0 0-15,0 0 23 0,-33 22 18 16,0 8-12-16,0 3 16 16,0-3 8-16,33-30 2 0,-39 37 19 15,39-37 5-15,-33 25 16 16,33-25-4-16,0 0 12 0,-33 11-46 15,33-11-25-15,0 0 6 16,-33-29-24-16,33 29-1 0,-33-59-6 16,20-8-17-1,7-7 7-15,6-14-42 0,6-8-27 16,1-8-16-16,6 1 32 16,0 7-7-16,0 11-29 0,0 22-21 15,0 15-61-15,-6 11-84 16,-7 37-112-16,0 0-56 0,0 0-152 15,-7 48-139-15</inkml:trace>
  <inkml:trace contextRef="#ctx0" brushRef="#br0" timeOffset="196">2618 2199 1604 0,'0'0'401'16,"33"22"-99"-16,0-19-121 0,0-6-83 16,13-12-45-16,-7-3-30 15,7-1-100-15,-7-3-165 0,-39 22-236 16,40-33-91-16,-40 33 53 16</inkml:trace>
  <inkml:trace contextRef="#ctx0" brushRef="#br0" timeOffset="436">2040 1556 1653 0,'0'0'277'15,"0"0"100"-15,0 0-20 16,-40 33-81-16,14 11-77 0,6 12-46 15,1 7-43-15,-8 7-41 16,-6-4-47-16,-6 1-11 16,0-4-28-16,-1-8-116 0,-6-7-143 15,7-11-201-15,39-37-250 16,-46 26-66-16</inkml:trace>
  <inkml:trace contextRef="#ctx0" brushRef="#br0" timeOffset="924">1501 1600 1370 0,'0'0'371'0,"0"0"7"0,0 0-76 15,-40 26-105-15,40-26-76 16,0 0-50-16,-46 18-7 0,46-18-3 15,0 0-18-15,0 0-32 16,0 0-11-16,-13-40-13 0,13-8-30 16,20-11-31-16,6-8 24 15,14 1 4-15,-7 7 17 0,-1 14 15 16,1 8 4-16,-33 37 6 16,0 0 1-16,0 0 0 0,46-15 3 15,-46 15 2-15,0 0-17 16,0 0 15-16,40 56 12 15,-27-15 24-15,-7-1 37 16,-6-7 17-16,-13 8-4 0,0-4-30 16,-13 4-20-16,-7-8-16 15,33-33-12-15,-59 48-8 0,0-18 5 16,13-12-5-16,0-11 11 16,46-7-7-16,-40-7 9 0,40 7-17 15,0 0-5-15,-39-59 0 16,19-8 6-16,14-7-33 0,-1-11-11 15,7-7-39-15,7-11 1 16,-1 3-4-16,1 4-60 0,-1 15-66 16,-6 7-126-16,0 18-179 15,0 8-40-15</inkml:trace>
  <inkml:trace contextRef="#ctx0" brushRef="#br0" timeOffset="1176">2046 0 1990 0,'0'0'312'0,"0"0"63"15,0 0-70-15,-19 59-71 16,-8 19-74-16,-12 14-63 0,-7 8-44 15,-7 7-28-15,7 0-14 16,-6 4-2-16,12-7-21 0,1-8-117 16,6 0-162-16,-6 0-243 15,-1-7-325-15,-6-1 9 0</inkml:trace>
  <inkml:trace contextRef="#ctx0" brushRef="#br0" timeOffset="1389">1047 1674 1535 0,'0'0'402'0,"0"0"26"16,0 0-70-16,0 0-82 16,-19 48-81-16,-1 0-70 0,13 4-50 15,-12 3-34-15,-1 1-28 16,0 3-22-16,-6-8-135 0,0-6-142 15,-1-1-233-15,1-14-283 16,26-30-11-16</inkml:trace>
  <inkml:trace contextRef="#ctx0" brushRef="#br0" timeOffset="1596">916 610 1769 0,'0'0'275'0,"0"0"5"15,-20 55-50-15,7 8-77 0,7 7-84 16,6 8-28-16,6 3-18 16,1 1-89-16,-1 3-245 0,-12-8-287 15,-1-3-126-15</inkml:trace>
  <inkml:trace contextRef="#ctx0" brushRef="#br0" timeOffset="1987">620 1275 1254 0,'0'0'245'16,"0"0"65"-16,0 0-59 0,-39 18-78 15,39-18-16-15,-40 60-50 16,14-5-39-16,0 0 9 16,6 5-27-16,-6-1 8 0,0 7-11 15,-1 1 2-15,1 7 1 16,6 7-26-16,1 0-10 0,-1 0 0 16,0 1-14-16,0-8 33 15,1-8 36-15,-1-14 17 0,0-12 16 16,1-10 2-16,-8-15-35 15,1-12-13-15,-7-10 4 0,7-19 1 16,0-14-16-16,6-20-8 16,0-21-14-16,14-15-8 0,6-15-10 15,6-14 4-15,7 3-6 16,7 4-8-16,0 10-38 16,-1 16-64-16,8 18-71 0,6 11-98 15,-1 23-136-15,-32 40-163 16,66-19-135-16,-7 27 34 0</inkml:trace>
  <inkml:trace contextRef="#ctx0" brushRef="#br0" timeOffset="2156">318 2561 1786 0,'7'33'279'0,"-7"-33"44"16,32 37-19-16,-5-19-67 0,19-10-102 15,0-16-67-15,6-3-45 16,1-3-150-16,-14-5-218 0,1 1-352 16,-7-5-190-16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0:16.1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989 0 494 0,'0'22'185'0,"-7"8"13"16,1-1 34-16,-1 15 5 16,-6 8 17-16,-7 11-18 15,1 15-51-15,-8 7-51 16,1 11-12-16,0 7-4 0,-8 4-14 15,8 11-18-15,-1 12 19 16,1 14-2-16,-7 15-13 0,-6 7-15 16,6 8-17-16,-7 0-13 15,8-7 14-15,-8-5 6 0,0-14-14 16,7-8-6-16,-7-14-4 0,1-15-4 16,0-8 22-16,6-18-31 15,0-7-3-15,0-15 4 0,0-8-20 16,6-11 24-16,7-10-33 0,0-9 0 15,20-25 0-15,0 0 13 16,0 0 6-16,0 0-14 16,0 0 12-16,0 0-7 0,0 0-10 15,0 0 2-15,0 0 7 0,0 0-9 16,0 0-6-16,0 0 9 0,0 0 6 16,0 0-3-16,0 0-6 15,0 0-4-15,0 0 15 0,0 0-3 16,0 0-8-16,0 0 5 0,0 0-56 15,0 0-9-15,-13-33 18 16,0-15 22-16,13-4-3 0,0-10-14 16,0-1 13-16,0 7 17 0,0 5 2 15,7 6-9-15,-1 12 11 16,-6 0 9-16,0 33-12 0,7-30-2 16,-7 30 8-16,0 0 4 15,0 0-4-15,0 0-12 0,0 0 4 16,0 0 12-16,0-29-4 0,0 29-9 15,0 0 14-15,0 0 1 16,0 0-3-16,0 0-3 0,0 0-3 16,0 0 11-16,0 0 7 0,0 0-1 15,0 0 2-15,0 0 4 0,-7-26-10 16,1 0-3-16,-1-4-13 16,1 1 6-16,6 29 9 15,-7-33-15-15,7 33 0 0,0 0 11 0,0 0 0 16,0 0-8-16,0 0-7 0,0 0 10 15,0 0 0-15,0 0-16 16,0 0 3-16,0 0 16 16,-13 37 5-16,13 14-8 0,0 5-3 15,-7 10 13-15,7 1 18 0,0 3-10 16,0-4 3-16,0 1 1 16,-6-4-19-16,6-4 0 0,-7-7 9 15,1-4-9-15,-1-4-3 0,0-11 9 16,7-33 7-16,-13 37-16 0,13-37 0 15,0 0 7-15,0 0 4 16,-13 33-2-16,13-33 3 0,0 0 36 16,0 0 31-16,0 0 11 15,0 0 12-15,0 0-36 0,0 0-34 16,26-37-28-16,1 0-1 0,6 0 3 16,6-3-6-16,0 7-6 15,8 3 14-15,-1-3-2 0,0 7-10 16,0 4-2-16,0 0 6 0,-19 7 3 15,-27 15-8-15,33-19-3 16,-33 19 8-16,0 0-28 0,0 0-29 16,0 0-9-16,0 0 10 0,0 0-16 15,32-7-10-15,-32 7-16 0,0 0-4 16,0 0 40-16,34 4-63 16,-34-4-111-16,0 0-116 15,0 0-89-15,0 0-139 0,0 0-73 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0:16.7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1480 1333 448 0,'0'0'143'0,"0"0"18"15,0 0 29-15,0 0 10 0,0 0 60 16,0 0 43-16,0 0-9 15,0 0-53-15,0 0-28 0,0 0-64 16,0 0-21-16,0 0-41 16,0 0-33-16,0 0-7 0,0 0-29 15,0 0 17-15,0 0 1 0,0 0-49 16,0 0-6-16,33-48-6 16,-7 4 1-16,1 3-3 0,-1 0-1 15,13 3 3-15,1 12-1 0,-1 4 18 16,1 11-16-16,6 4 21 0,-7 10-8 15,-39-3 7-15,46 23 4 16,-46-23-10-16,39 33 20 0,-39-33-20 16,21 45 24-16,-21-45-18 0,-6 37 16 15,6-37-8-15,-28 45 13 16,28-45 20-16,-39 40-19 16,-7-14 13-16,6-11-17 0,-6-8 41 15,46-7 5-15,-46 4-12 0,7-8 7 16,39 4-19-16,-39-22-8 0,6 0-8 15,6-15-12-15,1-4 4 16,6-7-18-16,7-1 18 0,0-6-22 16,7-1 23-16,6 1-21 0,-7-4 16 15,14-4-14-15,-1 0 9 16,1 0-12-16,6 3 20 0,-7 5-16 16,8 11 12-16,-8 7-11 0,-6 7 4 15,0 30-38-15,0 0-70 16,0 0-56-16,0-37-156 0,0 37-151 15,0 0-52-15,-6-37-67 16</inkml:trace>
  <inkml:trace contextRef="#ctx0" brushRef="#br0" timeOffset="285">2165 22 628 0,'39'-22'250'0,"-39"22"147"16,0 0 21-16,0 0-52 0,0 0-66 15,0 0-102-15,0 0-42 16,0 0-59-16,0 0 132 0,0 29-31 16,-13 19-78-16,-7 19-23 0,-13 14-27 15,0 2-12-15,1 5-37 0,-8-3 2 16,7-4-16-16,0-3 0 15,1-7 2-15,-2-4-17 0,7-8-74 16,-5 0-134-16,-8-7-137 0,1-4-244 16,-7-8-168-16,-7 1 35 15</inkml:trace>
  <inkml:trace contextRef="#ctx0" brushRef="#br0" timeOffset="1212">1165 1300 724 0,'0'0'151'16,"0"0"4"-16,0 0-42 15,0 0 133-15,0 0-31 0,0 0-46 16,-40 33-81-16,40-33-6 0,0 0-34 15,0 0-24-15,0 0 6 16,-26 37-36-16,26-37 28 0,0 0-5 16,0 0-8-16,0 0 12 15,0 0-139-15,0 0-3 0,0 0 0 16,0 0 16-16,-7-56-26 0,14 5-13 16,6-1 73-16,0 8 47 0,0 9-5 15,-13 35 11-15,0 0 13 16,0 0 5-16,0 0-11 0,0 0 39 15,0 0 13-15,0 0 38 0,40 38 4 16,-40-38 39-16,13 45-3 16,-6-5-45-16,-7-40 12 15,-14 48-17-15,14-48 15 0,-19 41-12 16,19-41-25-16,-46 33-11 0,46-33-32 16,-53 26 12-16,14-15-7 0,39-11 10 15,-53-4 6-15,20-7-15 16,33 11 9-16,-39-33-19 0,6-11 5 15,13-4-10-15,7-11 5 0,7-16-4 16,-2 1-3-16,8-7 1 16,8 7 0-16,5 7 8 0,-7 15 3 15,1 12-5-15,-1 10 14 0,-6 30 19 16,0 0 6-16,0-34 34 0,0 34-38 16,0 0 13-16,0 0 3 15,0 0 5-15,0 0 4 16,0 0-17-16,0 0 11 0,0 0-17 15,0 0-11-15,0 0-7 0,0 0 7 16,0 0 141-16,0 42-77 16,-6 6-17-16,-1 7-10 0,1 8 36 15,6 3-21-15,0 5 2 0,0-1-21 16,6 1-8-16,7-1-22 0,-6-3-5 16,6-8-14-16,-6 4-10 15,-1-1 10-15,1-2-10 0,-1 0 12 16,-6-1-3-16,-6 0 12 15,-7 0 10-15,-7 0 17 0,-6 0 11 16,-8 0-8-16,-6-3-4 16,1-4 2-16,0-3-14 0,-7-1 4 15,0-12-10-15,0-2-15 0,-7-12 0 16,7-7 17-16,-6-8 1 0,-1-7-12 16,-6-11-3-16,5-7 11 15,8-8 8-15,-6-11-25 0,12-19-11 16,1-14-5-16,6-8-1 0,20-11 0 15,0-7 2-15,19 3-4 0,14 8-2 16,13 7 10-16,13 11-6 16,6 8-4-16,21 11-5 15,7 4 15-15,5 7-42 0,7 4-76 16,-7 3-83-16,-12 4-67 0,-1 8-96 16,-13-4-196-16,-5-2-257 15,-8 6-10-15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0:35.8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1393 0 224 0,'0'0'70'0,"0"0"27"16,0 0 8-16,0 0 16 15,0 0-10-15,0 0 18 0,0 0-7 16,0 0-7-16,0 0-18 16,0 0 8-16,0 0-29 15,0 0-46-15,0 0 33 0,-52-22-16 16,52 22 39-16,-53-4-7 15,53 4-19-15,-46 15 24 0,46-15-17 16,-33 37-5-16,0 0 33 16,7 3-22-16,-7 1 6 15,7 3-37-15,-7 8-4 0,-6-4 16 16,6 4-6-16,0 0-35 16,7 7 8-16,-1-4 23 15,1 4 10-15,0-3-28 0,6-1 5 16,0-3 22-16,1 3-13 15,12-7-8-15,1 0-4 0,-1-3 4 16,7 3 5-16,0 0-25 16,7-4 3-16,-7 8 5 0,0-4 5 15,0 4-16-15,-7 3 10 16,14 8 26-16,-7 3-6 16,6 8 5-16,1 11 19 0,-1 0-12 15,-6 7-20-15,13 8-6 16,-13 4 19-16,7 7 2 0,-7 3-10 15,7 8-8-15,-7 0 17 16,0 3 0-16,-7-3 6 0,0 0-18 16,-6-7-6-16,-6-4-14 15,-1-8-17-15,-6-6 16 16,-7-12-1-16,-13-7-6 0,0-4-11 16,-7-15 14-16,-6-4-8 15,0-14-7-15,-7-15 10 16,7-19-3-16,-7-14-48 0,7-8-1 15,0-4 32-15,13-3 6 16,7 0-10-16,39 22 17 0,0 0-9 16,-40-37-9-16,40 37 6 15,0 0 20-15,33-37-15 0,13 15 5 16,7 15 13-16,6 7-10 16,6 11 3-16,-5 4 9 0,-1 7-21 15,-13 4 14-15,0 3 6 16,-46-29-22-16,39 70 18 0,-13-7-4 15,-12-4-7-15,-8 0 4 16,-6-3 13-16,-6 3-1 16,-1 0 12-16,0-7 5 15,1-4-5-15,-1 3-21 0,1-3 7 16,-1 1 24-16,1-5-12 16,6 4-14-16,0-4 11 0,0-3 0 15,0 3-8-15,0 1 2 16,0-5 4-16,0 4-2 0,6-3-10 15,-6 3 16-15,7 1-3 16,-7-1 2-16,6 0-2 0,-6 1-7 16,0 3 8-16,0 4-9 15,0-1 16-15,7 5-14 16,-7-1 16-16,6 4-21 16,1-3 22-16,-7 6-13 0,0 1-5 15,7 4-1-15,-14-4 5 16,7 7 2-16,0-4-9 0,0 4 4 15,7 8-18-15,-7-4 20 16,0 4-8-16,0-5 4 0,6 1-16 16,-6 0 9-16,7 0 8 15,-7 4-16-15,0-4 8 0,0-1 3 16,0-2-3-16,-7-1-5 16,7-7-4-16,0 3 2 0,-6 1 7 15,-1-5 6-15,0 1 0 16,1 0-15-16,-7-4 4 0,6 0 1 15,1 4 11-15,-1-11-7 16,0 0-7-16,1 3 7 16,-1 0 0-16,7 5-3 0,-6-5 9 15,-1 4-6-15,7 0-7 16,7 0 1-16,-1 4 10 0,1 0 5 16,-1 0-17-16,8 0 10 0,5 7-7 15,-6 0 1-15,7 0 12 16,0-3-8-16,0-1-4 0,-1 4 0 15,1 0 10-15,0 4-6 16,-7-7-7-16,7-1 10 0,-7 1 0 16,0-1-8-16,0 1 2 15,-6-1-1-15,6 1 4 16,-7-4 0-16,1 0 4 0,-7-1 1 16,6-6-5-16,1 3-5 0,-7-4 11 15,-7-3-1-15,7 0-5 16,0-7-8-16,0-1 12 0,0 1-4 15,0-1-4-15,-6-3 8 0,-1-1-7 16,7 1 6-16,0-4-3 16,-6 4-5-16,6-5 9 0,0 5-9 15,-7 0 12-15,7-1-10 0,-6 1 3 16,6-4 7-16,0 4-10 16,-7 3 9-16,14-3-9 15,-7 3 8-15,0-7-11 0,0 0 12 16,0 0-10-16,6-4 0 15,-6 4 15-15,0-4-14 0,7 0 3 16,-7 1 8-16,0-8-8 0,0 7 0 16,0-4 0-16,0 5 0 15,0-1 0-15,0 0 2 0,0 4 3 16,0 4-1-16,0-4-7 0,0 0 9 16,-7 0-1-16,1-4-5 15,6 0-6-15,-7 0 1 0,7-3-1 16,0-4 11-16,0 3 0 15,0-3-14-15,7 0-8 0,-7 0 10 16,0 0-10-16,0-4-10 16,6 4 14-16,-6 0 5 0,0 0-2 15,7-1 4-15,-1 1 12 0,-6 0-13 16,7 0 3-16,-7 0 9 16,6 0 1-16,-6 0-15 0,7-1 9 15,-7 1 5-15,7-4-11 0,-1 4 6 16,-6 0 4-16,0-4-4 15,0 0-7-15,0-22 12 0,13 49-11 16,-13-20 15-16,7 4-15 16,-1 4 12-16,-6-7-10 0,0 7 7 15,0 0-6-15,0 0 6 16,0-4-1-16,0 0-2 0,7-3 4 16,-7-1-9-16,0-29 9 0,7 41-4 15,-7-8 0-15,6-3 5 16,-6-30-10-16,0 0 13 0,20 48-16 15,-20-48 17-15,20 37-16 0,-20-37 7 16,19 48 0-16,-19-48 7 0,20 37-12 16,-20-37 10-16,0 0-9 15,20 40 4-15,-20-40-6 0,0 0 11 16,33 41-5-16,-33-41 0 16,0 0 0-16,26 37 0 0,-26-37 2 15,0 0-2-15,0 0 0 16,0 0 5-16,26 37 1 0,-26-37-13 15,0 0 2-15,0 0 5 0,26 37 6 16,-26-37-6-16,0 0 4 16,0 0-4-16,0 0-9 0,0 0 9 15,0 0 0-15,33 26 0 0,-33-26 0 16,0 0 4-16,0 0 3 16,40 37-11-16,-40-37 8 0,39 7-4 15,-39-7-5-15,46-4 5 16,-46 4 6-16,46-7-2 0,-6 7-4 15,-40 0 2-15,52 4-2 16,-12-1-17-16,-40-3 26 0,39-22-9 16,-39 22 0-16,0 0 0 0,39 8 3 15,-39-8-1-15,0 0-2 16,40 11 0-16,-40-11-78 0,0 0-119 16,0 0-168-16,0 0-258 0,0 0-148 15,39-60-75-15</inkml:trace>
  <inkml:trace contextRef="#ctx0" brushRef="#br0" timeOffset="2620">302 3407 146 0,'0'0'32'16,"0"0"-6"-16,0 0 24 15,0 0-19-15,0 0 1 0,0 0-10 16,0 0 5-16,0 0-11 16,0 0-5-16,0 0-11 0,0 0 10 15,-13 37-3-15,13-37-7 16,0 0 0-16,0 0 13 16,0 0-24-16,0 0 20 0,-39 30 2 15,39-30-11-15,0 0 35 16,0 0-26-16,0 0 0 0,0 0-4 15,0 0 0 1,0 0-2-16,46-4 18 0,0-3-12 16,-13 3 12-16,6 0-21 15,-39 4 8-15,46 0-8 16,-46 0 4-16,0 0-13 0,0 0 35 16,0 0-21-16,0 0 11 15,0 0-10-15,0 0 0 0,-46 34-18 16,0-8 22-16,-13-4-5 15,0-11 1-15,6 0 3 16,7-4-23-16,7-7 37 0,39 0 24 16,-40-7 3-16,40 7-13 15,0 0-11-15,0 0-12 16,0 0 11-16,0 0-43 16,46-19 32-16,0 16-18 0,-6 6 13 15,-40-3-9-15,52 11 3 16,-52-11-23-16,53 15 35 0,-53-15-32 15,0 0 30-15,0 0-18 16,0 0 39-16,0 0-31 16,0 0 59-16,0 0-23 0,0 0-14 15,0 0-7-15,0 0-3 16,0 0-13-16,0 0 17 0,0 0-16 16,0 0-24-1,0 0 30-15,0 0-17 0,0 0-6 16,0 0 18-16,0 0-7 15,0 0 8-15,0 0-17 0,0 0 12 16,0 0 5-16,0 0-22 16,0 0 55-16,0 0-30 15,0 0 32-15,0 0-40 0,0 0 18 16,0 0 1-16,0 0 27 16,59-15-34-16,-13 4 30 15,-46 11-53-15,53-11 28 0,-53 11-29 16,0 0-2-16,0 0 18 15,0 0-9-15,0 0 5 16,0 0 18-16,0 0-18 16,0 0 18-16,0 0-29 0,0 0 11 15,0 0 0-15,-53 0 8 16,7 4-33-16,0 3 44 0,46-7-32 16,-59 11 29-16,59-11-22 15,-53 12 23-15,53-12-35 16,0 0 29-16,0 0-29 0,0 0 34 15,0 0-13-15,0 0 20 16,0 0-43-16,0 0 37 16,60-8-9-16,-8 1-8 15,-6-1 3-15,-46 8 0 0,46-7-7 16,-46 7 7-16,0 0-25 16,0 0-78-16,40-11-144 0,-40 11-131 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0:51.3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185 78 2006 0,'-20'-41'222'0,"20"41"53"16,-20-37-19-16,20 37-65 0,0 0-86 16,0 0-46-16,0 0-26 15,0 0 55-15,0 0-11 0,20 63-36 16,6 11-8-16,-12 5-22 0,-8 2-7 15,1 0-1-15,6 0-8 16,-13 2 2-16,0 2-15 16,0-4-130-16,-7-3-124 0,-6 0-235 15,-7-8-243-15,7-11-43 16</inkml:trace>
  <inkml:trace contextRef="#ctx0" brushRef="#br0" timeOffset="324">126 1568 1339 0,'0'0'225'0,"-28"44"75"16,28-44 2-16,-26 34-65 16,26-34-70-16,0 0-37 0,0 0-15 15,0 0-17-15,0 0-22 0,0 0-34 16,0 0-24-16,0 0-8 15,20-34-3-15,-7-6-7 0,1-8 4 16,-14-5 7-16,7 9 74 16,-7 7 32-16,19 11 14 0,-19 26-33 15,0 0-17-15,0 0 6 0,-40 11-16 16,40-11-31-16,-33 48-18 16,7-4-9-16,6-2-7 15,7-5-3-15,6-4-18 0,7-33-102 16,-6 30-105-16,6-30-196 0,0 0-356 15,0 0-217-15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0:48.8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3392 592 726 0,'-32'15'118'0,"-1"3"-11"0,13-11-14 16,20-7-34-16,0 0 23 15,-33 12-3-15,33-12 4 0,-26-8 13 16,26 8 3-16,-7-22 49 16,1-4 18-16,12-7 8 0,-6 0 17 15,7-1-47-15,-7 0 4 16,6 5 0-16,-6-5-52 0,0 1-8 16,-6 7-11-16,-7 4 5 15,13 22-30-15,-7-26-8 0,7 26-6 16,0 0-14-16,-6-29 13 15,6 29-25-15,-7-23-1 0,7 23-2 16,-7-29-12-16,1 3 10 16,-1 0-7-16,7 0-8 0,-6 0 13 15,-1 1-17-15,1 2 15 16,6-2-8-16,0 25-52 0,-14-26-47 16,14 26-70-16,0 0-61 0,0 0-94 15,0 0-156-15,0 0-48 16,0 0-15-16</inkml:trace>
  <inkml:trace contextRef="#ctx0" brushRef="#br0" timeOffset="205">3386 1294 2301 0,'13'40'347'0,"-13"-14"-14"0,0-26-29 15,0 0-75-15,7 37-82 0,-7-37-77 16,0 0-34-16,0 0-14 16,0 0-50-16,0 0-173 0,0 0-136 15,0 0-206-15,0 0-285 16,0 0-35-16</inkml:trace>
  <inkml:trace contextRef="#ctx0" brushRef="#br0" timeOffset="633">2834 584 1481 0,'-33'-29'330'0,"33"29"26"0,-33-26-60 15,33 26-98-15,0 0-88 16,0 0-1-16,0 0-4 0,-26 33-10 15,6 8-50-15,0 7-7 16,7 7 29-16,-6 4 17 0,-8 1-14 16,-6-1-6-16,-13 0-28 15,-14 4-15-15,-12-12-4 0,-7 1-3 16,-6-8-11-16,-1-7-8 16,1-11 13-16,6-11 0 0,7-11-8 15,6-8-8-15,0-18 11 0,7-15-3 16,7-8 0-16,12-6-13 15,7 3 5-15,7 7 5 0,26 41 3 16,-26-37-6-16,26 37 6 16,0 0 0-16,0 0 0 0,0 0 3 15,0 0 8-15,-13 33-11 16,-1 8 0-16,-5 3 8 0,-8 4-19 16,-5-7 8-16,-8 7-47 15,-6-7-122-15,0-1-143 0,-6 1-208 16,-1-15-178-16,7-11-82 0</inkml:trace>
  <inkml:trace contextRef="#ctx0" brushRef="#br0" timeOffset="876">1762 465 1779 0,'13'-48'300'15,"-7"7"53"-15,1 12-36 16,-7 29-87-16,26-37-78 0,1 7-48 16,12 8-45-16,7 7-30 0,7 4-9 15,-1 4-5-15,-6 7-15 16,-6 7-5-16,-14 8 5 0,-26-15 10 16,6 45-14-16,-19 3-85 15,-20 3-125-15,-19 8-201 0,-14 5-342 16,-13 3-145-16</inkml:trace>
  <inkml:trace contextRef="#ctx0" brushRef="#br0" timeOffset="1280">558 454 1813 0,'0'0'293'16,"0"0"65"-16,0 0-40 0,0 0-77 16,0 0-67-16,0 0-73 15,0 0-14-15,0 0 26 0,-13 34-26 16,13 7-29-16,7 3-27 16,-7 4-23-16,6 11 3 15,-6 4 3-15,-6 4-14 0,-8-1 3 16,-5 1-13-16,-1 3-55 0,-6 0-117 15,-1-3-157-15,-5-8-342 16,5 4-273-16</inkml:trace>
  <inkml:trace contextRef="#ctx0" brushRef="#br0" timeOffset="1580">538 1901 2233 0,'0'0'251'16,"0"0"23"-16,0 0-47 0,0 0-81 15,0 0-76-15,0 0-39 16,46-11-10-16,-13-8-5 0,0-7-20 16,0-3-2-16,-7-5 6 0,-6-10 4 15,0 0-11-15,-14 7 4 16,-6 4 12-16,0 33-4 0,0-30-15 15,0 30 14-15,-33-4 0 16,1 19-4-16,5 11-9 16,-12 4 13-16,6 6 0 0,0 1-26 15,0-7-171-15,0-4-239 0,33-26-324 16,-39 26-80-16</inkml:trace>
  <inkml:trace contextRef="#ctx0" brushRef="#br0" timeOffset="1864">39 461 2207 0,'-20'-33'288'16,"7"4"25"-16,13 29-47 0,0 0-87 15,0 0-83-15,0 0-40 16,0 0 42-16,0 0-22 0,26 55-38 16,-6 13-21-16,0-2-7 15,0 8-7-15,-7 4 1 0,0 3 1 16,-13 0-5-16,0-3-24 0,-7 3-122 16,-6 4-100-16,0-7-169 15,-7-5-252-15,1-6-143 0</inkml:trace>
  <inkml:trace contextRef="#ctx0" brushRef="#br0" timeOffset="2153">170 1893 1992 0,'0'34'230'0,"0"-34"-5"0,0 0-41 15,0 0-64-15,0 0-58 16,0 0-30-16,0 0-17 0,0 0 1 16,33 0-11-16,-33 0 9 0,27-19-11 15,-27 19 3-15,19-41-9 16,-12 8 3-16,-14 4 0 16,1-1-4-16,6 30 4 0,0 0 0 15,-46-15 5-15,13 12 4 0,0 14-3 16,33-11-1-16,-39 22-9 15,-1 0-161-15,40-22-278 0,-52 22-312 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1:05.8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0 514 969 0,'0'0'119'16,"0"0"-2"-16,0 0 63 15,0 0 22-15,0 0-38 0,0 0 7 16,26-7-11-16,13-8-68 16,14-7-49-16,13-1-15 0,6-6-18 15,20-4 4-15,7-8-14 16,7-4 0-16,5 4 6 0,8-3-14 16,-8 3 8-16,8 8 5 0,-8-5 2 15,-5 8 1-15,-14 12-17 16,-13-1 21-16,-20 5-31 0,-6 6 25 15,-14 1-22-15,-6-1 30 0,-33 8-10 16,0 0 0-16,0 0-4 16,0 0-6-16,0 0-102 15,0 0-146-15,0 0-131 0,-46 12-63 16,7 2 1-16</inkml:trace>
  <inkml:trace contextRef="#ctx0" brushRef="#br0" timeOffset="469">210 815 960 0,'-40'15'133'0,"40"-15"61"15,0 0 18-15,-32 0-23 0,32 0-16 16,0 0-79-16,0 0-18 16,0 0-16-16,39-41 36 0,7 12-28 15,7-1 30-15,6 3-10 16,0-2 17-16,1 3-23 0,6-4 4 16,-1 8-32-16,1-4-7 15,6 1-23-15,-6-2-19 0,6 4 9 16,-12 1-14-16,5 4 0 15,-6 3 5-15,-6 4-5 0,0 0 6 16,-6-4-15-16,-1 4 9 0,0 0 0 16,-7 4 12-16,7-5-12 15,0 1 0-15,-7 4-3 0,1 0-4 16,-14-1-1-16,-26 8 17 0,33-11-12 16,-33 11-4-16,0 0 18 15,0 0-15-15,0 0 4 0,0 0 4 16,0 0 0-16,0 0-16 0,0 0-1 15,0 0-119-15,0 0-128 16,0 0-159-16,0 0-118 16,0 0-32-16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1:20.2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1016 759 0,'0'0'143'0,"0"0"16"0,13 48 22 15,-7-11 10-15,1 4 9 16,-7-41-40-16,0 48-6 16,6-8 7-16,-6-40-35 0,27 48-6 15,-27-48-10-15,33 41 10 16,-1-15-11-16,1-15-24 0,13-8-24 16,0-10-15-16,7-8-17 15,-1-18-12-15,14-15-14 0,-7-22-1 16,7-19 7-16,19-29-23 15,1-22 3-15,-1-23 11 16,14-7-16-16,-1 11 5 0,-19 26 11 16,-13 30-110-16,-13 29-262 15,-14 37-127-15,-39 37-168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1:20.7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1269 1242 0,'0'0'73'0,"0"0"46"0,0 0-15 16,-6-37-27-16,6 37-29 16,0 0 111-16,19 37-28 0,-5 14-47 15,5 12-34-15,-6 8-44 16,14 3 0-16,-14-4 4 16,0-7 37-16,0-6 68 0,-6-13-28 15,-7-11-28-15,0-33 44 16,0 0 53-16,0 0-70 15,46-18-39-15,-7-34-12 0,14-23-24 16,6-28-4-16,1-27-4 16,25-30 1-16,14-22-15 0,13-14 1 15,6-11 14-15,-6 14 0 16,0 29-1-16,-20 31-9 16,-19 36-96-16,-8 38-200 0,-19 33-204 15,7 26-194-15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2:41.0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3017 87 641 0,'0'0'191'0,"0"0"-20"16,0 0 5-16,0 0-11 0,0 0-18 16,0 0-17-16,0 0-24 15,0 0 2-15,0 0-41 16,0 0-40-16,0 0 51 0,0 0 119 16,19 29-25-16,1 23 13 15,6 14-39-15,1 12-11 16,-1 3-24-16,0 8-29 0,7-4-11 15,0 0-9-15,0-8-28 16,0-6-13-16,0-5-9 0,-1-10-16 16,-12-12-38-16,-20-44-146 15,20 48-190-15,-20-48-300 0,0 0-68 16</inkml:trace>
  <inkml:trace contextRef="#ctx0" brushRef="#br0" timeOffset="680">2806 774 1053 0,'0'0'24'0,"0"0"74"15,0 0 193-15,0 0-68 16,0 0-45-16,0 0-80 0,0 0-22 16,20 44-64-16,-20-44 23 15,0 52-27-15,0-52 19 16,0 48-22-16,0-48 12 0,0 0-21 16,-26 41 16-16,26-41-18 15,0 0-27-15,-46 22 21 0,46-22-70 16,-46-4 21-16,46 4-34 15,0 0 41-15,-46-52 11 0,46 52 22 16,-33-44 2-16,33 44 2 16,0 0 10-16,0 0-8 0,0 0 36 15,0 0 21-15,0 0 18 16,0 0-42-16,0 0 36 16,0 0-22-16,0 0 34 15,-13 55-47-15,13-55-17 0,0 0 11 16,-53 52-3-16,53-52-7 15,-59 33-3-15,13-22-38 0,46-11-23 16,-52-11-60-16,52 11-30 16,-40-48 6-16,14 4 98 0,13 0 1 15,13 44 69-15,0 0-6 16,-13-45 5-16,13 45 35 0,0 0 91 16,0 0 22-16,0 0-12 15,-66 56 40-15,7-5 13 16,6 1-10-16,-6 0-44 0,-13-4-54 15,-7-4-20-15,-13-7-6 0,-13-4 3 16,-7-14 7-16,7-1-6 16,6-18-25-16,7 0-22 15,13-7-11-15,14-11-8 0,12-8-15 16,7-8 11-16,0-6-27 16,13-5-10-16,14 9-65 15,-1-1-60-15,20 37-198 0,-20-45-264 16,20 45-263-16</inkml:trace>
  <inkml:trace contextRef="#ctx0" brushRef="#br0" timeOffset="873">1124 615 1720 0,'72'-15'373'15,"14"-3"3"-15,12-1-74 16,8-3-93-16,5 0-96 0,-6 0-51 16,-6 3-45-16,-14 1-196 15,-12 7-253-15,-21 0-400 16</inkml:trace>
  <inkml:trace contextRef="#ctx0" brushRef="#br0" timeOffset="1732">92 430 295 0,'-26'11'27'0,"26"-11"25"16,0 0 27-16,0 0-2 0,0 0 56 16,0 0 12-16,0 0 52 15,0 0 17-15,0 0 8 0,0 0-39 16,0 0-25-16,0 0-56 16,0 0-43-16,0 0-20 15,46-29-12-15,-6-1-6 0,-40 30-10 16,46-55-7-16,-7 7-18 15,-6 3 28-15,-7-3 11 16,-13 4 4-16,-6 7 8 0,-7 37 18 16,0-41-18-16,-7 12-18 15,7 29-13-15,-33-22-6 0,1 11-5 16,-14 11 9-16,6 7-8 16,1 4 4-16,6 4-3 0,33-15-21 15,-40 29-2-15,14 1 39 16,26-30 0-16,-20 44-26 15,20-3 19-15,7-4 8 0,13 0 13 16,6 0-13-16,7 3 30 16,6-3 6-16,7 4-28 0,-6-8 10 15,-7 8 31-15,6-4 14 16,-13 4 19-16,-6-5-23 0,0 5-16 16,-14-8-21-16,-6-33-12 15,13 52 13-15,-13-52-14 16,0 52-29-16,0-52 6 0,0 0 14 15,-6 48-11-15,6-48-14 16,0 0-64-16,0 0-97 16,0 0-151-16,0 0-157 0,0 0-153 15</inkml:trace>
  <inkml:trace contextRef="#ctx0" brushRef="#br0" timeOffset="2045">309 1269 1452 0,'0'0'321'0,"0"0"0"16,0 0-59-16,40 29-91 16,-40-29-37-16,46 8-49 15,-46-8-59-15,46-4 5 0,-46 4 13 16,0 0-10-16,46-22 12 15,-46 22 4-15,0 0-11 0,0 0-7 16,6-41 7-16,-6 41-23 16,0 0-5-16,0 0-5 0,0 0-21 15,0 0 26-15,0 0-14 16,0 0-6-16,0 0 13 0,-46-14-28 16,46 14-101-16,0 0-159 15,0 0-326-15,0 0-212 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1:21.2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 1090 1749 0,'0'0'30'0,"-14"-26"5"16,14 26 47-16,0 0 24 0,0 0-11 15,0 0 248-15,0 0-59 16,0 29-105-16,14 8-74 0,-14 11-31 16,0 0-15-16,6 4-11 15,-6-4 1-15,7-7-12 16,-1-4-24-16,-6-37-1 0,7 33 29 15,-7-33 67-15,0 0 53 16,0 0-8-16,33-4-85 0,6-33-31 16,20-18-18-16,14-30-3 15,12-22-8-15,27-26-8 0,-1-19-5 16,14-14-2-16,7 0-21 16,-7 11-165-16,-14 7-115 0,-19 22-286 15,-26 23-447-15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1:18.8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 1551 243 0,'0'0'52'0,"33"-26"33"0,-33 26 7 15,19-29 31-15,-19 29 6 16,27-30 23-16,-27 30 31 15,0 0 11-15,0 0-120 16,0 0-5-16,0 0-48 0,0 0 10 16,0 0-31-16,0 0 102 15,0 0 11-15,0 0-32 0,0 0 17 16,0 45-30-16,0-8-1 16,0-37-12-16,6 44 9 0,7-11 7 15,-13-33 49-15,27 33 14 16,6-10-30-16,-1-16-30 0,8-3 2 15,-1-15 1-15,7-12-29 16,-6-14-19-16,6-22-2 16,-7-26-24-16,1-37-6 0,-1-33-11 15,-6-22 23-15,19-23-31 16,-6 1 24-16,7 18-14 0,0 26-58 16,-14 29-97-16,0 30-154 15,-6 30-130-15,-33 66-38 0,0 0-94 16</inkml:trace>
  <inkml:trace contextRef="#ctx0" brushRef="#br0" timeOffset="503">82 3073 1104 0,'6'-37'140'0,"-6"37"12"15,0 0 33-15,0 0 117 0,0 0-37 16,0 0-106-16,-13 49-27 16,-6 2-46-16,-1 5-33 0,7-1-24 15,6 4-10-15,-6-3-3 16,13-5 18-16,20-10 25 0,-7-4 11 15,-13-37-9-15,46 22-13 16,6-22-16-16,21-18-7 16,-1-27-5-16,13-21-4 15,14-23-16-15,6-25 15 0,13-27-15 16,7-18-10-16,13-18-1 16,-13 0 11-16,7 14-10 0,-21 26-11 15,-25 30-192-15,-21 30-409 16,-19 40-158-16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4:00.54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2485 584 387 0,'0'0'153'0,"7"11"9"15,-7 0 6-15,-7 6-53 16,7-17-17-16,-19 26-24 0,-8 0 2 16,8 0 23-16,19-26 0 0,-46 33-23 15,6-8-4-15,-6 5-25 16,-6-5 5-16,-8 1-9 0,-5 4-10 15,-14-2-4-15,0-2-12 16,-6 4 7-16,-1-1-4 0,-6 1 8 16,7 2-33-16,-1-10 5 15,7 1 8-15,0-1-14 0,6-4 15 16,14-3-9-16,0-4-3 16,20 0 12-16,6-4 3 0,33-7-21 15,0 0 14-15,-33 3-9 0,33-3-10 16,0 0 14-16,0 0 13 15,0 0-34-15,0 0 21 0,0 0 10 16,0 0-26-16,46-3 16 0,6-8-6 16,8-3-43-16,5-5 7 15,8-3 3-15,-8-4 3 0,9 4 36 16,-2 0-15-16,0 1-15 16,-6 2 36-16,0 1-12 15,-14-1 6-15,1 8 0 0,-7-4-7 16,-7 4 15-16,-6 8-8 0,0-5 0 15,-33 8 13-15,33-7-24 16,-33 7 15-16,33-8-4 0,-33 8 0 16,0 0 2-16,0 0 10 0,0 0 10 15,0 0 14-15,0 0-4 16,0 0 9-16,0 0-7 0,-46 19-31 16,-14 3 19-16,-18 4-22 0,-8 7 0 15,-19 3 13-15,-7 5-13 16,-13 3 4-16,0 4 14 15,-7-1-21-15,7-2-8 0,14-5 37 0,12-8-21 16,20-2-17-16,14-12 34 16,19 1-27-16,13-12 20 15,33-7-4-15,0 0-16 0,0 0-10 16,0 0 37-16,0 0-22 0,33-11-17 16,19-15 24-16,20-3-19 15,20-3-36-15,7-5 2 0,6 0 31 16,0-4-27-16,7 1 32 15,-6 7 1-15,-1-4-12 0,-13 4 21 16,-13 12-27-16,-13-1 39 0,-14 11-16 16,-19-4 7-16,-33 15 12 15,33-11-24-15,-33 11 44 16,0 0 33-16,0 0-44 0,0 0 0 16,-33-8-10-16,-13 5-23 0,-20 10 18 15,-19 4-3-15,0-4 4 16,-7 8-10-16,-8 4 0 0,8-5-6 15,-7 8 22-15,14 0-19 0,6 0 10 16,7 4-20-16,13-8 20 16,13 1-1-16,13-8-14 0,33-11 5 15,0 0 3-15,-26 10-16 0,26-10 20 16,0 0-11-16,0 0 1 16,39 11 10-16,14-11-12 0,12-11 13 15,1-3-2-15,13-4-19 16,0-8 24-16,6-4-11 15,-6 1-21-15,-7 3 36 0,-12 5-22 16,-7 2 10-16,-20 8 13 0,-33 11-16 16,0 0 52-16,0 0-22 15,0 0-25-15,0 0 20 0,-66 19 7 16,-7 3-5-16,7 3 23 0,-13 0-9 16,0 5-24-16,1 3-12 15,-1-3 2-15,6-2 13 0,8-2-4 16,-1 0-16-16,13-4 0 0,8-3-7 15,12-8 10-15,33-11 3 16,0 0 8-16,0 0-11 16,0 0-11-16,0 0 5 0,0 0 1 15,0 0 0-15,33 10-1 0,26-14 1 16,6-13-2-16,14-9 7 16,7-7-5-16,-1-1-6 0,-6 2 0 15,-20 3 4-15,-13 3 1 0,-7 7 27 16,-39 19 1-16,0 0-16 15,0 0 15-15,-65 34 20 0,-21 2 8 16,-19 4 13-16,-7 8 8 0,7 0-14 16,-6-1-19-16,6 5-11 15,6 2 3-15,0 2-2 16,14-8-4-16,13-5-3 0,19-13-11 16,14-4-15-16,6-8 6 15,33-18 0-15,0 0-18 0,0 0 4 16,0 0 11-16,0 0-13 0,39-7-8 15,14-16 12-15,13-2-7 16,12-5 13-16,-5 5 1 0,6 3 5 16,-14 4 0-16,-19-1-6 0,-6 12 14 15,-40 7-1-15,0 0-13 16,0 0 9-16,-40 29-3 0,-25 8 2 16,-14 7 12-16,0 0 25 15,-7 8 13-15,8 2-19 0,5 1-13 16,14-4-20-16,0-3-4 15,13-7 4-15,13-8 4 0,33-33-2 16,-20 29-2-16,20-29-5 0,20 22 5 16,26-15-3-16,26-7-24 15,14-15-6-15,12-10-18 0,14-11-18 16,20-12 3-16,-1 0 16 0,7-3 33 16,-7 6 6-16,-19 9 7 15,-20 7-2-15,-20 7 16 0,-19 3 1 16,-20 8 11-16,-33 11-10 15,0 0 15-15,-40 30 8 0,-19 3-3 16,-20 3 4-16,0 1-8 16,-6-4-10-16,-7 3-8 0,13-3-10 15,7-3-13-15,13-4 18 0,13-4 9 16,6-4-14-16,8-7-9 16,32-11 2-16,0 0-2 0,0 0 1 15,0 0 2-15,0 0-18 0,39-14-39 16,27-12-17-16,6-7-25 15,20-4-9-15,0-7 19 0,6-4 58 16,1 8 23-16,-7 0-8 0,-13 10 16 16,-27 12 14-16,-6 7-2 15,-46 11 59-15,0 0-1 16,0 0-16-16,-78 48-23 0,-8-5-3 16,-19 2 6-16,-7-1-8 0,-6-8-14 15,6-10-11-15,1 7 1 16,12-3 12-16,14-5 1 0,6 0-2 15,20-6-14-15,19-4 4 0,40-15 5 16,-33 11 5-16,33-11-10 16,0 0-8-16,0 0 11 0,66-34-10 15,13 2-36-15,13-9-39 0,13-7-14 16,7-2 2-16,6-2 37 16,-6-22 18-16,6 23 24 0,-13 14 6 15,-19 4 24-15,-14 11-27 0,-26 8 15 16,-7-1 18-16,-39 15 85 15,0 0 3-15,0 0-31 16,-39 40-29-16,-14-3 8 0,-12-4 5 16,-14 1-26-16,-13-2-26 0,6-6-1 15,1 0 5-15,6-4 4 16,0-4-9-16,20 1-19 0,20-12 7 16,39-7-7-16,-33 4-7 0,33-4-37 15,0 0-6-15,59-45-6 16,20-14-38-16,19-6-44 0,21-13 27 15,5-2 42-15,14 2 24 0,-6 9 28 16,0 3 25-16,-13 11-18 16,-8 7 23-16,-25 11 6 15,-21 9 13-15,-19 13 42 0,-46 15 72 16,0 0 45-16,0 0-48 0,-26 40-32 16,-26 11-18-16,-14-3-12 15,-13 3-21-15,0-3-18 0,-6-4 7 16,-1 3-31-16,0-6 5 0,14 0-3 15,6-12-2-15,20-4-11 16,6-10-5-16,40-15 5 0,0 0 6 16,0 0 0-16,33 0-15 0,20-15-9 15,19-10-46-15,14-12-10 16,7 0 16-16,-1-11 20 16,0 9 44-16,-7-2-4 0,-6 8-8 15,-20 7 9-15,-13 12 13 0,-46 14-10 16,0 0 57-16,0 0-10 15,0 0 13-15,0 0 16 0,-26 18-1 16,-20 8 5-16,0 3-19 0,0-3-21 16,6 3-9-16,1-7-28 15,39-22-1-15,-33 14 8 0,33-14-5 16,0 0-16-16,0 0-22 0,0 0 13 16,0 0 15-16,0 0-26 15,66-17-53-15,-7-13-21 16,7-3 28-16,-1-7-8 0,1-8 20 15,0-11 32-15,-1 0 20 0,-12 9 13 16,-14 9-12-16,-6 8 4 16,-33 33-2-16,33-25 25 0,-33 25 71 15,0 0 58-15,0 0-19 0,-46 36-60 16,-13 1-25-16,-7 0-5 16,-6 2 8-16,0 9-14 0,-7-3-16 15,7-6-13-15,6 2 7 0,7-8-2 16,13-11-12-16,19-3 13 15,27-19-10-15,0 0-11 16,0 0 7-16,0 0 3 0,33 0-60 16,20-19-50-16,19-14-9 0,20-15 10 15,0-3 61-15,0 3 16 16,0 4 20-16,-13 8-4 0,-13 10 9 16,-7 4 12-16,-20 3 20 0,-39 19-9 15,0 0 78-15,0 0 0 16,-39 41-4-16,-27 0-8 0,-19-2-18 15,-14 6-10-15,-6-1-13 0,-7-1-28 16,1-6-19-16,12-3 20 16,7-5-1-16,13-4-20 15,20-6 22-15,12-8-17 0,14-8-36 16,33-3-53-16,0 0-7 0,13-29 3 16,20-7-22-16,14-9-24 15,12-3 12-15,20-2 64 0,0 2 17 16,6 7 24-16,-12 1 11 0,-14 15 31 15,-7 2-13-15,-19 16-12 16,-33 7 107-16,0 0 64 0,0 37-25 16,-19 3-13-16,-34 11 0 0,-13 5-4 15,-13-2-28-15,-6 2-28 16,6-12-31-16,7-4-6 0,6-7-18 16,19-4-10-16,8-10 1 15,39-19 6-15,0 0-3 0,0 0-20 16,0 0-20-16,0 0-76 15,52 11-16-15,2-19 3 0,12-10-9 16,6-12 68-16,0-3 26 0,7 1 22 16,0-1 5-16,-13 3-3 15,-1 4 20-15,-6 8 7 0,-13 10-22 16,-13 5 15-16,-33 3-4 0,0 0 109 16,0 0 9-16,0 0-35 15,0 0-15-15,-6 40-25 0,-21-3-1 16,-19 0-30-16,0-4 2 15,-13 0-15-15,0 4 21 0,-7-8-20 16,7 0 1-16,0-3-1 16,0 0-40-16,20-4-26 0,6-4-43 15,33-18-18-15,0 0 38 0,0 0 16 16,0 0-36-16,65-37-51 16,8-7-5-16,19-3-3 0,0-9 60 15,-7 5 56-15,-6 11 38 0,-13 7 18 16,-14 7 0-16,-19 8 14 15,-33 18 106-15,0 0 50 0,0 0 23 16,0 0-36-16,-39 40-9 0,-20 1-9 16,-1-2 8-16,-12 2-42 15,-7-4-57-15,0-4-14 16,1 0-15-16,-1-4-3 0,6-7-8 16,-5 0-13-16,4-3 5 0,2-4 3 15,6-2 5-15,1-1-20 16,5-5-42-16,8-11-18 0,19 4-39 15,33 0-58-15,0 0 10 0,0 0 62 16,0 0 39-16,-7-39 32 16,7 39-29-16,27-45 36 0,-27 45-8 15,46-40 19-15,-7 10 8 0,-39 30 3 16,0 0 5-16,0 0 12 16,40-25 76-16,-40 25 38 0,0 0-38 15,0 0-28-15,0 0-28 16,-60 8-15-16,1 3 15 0,0-1-27 15,0-28 7-15,6 15-20 16,1-1 6-16,-1 8-2 0,7-1-1 16,7-3 2-16,39 0-19 0,-46-7 10 15,46 7-3-15,0 0-33 16,-26-37-16-16,19-4 6 0,27 1-1 16,13-4 27-16,13 0-23 0,6 3 9 15,1 2 4-15,6-2 21 16,7 8 19-16,-14 7-3 0,-6 5-10 15,-13 10 7-15,-33 11-9 0,39-19 36 16,-39 19 34-16,0 0-38 16,0 0-16-16,0 0 9 15,-65 8-2-15,-1 3 15 0,-13-11 4 16,-6 14 0-16,-1-3-12 0,8 7 8 16,-1 1 1-16,0-1-11 15,-7-3-3-15,14-4-16 0,6-11 0 16,20 0 27-16,0 7 4 0,46-7-20 15,0 0-22-15,0 0-6 16,0 0 20-16,0 0 10 0,53-29-17 16,13 7-11-16,19-1 15 0,14-2 0 15,6 3 10-15,0 4-18 16,0-1-10-16,-13 5 18 16,-13 2-3-16,-13 5 14 0,-20 0-2 15,-46 7-9-15,0 0 13 0,-14 29 15 16,-32 5-8-16,-19-1 20 15,-21-1 9-15,-6 1-13 0,-6-3 2 16,6-1-6-16,6-4 9 0,8-3-14 16,18-7-15-16,8 0-5 15,19-4-18-15,33-11 18 0,0 0 10 16,0 0-7-16,0 0-19 0,0 0-5 16,0 0 7-16,59-44 18 15,20 0-6-15,13 0-11 16,13-8-7-16,13-6 1 0,7-1 8 15,0-3 4-15,6 7 5 0,-6-7-9 16,0 3-5-16,-12 7 6 16,-15 13-7-16,-19 9 10 0,-20 15 0 15,-13 15 5-15,-46 0 0 0,-6 45-12 16,-27-2 21-16,-20 5-4 16,-12 0 6-16,-8 3 1 0,-5-7-3 15,-9 0-6-15,15-11 4 0,13 0 0 16,6-4 2-16,14-10-14 15,6-4-14-15,33-15 14 16,0 0 10-16,0 0-2 0,0 0-8 16,46-19-8-16,13-7-7 0,13-7 9 15,7-7-10-15,8-4-32 16,5-4 30-16,-7-3-9 0,-6 3 22 16,-7 8-8-16,7 6 13 0,-20 10 13 15,-6 5-19-15,-14 8 2 16,-39 11-2-16,0 0 26 0,0 0 17 15,0 0-9-15,-59 44 6 0,-13 0-15 16,-14-4-7-16,-6-3-12 16,-6-1 3-16,6-6-15 15,13-8 19-15,12-4 2 0,15-3-5 16,12-4-4-16,7-3-6 0,33-8-3 16,0 0 17-16,27-19-5 15,25-3-1-15,21-11-9 0,13-8-14 16,12-10-9-16,8-4-2 0,5 1 20 15,1-6-12-15,-13 12 37 16,-7 9-27-16,-14 6 16 0,-18 7-2 16,-14 7 17-16,-14 4-9 0,-32 15 2 15,0 0-10-15,-46 0 5 16,-26 15 7-16,-13 7-15 0,-14 1 7 16,1 2-7-16,-1-2 3 15,0 1 5-15,14-5-5 0,19-1 5 16,14-7-2-16,12 1-9 15,40-12-6-15,0 0 2 0,0 0 12 16,0 0-7-16,59-26-21 0,14-11-76 16,19 1 35-16,6-9 3 15,-6 1 10-15,7 1 33 0,-7-2-13 16,-13 1 41-16,-7 15-30 0,-19 7 33 16,-14 4-19-16,-39 18 39 15,26-15-35-15,-26 15 9 0,0 0 7 16,0 0 42-16,-39 30 5 15,6-12 23-15,0-4-26 0,33-14-7 16,-26 18-30-16,26-18 0 16,0 0-18-16,-33 12 14 0,33-12-18 15,0 0 6-15,0 0-2 0,0 0-6 16,53-34 1-16,-1 6-18 16,1-6-2-16,-1-6-20 0,7-3 28 15,7 2-19-15,0 0 46 0,-7 8-23 16,0 4 18-16,-6 4-11 15,-14 10 6-15,-39 15 6 0,33-19 25 16,-33 19 16-16,0 0-3 0,-33 34-16 16,-26 5-7-16,-20 13 6 15,-13 3-4-15,-6 3 8 0,-8 2-18 16,-12-2-13-16,-7 4 24 16,-6 1-24-16,-1-5 7 0,14-2-7 15,13-17-4-15,26-5 4 0,13-12-9 16,20-4-24-16,46-18-20 15,-32 11-33-15,32-11-15 0,0 0-13 16,52-44-15-16,20-4 26 0,7-3-8 16,7 0 64-16,12 0 14 15,-12 3-4-15,-14 15 48 0,-6-1-33 16,-20 17 36-16,-46 17-8 0,39-19 76 16,-39 19 0-16,0 0 7 15,-39 19-21-15,-20 6 15 0,-20 4-14 16,-7 1 1-16,-12-4-44 15,-1 3-6-15,-6-4-14 0,0 1 16 16,-8 0-28-16,1 3 21 16,1-3-30-16,12-1 30 0,7-3-18 15,13-7-4-15,20 0-4 0,13-4-31 16,13-4-84-16,33-7-11 16,0 0-7-16,0 0 23 0,0 0 25 15,73-51 37-15,-8 7-10 0,1 4 36 16,6 6 13-16,-13 5-2 15,-6 7-1-15,-7 8 11 0,-7 14 31 16,-39 0 125-16,7 28 7 16,-20 17 13-16,-33 10-37 0,-7 0 5 15,-19 0-14-15,-7-1-3 16,-6-2-12-16,-1-4-31 0,1-8-27 16,6 0-13-16,7-10-16 0,19-8 2 15,1 0-21-15,19-11 12 16,33-11-9-16,-33 7 6 0,33-7-19 15,0 0 4-15,0 0-8 0,0 0-47 16,39-40-19-16,14-8-18 16,13 4 28-16,6 1 40 0,-6 6 18 15,-1 7 6-15,-12 8 4 16,-14 4-1-16,-12 11 23 0,-27 7 31 16,0 0 65-16,0 29-11 15,-20 4-7-15,-20 4 15 0,-5-4-14 16,-8 3-4-16,-13-3-40 0,1-3-11 15,-1-4-34-15,0-4 12 16,7-5-19-16,6-2 10 0,7-8-16 16,7 1 19-16,39-8-25 0,-33 7 12 15,33-7-36-15,0 0-20 0,0 0-35 16,26-48 31-16,7 5-19 16,26-5 14-16,7 0-3 0,13-3 41 15,0 3-3-15,-7 8 27 16,-13 7-9-16,0 11 7 0,-26 7 5 15,-33 15 0-15,0 0 59 16,13 22 45-16,-39 15-24 0,-13 3-26 16,-7 4 10-16,-20 4-19 0,7-1-2 15,0-6-27-15,13-4-6 16,6-5-14-16,7-6 7 0,33-26-3 16,-26 37-36-16,26-37-73 0,-20 30-92 15,20-30-24-15,0 0-46 16,0 0-15-16,0 0-55 0,0 0-23 15,27 3 33-15,-27-3 33 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4:03.09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289 1134 135 0,'20'-33'0'0,"13"-4"7"0,-7 3 16 16,0 5 20-16,-26 29-26 16,0 0 36-16,33-30-19 0,-33 30-8 15,0 0 2-15,0 0 21 0,0 0 19 16,0 0 17-16,0 0 11 15,0 0 6-15,-33 45 8 0,0-9 3 16,-6 1 5-16,-7 0-37 0,6 0-20 16,8 0 3-16,32-37-23 15,-40 59-19-15,7-7 4 0,33-52-32 16,-19 52 3-16,19-52 13 0,-14 48-14 16,14-48 16-16,0 0-28 15,0 0 16-15,0 0 5 16,0 0-20-16,0 0-33 0,0 0 10 15,0 0-1-15,0 0 11 0,0 0 10 16,0 0 20-16,33-52 7 16,-13-3-25-16,6 3 21 0,-13 0-27 15,1 8 22-15,-1 7-8 0,-13 37 16 16,6-33-18-16,-6 33 25 16,0 0 15-16,0 0 16 0,0 0 60 15,0 0 19-15,0 0-51 0,-26 37 0 16,0 3-16-16,-1 1 52 15,8 7-23-15,-1-4-25 16,-6 1-23-16,6-5-11 0,0 5 12 16,14-12-4-16,6-33-8 0,-20 44-22 15,20-44 6-15,0 0-16 16,-13 37 1-16,13-37 20 0,0 0-25 16,0 0 23-16,0 0-25 0,0 0-4 15,0 0 10-15,0 0 4 16,0 0 11-16,26-37-15 0,0-3-5 15,7-8 1-15,-6-8 11 0,5-3-21 16,1 4 13-16,0-1-9 16,-7 16 23-16,-6 3-18 0,-20 37 12 15,13-34-9-15,-13 34 12 0,0 0-27 16,0 0 18-16,0 0 18 16,0 0 8-16,-6 45 18 15,-14 3 1-15,7 0 49 0,-7 7 17 16,7-3-6-16,-7 3-8 0,1 1-27 15,5-1-17-15,-5 1-2 16,-1-1-31-16,7-3-9 0,0-4 5 16,0-8-10-16,-1-3 2 0,14-37 2 15,-13 34-10-15,13-34 3 16,0 0 2-16,0 0-2 0,0 0-8 16,0 0 8-16,0 0-8 0,0 0 17 15,0 0-14-15,0 0 11 0,0 0-10 16,0 0-4-16,0 0 21 15,0 0-24-15,0 0 17 16,0 0-1-16,0 0-5 0,0 0 0 16,0 0-5-16,0 0 1 0,0 0-1 15,0 0 5-15,0 0-6 16,0 0 9-16,0 0-6 0,27-4-1 16,-27 4-5-16,0 0 11 0,46-4-12 15,-14 0 16-15,1-3-11 16,7 0 8-16,6-4-32 0,6-4 44 15,1-4-19-15,13-3 11 0,-1 4-24 16,14-4 5-16,0-1 4 16,13 5 5-16,0 3-10 15,6 0 7-15,-12 4 6 0,-1 0-3 16,-6 4 14-16,-13 3-22 0,0-3 7 16,-14 7 18-16,-6-4-22 15,-6 0 8-15,-1-3 0 0,-39 7 5 16,46-4-16-16,-7 1 3 0,-39 3 11 15,33-4-3-15,7 0 0 16,-40 4-4-16,0 0 4 0,0 0 0 16,33-7-6-16,-33 7 16 0,0 0 1 15,39 0-21-15,-39 0 10 16,39 3 10-16,-39-3-20 0,40 0 10 16,-40 0 5-16,39-3-12 15,-39 3 3-15,0 0-2 0,33-4 14 16,-33 4-4-16,0 0-4 0,0 0-8 15,0 0 14-15,0 0 6 16,0 0-5-16,40-29-20 0,-40 29 25 16,0 0-23-16,0 0 16 0,0 0 0 15,39-34-17-15,-39 34 22 16,0 0-15-16,26-40 5 0,-26 40-10 16,0 0 22-16,27-41-19 0,-27 41 13 15,39-48-10-15,-19 11 10 16,6 4-14-16,-6-4 17 15,-1-4-18-15,8-7 17 0,-1-7-17 16,0-1 9-16,7-3-5 0,0-4 8 16,0 1-13-16,6 2 14 15,-6 5-13-15,0 7 13 0,0 7-13 16,-13 8 18-16,-20 33-21 0,26-33 16 16,-26 33 5-16,0 0-13 15,0 0 0-15,0 0 18 0,0 0-22 16,26-26 4-16,-26 26 4 0,0 0-31 15,20-37 15-15,0 11 9 16,-20 26-14-16,19-37 14 16,1 8-16-16,-20 29 3 0,26-37 20 15,-13 7-10-15,-13 30-10 0,20-37 32 16,-13 8-20-16,-7 29-7 0,6-34 23 16,-6 34-11-16,7-36 9 15,-7 36-6-15,6-30 14 0,-6 30-28 16,0-26 21-16,0 26-10 0,0 0-3 15,7-29 16-15,-7 29-15 16,0 0-7-16,0 0 20 0,0 0-3 16,0 0-33-16,0 0 41 15,0 0 2-15,0 0-20 0,0 0-7 16,0 0 25-16,0 0-9 16,0-34-18-16,0 34 17 0,0 0 2 15,13-37-20-15,-13 37 26 0,20-33-14 16,-20 33-5-16,0 0 15 15,6-29 3-15,-6 29-24 0,0 0 14 16,0 0 10-16,0 0-20 0,0 0 14 16,0 0 3-16,0 0-16 15,0 0 9-15,0 0 0 0,0 0 0 16,0 0-3-16,0 0 0 0,0 0 13 16,0 0-13-16,0 0-3 15,0 0 3-15,0 0 3 16,0 0-19-16,0 0 21 0,0 0 4 15,0 0-2-15,0 0-19 0,0 0 18 16,20 29-3-16,-20-29-12 0,0 0 18 16,0 0 2-16,0 0-31 15,0 0-11-15,0 0 21 0,0 0-15 16,0 0 13-16,0 0 19 0,0 0-8 16,0 0-7-16,0 0 23 15,0 0-5-15,0 0-14 0,0 0 22 16,0 0-2-16,0 0-13 15,-20 37 0-15,-26-4 11 0,-13-3-21 16,-13 3 7-16,-7 0 21 16,-6 4-23-16,-14-7-4 0,-6 3 26 15,-7-3-7-15,1-4-21 0,-1-1 16 16,7-2-3-16,13-9-2 16,0-6 10-16,19-1-17 0,1-7-7 15,13-4 22-15,13 1-8 0,0-1-6 16,7 4 13-16,39 0-4 15,-33-7-10-15,33 7 7 0,0 0 0 16,0 0-13-16,0 0 3 0,0 0 20 16,0 0-24-16,0 0 17 15,0 0 5-15,0 0-15 0,0 0 1 16,-27-4 11-16,27 4-12 16,0 0-4-16,0 0 22 0,0 0-20 15,0 0-6-15,0 0 15 0,0 0 7 16,0 0-13-16,-32 11-1 15,-1 11 23-15,0 0-21 0,-7-3 5 16,1-1 16-16,0-3-23 0,-7-8 7 16,6 5 7-16,-6-5-12 15,13-3 15-15,33-4-10 0,-39 3-7 16,39-3-10-16,0 0 21 0,0 0-14 16,0 0-7-16,0 0 28 15,66-18-6-15,19-4-16 0,7-8 11 16,13 1 4-16,7-1-12 15,0 0-6-15,-1 5 27 0,8-1-13 16,-8 4-14-16,8 7 23 16,-8 4-2-16,-6 3-18 0,-13 1 8 15,0 7 11-15,-13 0-20 0,-13 0 1 16,-13 4 17-16,-14-1 4 16,-13-3-18-16,-26 0-3 0,0 0 25 15,0 0-14-15,0 0-22 0,0 0 27 16,33 0 3-16,-33 0-20 15,0 0 16-15,0 0 3 0,-26 34-18 16,-7-1 19-16,0 4-8 16,0-4-13-16,0 0 20 0,14 4-57 15,19-37-176-15,-33 56-155 0,7-12-144 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7:45.0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1826 544 457 0,'0'0'21'0,"0"0"81"0,0 0 20 16,0 0-64-16,0 0-25 16,0 0 2-16,-46 47-12 15,-12-11-31-15,6-3 23 16,-6-7-20-16,13 3 5 0,45-29 9 15,0 0-27-15,-39 47 10 16,39-47-1-16,19 51 15 16,40-22 0-16,25-3-6 0,32-12 13 15,20-10-8-15,13-15-14 16,7-7 5-16,-14-15 34 16,-13-7 52-16,-12-7 28 0,-26-4-6 15,-14-4 14-15,-25 4 73 16,-20 7-29-16,-19 4-52 15,-26 4-62-15,-32 7-39 16,-33 14 27-16,-38 8-39 0,-27 7 3 16,-18 15 29-16,-8 6-37 15,1 9-3-15,19 6 35 0,20 4-10 16,25 4-20-16,26 3-19 16,27 8 32-16,38 3-5 15,32 0 6-15,33-3 11 0,32-8-38 16,33-7 24-16,25-15-21 15,20-10-3-15,6-15 31 0,-6-15-9 16,-7-17-13-16,-19-12-2 16,-19-18 18-16,-14-11-25 15,-25-10 24-15,-26-8-3 16,-20 0-13-16,-25 11 24 0,-27 13 38 16,-32 16-39-16,-38 18 5 15,-53 23 22-15,-31 20-28 0,-27 23 15 16,-19 11-8-16,0 15 20 15,13 3-24-15,19 7-9 16,33 8 9-16,38-5-12 0,33 8 12 16,39-7-22-16,32-7 35 15,32-12-11-15,39-6-5 0,33-19-1 16,32-11-17-16,13-14 13 16,13-19-11-16,25-18 5 15,1-21-6-15,7-23-12 0,-14-17 9 16,-19-19-23-16,-26-7 8 15,-26 0 17-15,-32 2 11 0,-40 20-4 16,-31 21-22-16,-52 26 19 16,-59 33-9-16,-45 29 37 15,-32 26-10-15,-19 17 13 0,-8 19 5 16,8 3-20-16,19 13 20 16,25-2-33-16,20 0 8 0,33-3-23 15,32-11 38-15,25-4-23 16,40-7 9-16,19-11-3 0,0-51-6 15,91 44 0-15,19-23-13 16,19-21 30-16,14-14-34 16,18-26-7-16,14-26-168 0,6-14 37 15,1-14 31-15,-14-8 52 16,-32 11 64-16,-39 11-14 0,-45 17 22 16,-52 19-12-16,-65 30 37 15,-58 28-9-15,-45 26 5 0,-33 27 58 16,-19 24-11-16,0 11-11 15,19 3-36-15,14-3 22 0,31-4-18 16,27-10 27-16,32-12-20 16,25-7-5-16,34-13 10 0,18-5-20 15,20-51 0-15,33 51 4 16,31-22-14-16,20-22-2 16,26-18-10-16,7-11 9 15,12-25-17-15,1-15-90 0,-1-30-34 16,-6-17-6-16,0-15 80 15,-26-3-3-15,-12-1 28 0,-34 19 46 16,-38 18-8-16,-32 28-3 16,-39 34 25-16,-46 33 12 0,-38 36 50 15,-20 23-43-15,-6 24 27 16,12 8-34-16,14 7 16 0,32-4-32 16,13-7 49-16,32-7-42 15,20-15 9-15,25-4-7 16,33-14-16-16,-13-51 15 0,78 52-3 15,19-26-17-15,13-23 22 16,13-14-41-16,13-18 29 0,-7-23-27 16,1-9-24-16,-14-20 32 15,-6-6-9-15,-32 3-15 16,-13 15 38-16,-33 11-21 0,-32 14 10 16,0 44 9-16,-97-11-28 15,-26 26 48-15,-32 21-29 0,-7 19-5 16,7 0 18-16,-1 10-13 15,7-7-3-15,26 4 16 16,26-11-37-16,20-7 39 0,25-8-26 16,52-36 21-16,0 0-21 15,19 45 21-15,39-23-10 0,20-11 0 16,26-11 6-16,19-11 7 16,13-4-27-16,6-15 20 0,0-3-12 15,1-7 6-15,-7-14-72 16,-13-8-15-16,-20-15 30 0,-19 5 33 15,-25-9 2-15,-27 12 17 16,-25 4 1-16,-33 10-11 0,-26 22 36 16,-32 19-21-16,-33 18 7 15,-25 14 0-15,-7 15 11 16,-13 14-9-16,-6 18 16 16,-7 8-20-16,7 7 9 0,19 8 5 15,19-1-3-15,27 0-3 16,32-7-22-16,32-6 30 0,32-8-12 15,40-12-9-15,31-10 22 16,27-15-26-16,38-18 4 0,20-15 16 16,13-14-27-16,13-18 18 15,0-26-7-15,-7-15-70 0,0-26-78 16,-6-17 32-16,-13-18 74 16,-13-11-11-16,-13-11 42 15,-26 7-16-15,-26 14 87 0,-32 26 67 16,-19 22-76-16,-33 25-35 15,-33 33 11-15,-31 30-8 0,-40 32 3 16,-32 33 36-16,-26 22-1 16,-19 21 24-16,-6 23 8 15,-1 11-21-15,13 6-40 0,20-6 9 16,25-5-9-16,27-14-4 16,19-9 18-16,39-13-45 0,19-14 30 15,19-12-21-15,33-13-3 16,13-16 5-16,26-10-11 15,13-22 8-15,19-18 1 0,19-19-25 16,7-21 30-16,20-22-26 16,-1-19-5-16,1-24-2 0,-1-17-8 15,-19-6 14-15,-13 4 10 16,-25 19-5-16,-21 21 32 0,-31 22-24 16,-33 25-12-16,-45 33 42 15,-46 36-16-15,-32 26-17 0,-26 22 24 16,-6 18-9-16,-7 15 14 15,-6-1-17-15,19 1-6 0,13-8 18 16,20-10-13-16,32-11 12 16,26-8-7-16,25-14-10 15,20-12 21-15,26-6-14 16,0-37 18-16,84 21-5 0,14-24-23 16,25-23 3-16,25-21 4 15,8-22-24-15,6-18 32 0,12-23-38 16,-12-14 22-16,-6 0-4 15,-33 18-1-15,-26 23 9 0,-33 21-5 16,-25 22-9-16,-39 40 27 16,-52 7-5-16,-38 26-1 0,-14 14-21 15,-12 8 28-15,6-1-81 16,6 1-83-16,13-4-89 0,14-4-63 16,19-14-42-16,6-8-7 15,52-25-65-15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7:50.8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86 131 354 0,'0'0'74'16,"0"0"17"-16,0 0-50 16,0 0-17-16,0 0 0 0,0 0-22 15,0 0 3-15,0 0-8 16,0 0 15-16,-33 0-20 16,33 0 1-16,0 0 7 0,0 0 4 15,-32-26 0-15,32 26-14 16,-13-29 4-16,13 29 20 0,-7-33-14 15,7 33-10-15,0 0 18 16,0 0-16-16,0 0 4 16,0-29-3-16,0 29 7 0,0 0 3 15,0 0-6-15,0 0-2 16,0 0 12-16,0 0-13 0,0 0 6 16,0 0-8-16,0 0 17 15,0 0-28-15,33-14 15 16,-33 14 17-16,0 0-13 0,32 3-5 15,-32-3 5-15,40 15 10 16,-40-15 3-16,32 15-11 0,1-1 22 16,-33-14 4-16,38 11-4 15,-5 4-5-15,-33-15 12 16,32 11-16-16,2-1-7 0,-34-10 12 16,25 8-20-16,-25-8 0 15,0 0-12-15,0 0 34 0,33 3-14 16,-33-3-18-16,0 0 40 15,0 0 17-15,0 0-31 16,0 0-14-16,0 0 10 0,0 0-32 16,0 0 33-16,0 0 2 15,0 0 36-15,0 0 2 16,0 0-18-16,0 0 47 0,0 0-27 16,0 0-34-16,0 0-33 15,0 0 41-15,0 0-48 0,0 0 28 16,0 0-18-16,0 0 38 15,-33 40-29-15,33-40-3 0,-25 44-5 16,25-44 12-16,-26 36 2 16,26-36-11-16,0 0 16 0,-21 37-6 15,21-37-16-15,0 0 25 16,0 0 1-16,0 0-104 16,-26 36-152-16,26-36-178 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8:17.8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2815 332 939 0,'0'0'302'0,"0"0"-1"15,13-40-23-15,-13 40 1 16,0 0-52-16,0 0-24 0,0-36-23 15,0 36-49-15,7-33-37 16,-7 33-37-16,6-33-22 16,-6 33-32-16,13-40 11 15,13 4-20-15,-26 36-19 0,58-47 2 16,-6 18-14-16,7 7 2 16,-8 11-15-16,1 7 22 15,0 8-7-15,-13 10 15 0,-39-14 14 16,39 44-9-16,-27-4 20 15,-5 0-9-15,-14 4 4 0,-12-8-14 16,-7 4 19-16,-13-11-5 16,-12 0 0-16,-1-3 0 15,-6-8-49-15,-1 0 24 16,7-7 1-16,1-4 21 0,5-3 8 16,46-4-14-16,-51-4 17 15,51 4-8-15,-39-7-5 16,39 7-2-16,0 0 7 0,-39-14 0 15,39 14-15-15,-39-4 20 16,39 4-13-16,-58 15 13 0,12 3-1 16,1 7-10-16,45-25 9 15,-45 40-29-15,19-3 26 16,26-37-11-16,-7 43 6 0,7-43 9 16,7 40-10-16,-7-40 18 15,0 0-20-15,0 0 15 0,0 0 2 16,0 0-20-1,0 0 19-15,0 0-29 0,0 0 21 16,26-47-7-16,-20 7-1 16,-6 4 13-16,0 36-12 0,-26-33 15 15,26 33-13-15,-38-29 14 16,38 29-9-16,-59-15 9 16,14 8-22-16,0 7 25 0,-1-4-1 15,8 1-14-15,-1-1 21 16,39 4-9-16,-52-7 23 15,52 7-17-15,-45-11 11 0,45 11 30 16,-46-15-24-16,46 15 7 16,-39-18-28-16,39 18-3 15,-51-11 19-15,5 11 10 16,-18 4 40-16,-14 7 24 0,-6 3 37 16,-13 1-21-16,-7-1-26 15,-6-3-56-15,-19-3-10 0,-7-8-13 16,-7 0-9-16,1-11 16 15,6 0-25-15,6-7 20 16,20-8-27-16,7-3-35 0,19-4-161 16,0-7-210-16,12-18-380 15,8-11-219-15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8:18.0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1320 0 2086 0,'71'15'41'0,"1"-8"-14"15,5 0-25-15,-12 1 15 16,6 3-115-16,0-1-331 15,7 5-189-15</inkml:trace>
  <inkml:trace contextRef="#ctx0" brushRef="#br0" timeOffset="400">0 248 2849 0,'51'-29'46'15,"40"7"-15"-15,19 4-17 16,13 10-95-16,7 5-299 0,6 3-532 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8:18.2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752 0 2050 0,'84'40'175'0,"7"-22"-93"16,13-7-35-16,-1-14-159 16,7-12-311-16,0-10-266 0</inkml:trace>
  <inkml:trace contextRef="#ctx0" brushRef="#br0" timeOffset="1823">2637 1441 961 0,'0'0'189'15,"-7"-43"-2"-15,7 43-32 0,0 0-76 16,0 0-32-16,0 0 6 16,-38 3 4-16,38-3 53 0,-33 37 3 15,33-37-2-15,-6 47-31 16,12-7-18-16,-6-40-28 16,26 36-2-16,-26-36-18 15,45 26-21-15,-5-15-14 0,-40-11 5 16,46-7-17-16,-46 7 33 15,38-30-23-15,-38 30 27 16,20-43 34-16,-20 6 23 0,0 37-4 16,-26-32-23-16,-13 10-27 15,-14 15 11-15,-18 3-6 16,-7 4 24-16,-6 4-19 0,7-4 7 16,5 0-20-16,1 3 23 15,19-3 40-15,7 0 16 0,6-3 24 16,39 3-14-16,0 0-20 15,0 0-32-15,-32-44-21 16,19 0-8-16,7-7-9 0,12-7-18 16,7-8 2-1,6 1 5-15,1-1 2 0,-7 8 6 16,0 15-6-16,-13 43 2 16,13-40 0-16,-13 40-7 0,0 0-10 15,0 0 21-15,0 0-7 16,0 0 7-16,0 0 2 15,-7 40 3-15,1-4-5 0,-1 0 3 16,1 4 11-16,6-3 4 16,-7 3-5-16,1 0-2 0,6 0-2 15,-7 0 3 1,1 0-3-16,-1 0 9 0,7-4-6 16,0-36 7-16,-13 44-5 15,13-44-1-15,-19 44 3 16,19-44-4-16,0 0 4 0,-45 36-5 15,6-18-4-15,0-10-3 16,7-8-4-16,32 0 0 0,-59-11-8 16,21-8-7-16,38 19-21 15,-46-47 3-15,20 11 3 16,26 36 30-16,-19-44-12 0,19 44 12 16,0 0-12-16,-13-36 12 15,13 36 0-15,0 0 4 0,0 0-1 16,0 0 2-1,0 0 10-15,0 0-7 0,-19 47-5 16,19-47 6-16,-26 47 2 16,26-47-1-16,0 0 6 15,-47 40-22-15,47-40 14 0,-45 29-13 16,45-29 18-16,-45 4-6 16,45-4-33-16,0 0-32 0,0 0-8 15,-33-33 18-15,33 33 36 16,-13-40 12-16,13 40-3 15,0 0-2-15,0 0 2 0,0 0 3 16,0 0 0-16,0 0 8 16,0 0 10-16,0 0 0 15,0 0 10-15,-6 44-5 16,6-44-8-16,-19 40-3 0,19-40-6 16,-33 36-2-16,33-36-1 15,-45 26-7-15,0-8 4 16,45-18-11-16,-46 4-5 0,46-4-6 15,-45-8-21-15,45 8-14 16,0 0 13-16,-26-43 33 0,26 43 2 16,-13-37 4-16,13 37 1 15,0 0 9-15,0 0 6 16,0 0 24-16,0 0 14 16,0 0-4-16,13 55 19 0,-7 3-15 15,1 0 19-15,-7 8-23 16,-7-1 5-16,1-3 11 15,-13 0-6-15,-7-7-12 0,-13-4-14 16,-19-8-14-16,-14-6-5 16,-12-8-5-16,-13-11 0 0,-6-11-2 15,-7-10 2-15,-8-12-5 16,21-14 3-16,0-15 6 16,13-14-9-16,19-11 4 0,13-7 3 15,13-4 11 1,26-4-6-16,13-4-4 0,20 5-8 15,6 6-16-15,25 5-51 16,14-1-83-16,13 4-137 0,6 3-261 16,13 4-332-16</inkml:trace>
  <inkml:trace contextRef="#ctx0" brushRef="#br0" timeOffset="2227">1186 888 1505 0,'-13'-58'286'16,"13"11"8"-16,0 47-41 15,26-44-73-15,-26 44-56 16,58-29-45-16,-6 18-26 0,-7 22-25 15,-45-11-4-15,39 44 15 16,-39-44-13-16,20 58-15 0,-20-7-31 16,-13-8-27-16,-13 1-139 15,26-44-151-15,-52 58-201 16,0-18-129-16</inkml:trace>
  <inkml:trace contextRef="#ctx0" brushRef="#br0" timeOffset="2511">4264 171 1536 0,'0'37'122'0,"0"-37"183"16,-65 51 37-16,-19-8-90 16,-13 5-81-16,-13 2-72 15,-20-2-52-15,-13-1-24 16,-6 4-16-16,-6 0-7 0,-14 0-142 16,7 0-186-16,-6 4-287 15,13 3-80-15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8:23.8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1618 1185 820 0,'0'0'174'0,"0"0"76"16,0 0 23-16,0 0 12 15,0 0-54-15,0 0-76 16,0 0-73-16,0 0-31 0,0 0-1 16,0 0-38-16,0 0 7 15,39-36-19-15,6-8-23 0,7-4-29 16,6-7-14 0,13 1 44-16,1 3 8 0,5 11 3 15,-12 10-2-15,-7 12 16 16,-12 15 1-16,-46 3 10 0,32 25 9 15,-32-25 20-15,6 51-3 16,-18-7-4-16,-21-4-8 16,-12-4-9-16,-13-3-1 0,-14-8-21 15,-12-2 13-15,-6-8-14 16,5-4 4-16,-5-8-6 16,6-6 13-16,12-5-7 0,8-10-15 15,12-5-10-15,52 23-12 16,-45-54-48-16,25 3 58 0,14 0 12 15,12 4-2 1,-6 47 22-16,13-44-1 0,-13 44 5 16,0 0 19-16,0 0-7 15,0 0 9-15,-32 44 17 0,-1-1 1 16,1 1 5-16,0 3-44 16,-7-7 12-16,7 0-2 15,-14-6 5-15,7-9-30 0,1-10 14 16,-1-4-11-16,39-11-3 15,-46 0 6-15,46 0-8 16,-32-22 12-16,32 22-15 0,-19-54-15 16,12-6-15-16,20 2 43 15,0 11 0-15,0 10 22 16,-13 37 5-16,0 0 22 16,0 0 18-16,0 0 12 0,-26 37-1 15,-13 14 48-15,-6 7 15 16,-7 1-15-16,-13 3-56 0,-6 0-34 15,-6-7-21-15,-1-8-10 16,0-7-1-16,0-7-6 16,1-4-75-16,6-11-183 0,6-11-200 15,13-7-290-15,7-7-43 16</inkml:trace>
  <inkml:trace contextRef="#ctx0" brushRef="#br0" timeOffset="268">168 0 1660 0,'-19'40'301'15,"12"11"46"-15,1 15-52 0,6 3-37 16,6 7-69-16,1 5-86 16,-1-1-51-16,7 1-19 0,0-1-16 15,0-4-21-15,-7-7-200 16,1-7-246-16,-1-11-349 16,-12 0-24-16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3:34.9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3905 1740 1283 0,'0'0'334'15,"0"0"-53"-15,0 0-112 16,0 0-82-16,-40 0-16 0,8-11-4 16,32 11 2-16,-40-19-21 15,40 19-24-15,0 0-10 0,-33-37-29 16,33 37-42-16,-6-33-32 15,6 33 34-15,19-30 27 16,14 12 9-16,-33 18-10 0,40-4 1 16,-40 4 56-16,0 0-37 15,39 26 92-15,-39-26 4 16,-6 48 8-16,-14-4-1 0,-20-3 5 16,-6 0-44-16,-13-8-29 15,0 4 4-15,0-8-24 16,0 1 6-16,6-8-156 0,-6-3-227 15,13-8-337-15,0 0-41 16</inkml:trace>
  <inkml:trace contextRef="#ctx0" brushRef="#br0" timeOffset="-852">2715 0 683 0,'0'0'84'0,"0"0"66"16,0 0 4-16,20 51 50 16,20-6-20-16,12 3-8 15,20 0-42-15,14 11-9 0,19 0 19 16,13 4-51-16,1 0-31 16,5-1-19-16,-5-6-38 0,-14-8 8 15,-13-8 5-15,-7-6-22 16,-26-8-1-16,-6-8 18 15,-20-3-17-15,-33-15 4 16,0 0-93-16,0 0-163 0,0 0-207 16,0 0-93-16</inkml:trace>
  <inkml:trace contextRef="#ctx0" brushRef="#br0" timeOffset="-537">2939 107 764 0,'0'0'110'0,"0"0"38"15,-40-4 217-15,40 4-12 16,-39 37-28-16,13 7-55 0,-14 4-32 15,7 0-41-15,-13 0-35 16,-6 4-14-16,-20-4-46 0,-14 0-40 16,-12-3-18-16,-21-5-12 15,-6-3-16-15,-6-7-10 16,6-1-14-16,13-7-10 0,1-3-49 16,25-8-79-16,14-4-136 15,19 1-237-15,14-5-271 0</inkml:trace>
  <inkml:trace contextRef="#ctx0" brushRef="#br0" timeOffset="791">2860 1374 758 0,'0'0'93'16,"0"0"-49"-16,0 0 114 0,0 0-67 15,0 0 0-15,0 0-23 16,20 44 9-16,-20-44-14 0,0 48 35 16,0-48 3-16,-7 41-12 15,7-41 31-15,-20 41-36 16,20-41-36-16,-46 25 3 16,7-6-19-16,39-19-3 0,-53 7-9 15,14-3-9-15,39-4 6 16,-39-11-23-16,39 11-8 0,-40-41 22 15,20-3-8-15,1-11-18 16,6-8 2-16,6 0 4 0,0-4 4 16,7 8-3-16,-6 4-11 15,-1 14 9-15,7 8 46 16,0 33-27-16,0 0-1 16,-6-30-24-16,6 30 19 0,0 0 21 15,0 0 1-15,-27 45 1 16,21-1-15-16,-1 0 10 0,7 1 14 15,0 3 23-15,0 4-9 16,7-4-18-16,-1 0 22 0,1 3 0 16,0-10-32-16,-1 0-15 15,-6-41 22-15,0 48-1 16,0-48 24-16,-13 48 6 0,13-48-24 16,0 0-6-16,-53 40-15 15,53-40-9-15,-65 15 10 16,19-11-29-16,46-4 2 0,-53-19-20 15,53 19-19-15,-52-33 41 16,52 33-20-16,-40-44-43 0,40 44 28 16,0 0-1-16,-20-45 2 15,20 45 24-15,0 0 6 16,0 0 19-16,40-22-21 0,-40 22 17 16,52 8 11-16,-52-8-27 15,40 33 30-15,-40-33 15 0,26 52-21 16,-26-52 27-16,0 59 37 15,-13-11-7-15,13-48-27 0,-53 55-20 16,53-55 4-16,-65 48-72 16,6-18-61-16,59-30-179 15,0 0-176-15,-46 18-143 0</inkml:trace>
  <inkml:trace contextRef="#ctx0" brushRef="#br0" timeOffset="1008">3175 1097 1557 0,'53'15'154'0,"-7"-8"-17"15,0-7-41-15,20-4-51 0,-1-3-25 16,1 3 0-16,0-3-30 15,-7-1-66-15,-6 8-148 0,-21 0-147 16,1 4-59-16</inkml:trace>
  <inkml:trace contextRef="#ctx0" brushRef="#br0" timeOffset="1260">2078 1544 1437 0,'0'0'358'0,"0"0"-1"0,-46 52-104 16,46-52-59-16,-46 55-55 15,46-55-57-15,-66 59-37 0,7-11-22 16,7-11-17-16,6-4-92 15,46-33-135-15,-60 37-201 0,60-37-244 16,-52 26-27 0</inkml:trace>
  <inkml:trace contextRef="#ctx0" brushRef="#br0" timeOffset="1465">1979 1089 1872 0,'0'0'181'0,"0"0"49"16,0 0-77-16,40-18-72 0,-40 18-28 16,0 0-36-16,0 0-138 15,0 0-292-15,0 0-271 0</inkml:trace>
  <inkml:trace contextRef="#ctx0" brushRef="#br0" timeOffset="2192">1552 1296 1339 0,'13'56'56'0,"-6"-12"-16"16,-7-44 75-16,0 48 41 0,0-48-69 15,-7 52-20-15,7-52-45 16,-26 44-8-16,26-44-14 0,0 0-35 16,0 0 17-16,-46 33-3 15,46-33-21-15,0 0-50 0,0 0-43 16,0 0 53-16,0 0 34 15,0 0 48-15,-39-44 4 0,39 44 22 16,0 0-36 0,0 0-5-16,0 0 11 0,0 0 67 15,0 0-10-15,0 0-11 16,0 0 35-16,-46 37-7 0,46-37-6 16,-53 44-39-16,53-44-4 15,-59 37-40-15,6-11-32 0,53-26 18 16,-59 19-19-16,59-19 19 15,-59 0 20-15,59 0-67 0,0 0 38 16,-39-37 19-16,39 37-21 16,-27-45 32-16,27 45 50 0,0 0-10 15,0 0-11-15,0 0-17 16,0 0-7-16,0 0 30 16,0 0 16-16,0 0-12 15,0 0 16-15,0 0-16 0,0 0 40 16,14 67 64-16,-1-12-57 15,0 1-18-15,0-8 18 0,-13-48 3 16,20 70-23-16,-7-15-34 16,-13-55-5-16,6 59 13 0,-6-59-12 15,0 45 4-15,0-45 28 16,0 0-21-16,0 0-15 0,-32 48 6 16,32-48-4-16,-53 33-8 15,53-33 8-15,-66 19-1 16,20-8 18-16,46-11 26 15,0 0-15-15,-39 11-20 0,39-11-10 16,0 0 2-16,0 0-10 16,0 0 2-16,0 0-18 0,0 0 0 15,0 0-82-15,0 0-87 16,0 0-170-16,0 0-135 0,0 0-117 16</inkml:trace>
  <inkml:trace contextRef="#ctx0" brushRef="#br0" timeOffset="3391">1401 1736 461 0,'0'0'112'0,"0"0"9"15,0 0 20-15,0 0 0 16,0 0 39-16,0 0 34 16,0 0-95-16,-46 30-51 0,46-30-20 15,-46 7-51-15,0-7 33 16,0-7 3-16,0-1-46 15,7-7-14-15,39 15 17 16,-46-25 16-16,46 25-68 0,-33-48 39 16,20-1-5-16,19 9 21 15,7-1-12-15,-13 41-32 0,46-37 56 16,-13 15-19-16,-33 22 31 16,53-7-10-16,-20 10-14 15,-33-3 22-15,39 26 82 0,-39-26 11 16,33 41 27-16,-33-41-10 15,20 48-7-15,-7-7 35 16,-13-41-10-16,13 55 4 16,-6-11 17-16,-7-3-25 0,-14 3-11 15,-12-3 2-15,-7 0-25 16,-13 3-31-16,-13 4-33 16,0 0-6-16,-7-7-7 0,1 3-16 15,5-15-4-15,8 1-8 16,-1-8-6-16,14-3-13 0,39-19-89 15,-40 18-100-15,40-18-172 16,0 0-298-16,0 0-67 16</inkml:trace>
  <inkml:trace contextRef="#ctx0" brushRef="#br0" timeOffset="3584">1204 2427 1900 0,'53'4'283'15,"-1"-4"-63"-15,7-4-106 16,7-4-53-16,6-3-39 0,1-3-39 16,-14-5-198-16,-7 1-236 15,-6-12-291-15</inkml:trace>
  <inkml:trace contextRef="#ctx0" brushRef="#br0" timeOffset="4003">751 1411 1583 0,'0'0'75'0,"0"0"32"16,0 0-8-16,0 0-19 0,0 0 102 16,0 0-52-16,0 0-19 15,13 41-25-15,-7 7-15 16,1 7-40-16,6 4 15 0,-13 4 52 16,0 3-28-16,-13-3-33 15,-13-7 1-15,-14-1-11 0,-12 0-17 16,-7-10-4-16,-14-8-6 15,-6-11 6-15,7-12-11 0,0-10 13 16,6-15-8-16,7-11-8 16,6-8 8-16,7-10-8 15,7-12-7-15,13-11 15 16,13-11-47-16,13-11-7 0,13 4 23 16,6 0 6-16,8 10 0 15,6 12 8-15,-1 11-5 16,8 11-68-16,-7 15-83 0,-33 22-63 15,52-7-133-15,-6 18-77 16,-6 15-53-16</inkml:trace>
  <inkml:trace contextRef="#ctx0" brushRef="#br0" timeOffset="4144">488 1562 1771 0,'0'0'249'16,"0"0"-36"-16,0 0-77 0,0 0-53 15,0 0-45-15,0 0-28 16,0 0-182-16,0 0-278 0,20 37-165 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8:28.3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2123 894 328 0,'0'0'10'0,"0"0"38"16,0 0-9-16,0 0-1 15,0 0 1-15,0 0-16 0,0 0-10 16,-19-33 44-16,19 33-15 16,0 0 11-16,0 0 17 15,0 0-8-15,0 0-25 0,0 0 31 16,0 0-19-16,0 0-16 15,0 0-21-15,0 0 22 16,0 0-34-16,0 0-5 0,-13-48 15 16,13 48-14-16,13-44-31 15,0 4 26-15,12 7 3 16,-25 33-17-16,52-45 11 0,-6 16 12 16,-14 6 0-16,-32 23-3 15,45-7 27-15,-45 7 56 16,0 0 43-16,0 0 34 15,33 52-61-15,-27-8-23 0,-6-7 2 16,0-37 10-16,-32 51-13 16,6-6 11-16,26-45-22 15,-58 40-32-15,12-10-17 0,1-16 4 16,0-6-10-16,-7-8 6 16,7-8-1-16,45 8-19 0,-52-30 14 15,52 30-10-15,-52-51-32 16,26-1-13-16,20 1 16 15,6-4 20-15,0 11 21 0,0 44 7 16,13-48-15-16,-13 48 33 16,0 0 72-16,0 0 13 15,0 0-10-15,-26 52 0 16,0-5-8-16,-7 5-30 0,1 3-12 16,-7-4-13-16,13-2-12 15,-6-6-11-15,0-6-13 16,32-37-9-16,-39 41 3 0,39-41-3 15,-39 29-142-15,39-29-111 16,0 0-188-16,-39-4-145 0,39 4-27 16</inkml:trace>
  <inkml:trace contextRef="#ctx0" brushRef="#br0" timeOffset="208">2181 110 1000 0,'65'-33'251'15,"-7"8"42"-15,-6 9-27 0,0 2-99 16,6 7-84-16,-6-1-34 16,0 1-36-16,-1 7-77 0,-12 4-142 15,-39-4-152 1,0 0-40-16,0 0 19 0</inkml:trace>
  <inkml:trace contextRef="#ctx0" brushRef="#br0" timeOffset="448">1372 504 1060 0,'0'0'341'0,"-13"52"20"16,13-9-57-16,-6 6-72 16,6-6-70-16,-7 9-69 15,-6-4-32-15,0 0-28 0,-6-4-14 16,-7-4-13-16,-13-7-37 16,-6-6-140-16,-7-9-165 15,7-7-148-15,0-8-24 0,6-10-37 16</inkml:trace>
  <inkml:trace contextRef="#ctx0" brushRef="#br0" timeOffset="711">1314 467 1495 0,'13'40'293'0,"-20"1"77"0,1-4-18 15,-14-4-45-15,-5-3-70 16,-14-5-84-16,-19-2-60 16,-14-5-39-16,-18-7-29 0,-14-7-11 15,1-4-4-15,-8 0-6 16,8-8-4-16,-7-3-27 16,13-3-117-16,6-9-81 0,13 1-97 15,7-3-129-15,13-9-154 16,13 1 60-16,6 0 34 15</inkml:trace>
  <inkml:trace contextRef="#ctx0" brushRef="#br0" timeOffset="892">239 328 1104 0,'46'-8'332'0,"12"0"-3"16,7 1-27-16,6 0-95 15,13-4-68-15,-6 4-90 0,-1-1-16 16,1 1-33-16,-13 0-166 16,-7-1-172-16,-13-2-187 15,-12 6-70-15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8:53.1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4943 1997 1631 0,'0'0'356'0,"0"0"-31"0,0 0-75 16,0 0-94-16,0 0-39 15,0 0-34-15,0 0 14 0,0 0-24 16,-46 22-22-16,8 0-27 16,-1 3 0-16,0 5-12 15,7 2-8-15,-7-6-1 0,0 3 4 16,0 0-7-16,7 0 0 15,6-11-6-15,6 1 6 0,20-19 3 16,-26 14 3-16,26-14 2 16,0 0 3-16,0 0-3 0,0 0 2 15,0 0-22-15,0 0 17 0,0 0-1 16,46-36-8-16,-1 3-2 16,7 0-6-16,-7 0 5 0,-6 1-1 15,0-1 4-15,-39 33 4 16,39-36 0-16,-39 36 3 0,0 0-3 15,39-33 0-15,-39 33 0 16,0 0 14-16,0 0-3 16,25-37-3-16,-25 37-3 0,0 0 4 15,0 0 4-15,0 0-1 16,0 0-16-16,-32 44 4 0,13-11-3 16,-7-4-36-16,26-29-110 0,-26 36-197 15,26-36-332-15,-39 33-217 16</inkml:trace>
  <inkml:trace contextRef="#ctx0" brushRef="#br0" timeOffset="-14742">2904 578 1619 0,'51'-4'119'16,"14"1"88"-16,13 3 14 16,-7 3-66-16,13-3-84 15,7 0-49-15,-7 4-218 0,-6-8-267 16,-1 1-149-16</inkml:trace>
  <inkml:trace contextRef="#ctx0" brushRef="#br0" timeOffset="-16703">5182 1411 97 0,'0'0'0'0,"0"0"-6"16,0 0 14-16,0 0-3 16,0-29 15-16,0 29 3 0,0 0-17 15,0 0 1-15,0 0 13 16,-6-25-10-16,6 25 0 16,0 0-16-16,0 0 10 0,0 0-1 15,0 0-17-15,-7-29 14 16,7 29-10-16,0 0 10 0,0 0 0 15,0 0-23-15,0 0 8 16,0 0-17-16,0 0-3 0,0 0 5 16</inkml:trace>
  <inkml:trace contextRef="#ctx0" brushRef="#br0" timeOffset="-14940">5079 1222 476 0,'0'0'115'0,"0"0"-2"16,0 0-43-16,0 0-35 0,0 0 2 15,0 0-23-15,0 0-5 16,0 0-9-16,0 0-3 0,0 0 12 15,0 0 18-15,0 0 29 16,0 0-34-16,0 0 29 0,0 0 35 16,-13 44-10-16,13-44 0 15,0 43 21-15,0-43-30 16,0 44-20-16,0-44-16 0,0 0-25 16,0 37 10-16,0-37-3 15,0 0-13-15,0 0 24 0,0 0 0 16,0 0-7-16,0 0-17 0,0 0-30 15,0 0-45-15,-46 7 3 16,14-11-15-16,32 4 37 0,-39-14-35 16,39 14 36-16,-32-30 27 15,32 30-11-15,-20-32 50 0,20 32-20 16,-19-29 23-16,19 29 20 16,0 0-12-16,0 0-19 0,0 0-15 15,0 0 47-15,0 0 6 16,0 0-14-16,0 0 37 15,0 0-11-15,-6 36-19 0,6-36 11 16,-7 33-25-16,7-33 42 16,-6 36-28-16,6-36 8 0,0 0-6 15,0 0-17-15,0 0-18 16,-33 29-11-16,33-29-5 0,-39 11-1 16,7-7-6-16,32-4-44 15,0 0-33-15,-32-18 8 0,32 18 33 16,0 0 15-16,-20-33 37 15,20 33 4-15,0 0 7 16,0 0-34-16,0 0-5 0,0 0 62 16,0 0-3-16,0 0 19 15,0 0 12-15,0 0 4 0,0 0-10 16,0 0 0-16,-32 25-8 16,32-25-22-16,-32 22 2 0,32-22-9 15,0 0-13-15,-33 18 6 16,33-18-15-16,0 0 11 0,0 0 0 15,0 0-17-15,0 0-2 16,0 0 11-16,-32 0-45 0,32 0-33 16,0 0 19-16,-20-32 17 15,20 32 25-15,-19-37 3 0,19 37 14 16,-13-25 11-16,13 25 7 0,0 0-8 16,0 0 0-1,0 0-17-15,-32-11 12 0,32 11 26 16,-39 11-7-16,6 3-27 15,33-14 25-15,-38 22-12 0,5-7-2 16,33-15 6-16,-32 14-4 0,32-14-21 16,-39 8 17-16,39-8 1 15,-26 3-20-15,26-3 1 0,0 0 15 16,0 0-28-16,0 0 3 16,-26-40 22-16,20 11-13 0,6 29 2 15,-7-33 5-15,7 33 49 16,0 0 6-16,0 0-5 15,0 0-4-15,-39-18 9 0,1 18 6 16,-8 11 23-16,1 0 4 16,-7 3 16-16,0 1 1 0,-12 0-23 15,-1-8 0-15,-6-3-21 16,0-1-20-16,-7-6-13 0,0-1-20 16,-6-3 5-16,0-8-1 15,6-3-6-15,1-4 0 0,5-3 5 16,1-5-8-16,6-2-3 15,7-5-4-15,6 1-57 0,7-1-47 16,0-3-79-16,12 4-103 16,7 0-116-16,1 3-142 15</inkml:trace>
  <inkml:trace contextRef="#ctx0" brushRef="#br0" timeOffset="800">2425 742 766 0,'0'0'178'16,"0"0"28"-16,-33 40 22 16,7-8-22-16,7 1-42 0,6 4-15 15,-6-5 11-15,-1 5-33 16,7-4-4-16,-6 3-29 15,-7 0 20-15,0-3-43 0,0 0-14 16,-13-4-12-16,1-4-27 16,-1-3 4-16,0-7-10 15,-6-1-9-15,6-6-3 0,6-1 0 16,7-7-4-16,26 0 4 16,-25-4-6-16,25 4-7 0,-13-22-5 15,13-3 9-15,19-4-4 16,0 0-1-16,7 3 1 0,7 1-1 15,-1 10 9-15,-6 4 0 16,0 8 2-16,0 6-1 0,0 5 7 16,-26-8 11-16,26 29 9 15,-1-4 32-15,-12 1 25 0,0 3 37 16,-6 0 12-16,-7 0-10 16,-7 4-6-16,-6-4-35 15,-13 0-2-15,-6 0-29 0,-7-3-21 16,-6-5-15-16,-7-2-11 15,7-1-36-15,-7-4-79 0,7-6-111 16,6-1-150-16,39-7-227 16,-39 0-131-16</inkml:trace>
  <inkml:trace contextRef="#ctx0" brushRef="#br0" timeOffset="1005">2315 1539 2065 0,'0'0'424'0,"26"14"-46"0,-26-14-91 16,0 0-108-16,32 11-89 16,-32-11-50-16,0 0-84 0,0 0-115 15,0 0-190-15,0 0-249 16,19-36-202-16</inkml:trace>
  <inkml:trace contextRef="#ctx0" brushRef="#br0" timeOffset="1289">1538 673 1629 0,'0'0'290'0,"-26"-19"-25"0,26 19-86 15,0 0 28-15,0 0 42 0,6 59-53 16,7-1-49 0,7 4-34-16,-1-8-23 0,-6 4-31 15,0-7-16-15,-13-3-19 0,-6-8-12 16,-7-4-31-16,-7-3-87 15,-19-8-136-15,1 1-180 0,-21-4-219 16,1-8-89-16</inkml:trace>
  <inkml:trace contextRef="#ctx0" brushRef="#br0" timeOffset="1648">1266 636 1763 0,'0'0'354'16,"0"0"12"-16,19 37-31 15,-12 13-81-15,-7 12-66 0,0 8-52 16,-7-1-48-16,1 3-21 16,-13-6-24-16,-1-1-10 0,-6-6-12 15,-6-5-16-15,-13-6-2 16,-1-5 6-16,-6-6-3 0,-12-5-6 15,5-2 0-15,1-12 0 16,6-4 0-16,1-6-13 0,-1-12 10 16,7-7-6-16,12-11-19 15,1-7 6-15,12-15 9 16,1-10 7-16,19-12-2 0,6 1-4 16,14-4-2-16,-1 3 6 0,7 8-25 15,7 3-51-15,-1 8-69 16,7 0-124-16,0 3-164 0,-7 8-250 15,-6 6-54-15</inkml:trace>
  <inkml:trace contextRef="#ctx0" brushRef="#br0" timeOffset="1837">891 945 1330 0,'0'0'351'15,"19"44"118"-15,0-15-19 0,-19-29-99 16,20 37-121-16,-20-37-93 0,32 29-63 16,-32-29-39-16,26 18-100 15,-26-18-97-15,0 0-140 0,0 0-304 16,0 0-250-16</inkml:trace>
  <inkml:trace contextRef="#ctx0" brushRef="#br0" timeOffset="3647">6231 745 466 0,'-39'-18'114'16,"39"18"-12"-16,0 0-15 15,0 0-28-15,0 0-2 16,0 0 43-16,0 0-1 0,0 0-28 16,0 0-23-16,-45-29-22 15,-1 7 9-15,1 8 22 0,-20-8-6 16,-6 4-47-16,-26-4 19 16,-6 0-14-16,-27-7 0 15,-19 0-1-15,-26-8-8 0,-32-10 7 16,-26 0 3-16,0-1 10 15,-6 1 32-15,-7-4-16 0,6 7 3 16,14 4 31-16,12 8 1 16,13 3 13-16,14 7-52 15,-1 7-36-15,-6 4 31 0,0 0-38 16,12 8-4-16,14 3 15 16,13 0 11-16,12 0-7 0,7 3-19 15,0 1-17-15,13 3 27 16,0-10 9-16,13 3-63 0,7-4-9 15,12 4 40-15,0-4 28 16,14 4-23-16,-1 0 7 0,0-3 34 16,7-5-18-16,7 8-25 15,-1-3 11-15,0-1 33 0,7 0-4 16,6 1-35 0,-6 3 6-16,-1-4 26 0,14 4-12 15,0 4-13-15,45-4 18 16,-39 3-10-16,39-3-30 0,0 0 58 15,-32 40 37-15,19-7-6 16,13 7-3-16,6 4 21 0,1 18 26 16,6 7 17-16,0 11-15 15,6 15-13-15,0 10-33 0,1 8 9 16,-14 11 28-16,1 10-39 16,-7-3-21-16,-7 8 14 0,-6-1 6 15,0 0 7-15,7-3-19 16,-7 3-14-16,13-7 16 15,6-11-12-15,7-10 2 0,7-9-13 16,-1-6-11-16,7-15 1 16,6-11-13-16,1-7 14 0,-1-14-12 15,7-1-7-15,6-11-4 0,1-7 2 16,-1 0-25-16,7-7 5 16,6-4-1-16,0-7 19 0,14 0-10 15,-1-3 6-15,13 3-7 16,-6-1 2-16,12-2-7 0,1 3 22 15,6-4-7-15,13 7 23 0,0 1 2 16,13 3-10-16,13 4-20 16,13 0 24-16,13 0-42 0,6 3 3 15,13 1-33-15,7-1 20 16,6 4 15-16,13-3 0 16,7-1 33-16,-1 1-19 0,8-1 15 15,-1 4-7-15,-7-3 18 0,-6 3-15 16,-6-4 11-16,-13 4 7 15,-13-10-10-15,-14 6 12 0,-18-7-12 16,-1-3 14-16,-6-1 1 16,-13-6-29-16,0 3 21 0,-6-4-1 15,-14 0-16-15,1 0 12 16,-14-3-2-16,1 3 0 0,-13-3-14 16,-7 3 33-16,-13-3-32 15,-6-4 34-15,-13-4-10 0,-7-7 21 16,-6-7-22-16,-26 18 18 15,13-36-12-15,-6-4-10 0,-7 0 12 16,-7-8-22-16,7-3 14 0,-6-3-18 16,-1-4 20-16,1 3-12 15,-1-7 18-15,7 4 16 0,-6 3 12 16,-1-3 5-16,-6-4-28 16,7 0-1-16,-7 1 6 0,-7-5-21 15,1 1 2-15,-7-5-14 0,0 1 17 16,7 0-21-16,-7-11 20 15,6 4-14-15,1-4-10 16,6 3 24-16,0 1-11 0,7 3 9 16,-1 4-15-16,7 0 10 15,-6 10-11-15,-1 1 14 0,1 4-4 16,6 3-14-16,-7 7 15 0,-6 4-12 16,7 3 8-16,6 37 4 15,-13-47-13-15,0 14 20 0,13 33-9 16,0 0 8-16,-6-40-19 0,6 40 5 15,6-40 12-15,-6 40-20 16,19-36 19-16,-19 36-18 0,33-44 11 16,-33 44 2-16,32-43-2 15,-32 43 6-15,39-44-6 16,-7 4 6-16,-32 40-18 0,26-44 9 16,-26 44-8-16,0 0-20 0,33-33-56 15,-33 33-61-15,0 0-106 16,0 0-87-16,0 0-61 0,0 0 8 15,32-10-18-15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49:02.7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 6 696 0,'0'0'40'16,"0"0"83"-16,0 0 100 15,0 0 22-15,52-11-38 0,6 11-40 16,13 7-24-16,13 8-10 15,14-4-15-15,4 3-7 16,2-3-27-16,19 4-17 16,-7-8-31-16,7 4-15 0,-13-4-2 15,0 1-4-15,-14-1-24 16,1-3 17-16,-6-1 4 0,-20 1-12 16,-19 3 15-16,-7-3-15 15,-12-1 3-15,-33-3 5 0,32 0-8 16,-32 0-6-16,0 0 12 15,0 0-31-15,0 0-22 0,0 0-43 16,0 0-117-16,0 0-130 16,0 0-53-16,-45-7 32 15,12 7 7-15,-5 0 15 0</inkml:trace>
  <inkml:trace contextRef="#ctx0" brushRef="#br0" timeOffset="453">0 264 682 0,'0'0'153'0,"0"0"92"0,0 0 16 15,0 0-69-15,0 0-12 16,0 0-28-16,51-25-8 0,8 10 9 16,-1 8-23-16,7 7 8 15,6 0-40-15,7 7-26 0,5 1-10 16,7 3-19-16,1-1 15 16,13 5-10-16,6 0-14 0,-7-4 4 15,-6 3-33-15,0 1 15 16,-6-4-4-16,-8-4-16 15,-5 4 6-15,-7 3 8 0,-13-6-2 16,-6-1-16-16,-7-3-3 16,-25 3 15-16,-20-7 2 15,0 0-10-15,39 0-4 0,-39 0-3 16,0 0 15-16,0 0-8 16,0 0-24-16,0 0-13 0,0 0-20 15,0 0-49-15,0 0-99 16,0 0-128-16,0 0-159 0,0 0 18 15,0 0-6-15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0:34.6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1657 2531 2034 0,'26'26'428'0,"6"-5"-34"15,7-2-64-15,0-1-77 0,6-4-94 16,13-6-65-16,1 6-48 0,12-10-31 16,7-1-39-16,-7-10-170 15,-6-15-203-15,-14 4-254 16,-12-7-188-16</inkml:trace>
  <inkml:trace contextRef="#ctx0" brushRef="#br0" timeOffset="-212">3644 1446 832 0,'0'0'166'15,"0"-21"-12"-15,0 21-33 16,0 0-37-16,0 0 86 16,13 18 91-16,7 4-70 0,6 3-71 15,6 4-47-15,-6-3-26 16,6-1-16-16,1-3-3 0,-14 4-19 16,-19-26 10-16,0 0-15 15,19 21 5-15,-19-21 8 0,0 0-12 16,0 0 11-16,0 0-8 0,-38 22-8 15,-1-18-4-15,6-4-7 16,33 0 18-16,-39-15-15 0,39 15-7 16,-25-29 10-16,12-7-15 15,13-4 16-15,6 7-13 0,1 4 6 16,-7 29 21-16,13-33 9 16,-13 33-26-16,0 0 31 0,0 0-30 15,0 0 6-15,0 0 15 0,0 0-11 16,-46-11-15-16,1 11 18 15,-7 4-1-15,-6 10-4 0,0 1 8 16,6 0-10-16,-13-5-9 16,0 12 22-16,7-4 16 0,-7 4-4 15,1 0-25-15,5-4 5 0,8 4 3 16,18 0-5-16,14 0 3 16,19-22-1-16,-13 29 2 15,26-4 0-15,13 1 6 0,19-4 3 16,13 0-16-16,7-1 2 0,6 5 12 15,7-8-5-15,-7 0-17 16,-6-3 3-16,-13-4 2 0,-14 0 6 16,-5-11-11-16,-33 0 19 0,0 0-7 15,0 0-2-15,0 0 9 16,0 0-11-16,0 0-4 0,0 0 17 16,-39 14-19-16,-6-17 6 0,-7-1-13 15,-6-3 8-15,-14 7 2 16,1-11-1-16,-13 4-1 15,0-4-1-15,0-8 6 0,0 8 4 16,6-3 5-16,0-8-21 0,13 0 9 16,7-3-5-16,13-4 8 15,6 0-8-15,7-1 1 0,32 30-8 16,-20-36 15-16,20 36-3 16,0 0-5-16,0 0 15 0,0 0-7 15,0 0-13-15,0 0 8 0,0 0 11 16,0 0-6-16,0 0-3 15,0 0 15-15,0 0-3 0,-6 29 3 16,12 0-15-16,1-3 12 16,-1 10 15-16,-6 1 46 0,0-1-7 15,-6-3-8-15,-7-1-10 16,-7-2-7-16,-5-5-10 0,-21-3-13 16,1-4-13-16,-13 0 12 0,-7-3-14 15,0-4 6-15,-6-8-6 16,6-3-9-16,-6-3 3 0,6-5 19 15,7-6-13-15,0-1-4 0,12-7 8 16,14-10-4-16,0-8-8 16,6-8 5-16,13 8-9 0,13 8 17 15,0 2-1-15,13-2-8 0,-13 32 4 16,32-26-11-16,1 15 11 16,5 11 5-16,1 8-13 15,0 10 8-15,0 4 15 0,-7 7-15 16,1 0 3-16,-14-4 8 0,0 4 13 15,-12 1-1-15,-7-1-4 16,-19-4 3-16,-14-3-13 0,-12 7-6 16,-7-3 2-16,-6-8 1 0,-13-4-6 15,-1 1-5-15,8-8 9 16,-1 0-4-16,13-3-53 0,0-4-117 16,7-7-152-16,0-4-168 15,12-7-75-15,33 18-66 0</inkml:trace>
  <inkml:trace contextRef="#ctx0" brushRef="#br0" timeOffset="284">1456 613 1541 0,'7'-22'296'0,"-7"22"60"0,0 0-20 16,0 0-55-16,6 33-52 0,1 7-60 16,-1 0-49-16,-6 7-40 15,0 8-34-15,0-4 2 0,0 7-48 16,0 0 24-16,7 8-34 0,6-4-118 16,-13 0-205-16,0-4-294 15,-13-4-259-15</inkml:trace>
  <inkml:trace contextRef="#ctx0" brushRef="#br0" timeOffset="3112">4525 1148 486 0,'0'-22'93'0,"6"-3"27"16,-6-1-20-16,0 4-25 0,0 1-14 15,-6-5 11-15,-1 4-36 0,-6 0 10 16,-6 1 27-16,-1-5-33 16,-6 1-20-16,-6 3-12 15,0-4-12-15,-7 1 21 0,0-1-17 16,0 1 20-16,-13-1-28 16,7 5 0-16,0-5 12 0,6 4 16 15,0 0-2-15,0 1-18 0,-6-5 14 16,-7 1 1-16,7-1 9 15,-7-3 15-15,-6 4-25 0,6-1 24 16,-6 1-28-16,-7-1 5 0,13 4 5 16,-6 1-34-16,6-1 14 15,0 3 15-15,7 1-10 0,0 0-17 16,0 4 36-16,6-5-10 16,-7 1-35-16,1 4 30 0,0-1 8 15,-1-3-23-15,-12 0-11 16,0-1 39-16,6 1-13 0,-13 0-30 15,7 3 21-15,0 5 7 0,0-1 2 16,-1-4 6-16,8 4 3 16,-8 0-23-16,1 0-9 0,6 4 14 15,-6 0 8-15,0-1-1 0,6 5 3 16,-6-4-10-16,-1-1-15 16,1 1 21-16,0 3-6 0,6 4-8 15,-6 4 33-15,6 0-25 0,7-1 24 16,-1 1-11-16,8 0-5 15,-1-1-15-15,0 1 4 0,-6 3 12 16,6 4 15-16,-7 4 7 16,-5-1-17-16,12-3 41 0,-6 4-15 15,6-4-20-15,-7 3 22 16,1 4-33-16,0-3 6 0,6-1-10 16,-6 1 5-16,6 3-5 15,0 4-5-15,-6-4 15 0,12 4 55 16,-6 0-9-16,1 0-35 0,5 0-4 15,1 3-11-15,-1-3-6 16,8 3 2-16,-8 1 3 0,7-4-2 16,-6 3 13-16,6 1 45 0,0 3 0 15,0 0-20-15,-6-4-24 16,0 1-18-16,6 3 1 0,0 0 5 16,0 0-10-16,26-29 10 15,-32 40-16-15,12-3 9 0,1-1 17 16,-1-7-12-16,1 0-6 0,6 0 8 15,0 4 1-15,-6 0 0 16,19-33-14-16,-20 40-11 0,7-4 14 16,0-3 9-16,13-33-4 0,-19 47-5 15,-1-7-10-15,14 0 5 16,-7 4 12-16,0-15 0 0,0 11 3 16,7-7-16-16,-7 3 6 15,6 1 3-15,-6-1-7 0,7 1 0 16,-1-5 17-16,7 5-17 15,-6-8 14-15,6 11-19 0,0-4 16 16,-7-7-7-16,1 0 6 0,6 4-6 16,0-4-9-16,0 0 17 15,6 4-13-15,1-4 5 0,-7 0 4 16,13 4-9-16,-7-4 12 16,-6-29-11-16,7 40 16 0,-1-3-16 15,1-5 7-15,-7-32-3 0,6 44-4 16,-6-7 10-16,7-5-12 15,-7-3 8-15,0-29 2 16,6 44-4-16,1-8 2 0,-7-10-5 16,0-26 8-16,12 40-12 0,-5-7 7 15,-7-33 0-15,13 36 0 16,-13-36 0-16,19 33-10 0,-19-33 14 16,26 40 5-16,-26-40-12 0,26 36 10 15,-26-36-7-15,26 40 3 16,0-11 4-16,-26-29-15 0,26 37 5 15,0-4 10-15,-26-33-16 0,32 40 15 16,-32-40-6-16,45 43 6 16,-6-10-6-16,0-7 0 15,-39-26-3-15,45 36 7 0,1-11-9 16,-8-3 12-16,-5-4 3 0,-33-18-16 16,52 26 16-16,-20-12-26 15,-32-14 16-15,39 26 7 0,-39-26-7 16,39 22-4-16,-39-22 16 0,45 29-16 15,-45-29 13-15,39 18-19 16,-39-18 13-16,0 0-3 0,45 26 11 16,-45-26-24-16,58 21 13 0,-12-6 10 15,-46-15-18-15,52 15 21 16,-52-15-20-16,51 10 10 16,-51-10-1-16,52 19-2 0,-52-19 3 15,45 14-14-15,-45-14 11 0,0 0 14 16,52 22-22-16,-52-22 19 15,52 18-26-15,-52-18 22 0,52 8-7 16,-7-1 0-16,-45-7-12 0,45 0 21 16,1 7-15-16,-46-7 6 15,58 11-9-15,-6-7 15 0,0 3-11 16,-1 0 13-16,-12-3-11 0,6 3-6 16,-45-7 16-16,59 7-7 15,-14 4-9-15,-45-11 21 0,65 8-15 16,-20-1 10-16,-6 0-1 15,-39-7-18-15,58 7 25 0,-13 1-16 16,-45-8 12-16,59 7-18 16,-14 0 9-16,0-3 6 0,-45-4-2 15,59 4-2-15,-14-1-21 0,0 4 19 16,-45-7 8-16,58 0-29 16,-12 0 25-16,-1 0-7 0,0 0 7 15,-6-7-4-15,7 7 0 0,5 0-4 16,-5-3 4-16,5 6-9 15,1-3 16-15,-6 0-2 0,5-7-2 16,1 7-17-16,0-4 20 16,-7 1-6-16,-45 3-4 0,59-11 11 15,-8-7-7-15,-5-1-12 16,-46 19-29-16,58-29-14 0,-13 0 31 16,-45 29-9-16,52-29 6 0,0 3 13 15,-7 5 14-15,-45 21-16 16,58-29 25-16,-6-1-2 0,-7 9-23 15,1-5 21-15,-7 4 2 0,-1-3-18 16,1-1 17-16,0-3-14 16,6 7-1-16,1-7 14 0,-7 0-5 15,-1 4 12-15,8-4-20 0,-1 3 8 16,-6-7-6-16,0 4 10 16,-39 29-11-16,45-47 9 0,-6 14-11 15,0 0 23-15,-13 4-19 16,-1 7 2-16,-25 22-2 0,39-36 18 15,-6 7-29-15,-33 29 28 16,39-40-4-16,-14 11-11 0,8 0-4 16,-1-8 11-16,-6 8-4 0,6-7 0 15,-6-1-10-15,-6 5 14 16,6 6-10-16,-7-3 18 0,0 0 0 16,-19 29-17-16,26-36 18 0,-6 6-6 15,-20 30 21-15,13-40-28 16,0 8 16-16,-13 6-16 0,6-3 6 15,-6 0-6-15,7 0 12 16,-7 0-20-16,6 3 17 0,-6-7-18 16,0 8 9-16,0-4 2 15,7 0 8-15,-7-4-17 0,6 0 7 16,-6 0 13-16,0-3-19 0,-6 7 60 16,-1-7-24-16,1 3-21 15,6 33 1-15,-13-51 3 0,0 11-3 16,0 0-6-16,13 40-7 0,-26-40-4 15,6 0 14-15,1 3-1 16,0 5-14-16,-1-1 3 16,20 33 14-16,-26-37 27 0,7 8-18 0,19 29-10 15,-26-32 2-15,26 32 5 16,-39-33-23-16,7 4 8 16,32 29 0-16,-39-29 2 0,7 7-9 15,32 22 7-15,-33-26-3 0,33 26 12 16,-32-25-5-16,32 25-21 15,-33-26 17-15,33 26 0 0,0 0-19 16,-25-29-74-16,25 29-58 0,0 0-74 16,0 0-163-16,0 0-84 15,0 0-110-15</inkml:trace>
  <inkml:trace contextRef="#ctx0" brushRef="#br0" timeOffset="5176">5237 2214 233 0,'0'0'88'15,"0"0"-8"-15,0 0 15 16,0 0 0-16,0 0-16 16,0 0-7-16,13 37-3 0,-13-37 2 15,38 36-6-15,-5-10-4 0,-1-1 1 16,13-3 37-16,7 7 8 15,7-3-29-15,12 3-19 0,0 0 4 16,13-7 3-16,7 7-3 16,-1-11-1-16,-5 4-8 0,5-4-7 15,-6-3-34-15,-6-5-13 0,0 1 27 16,-7-7-14-16,0 0 0 16,0-1-19-16,-6-3 26 0,-7-3-8 15,1-5-22-15,-1 5 26 0,-6-8-23 16,-1-4 7-16,1 1 3 15,-7-1 2-15,7-3 0 16,0 3 1-16,-7-10-17 0,1 7 8 16,-1-4-7-16,-6-4 15 15,6-3-14-15,0 7 9 0,-6-3 12 16,7 0 0-16,-8-5-25 0,8-2 9 16,-14-1 17-16,7 0-16 15,0-3-14-15,0-4 28 0,-1 0-20 16,1 0 1-16,0-8 17 0,6 16-7 15,-6-5 9-15,0 1-11 16,-7-1-8-16,1 12 8 16,-33 25-11-16,45-47 19 0,-12 7-13 15,-33 40 22-15,51-44-40 0,-18 8 13 16,-33 36 19-16,45-48 9 16,-13 12-30-16,1 3-5 0,-7-3 17 15,-26 36 12-15,32-48-19 16,-6 16 1-16,-26 32 0 0,19-37 28 15,-19 37-26-15,0 0-5 0,26-36 5 16,-26 36 4-16,0 0-3 16,0 0 3-16,20-40 0 0,-20 40 0 15,0 0 5-15,0 0 4 0,0 0-20 16,0 0 16-16,13-33 0 16,-13 33 8-16,0 0-6 15,0 0-12-15,0 0 7 0,0 0-2 16,0 0 27-16,0 0-8 0,0 0-2 15,0 0-30-15,0 0 10 16,0 0-2-16,0 0 15 0,0 0-1 16,0 0 1-16,0 0-19 15,-39 18 23-15,39-18-14 0,-39 26 0 16,39-26-6-16,-45 22-1 0,45-22 12 16,-46 32 20-16,1-3-20 15,45-29 3-15,-45 33 23 16,-7-7-17-16,13-5 14 0,7 5-2 0,-7-12-26 15,0 8 19-15,7-7-19 16,-1 3 7-16,33-18-3 16,-39 22-1-16,39-22 5 0,-32 18-19 15,32-18 20-15,0 0-21 16,0 0 20-16,0 0-11 0,0 0 15 16,0 0 20-16,0 0 46 0,0 0-30 15,0 0-11-15,0 0-13 16,0 0-13-16,0 0-20 0,0 0 14 15,0 0-5-15,0 0 8 0,0 0-4 16,0 0-10-16,0 0 6 16,32-22-6-16,-6 4 10 0,7 4 11 15,-33 14-26-15,38-26 0 16,-12 11 14-16,0-3-13 0,-26 18 15 16,46-22 7-16,-14 12-16 15,-6-5-6-15,-26 15 16 0,39-22-12 16,-7 4 24-16,0 0-13 15,-32 18-16-15,33-18 18 0,-33 18-10 16,39-22-7-16,-39 22 21 0,32-26-7 16,-32 26-4-16,26-25-7 15,-26 25 1-15,0 0 20 0,32-29-28 16,-32 29 5-16,0 0 22 0,26-29-13 16,-26 29-10-16,0 0 23 15,0 0-13-15,0 0-4 16,20-30 19-16,-20 30-25 0,0 0 10 15,0 0-6-15,0 0 6 0,19-29 8 16,-19 29 5-16,0 0-13 16,0 0 0-16,0 0 13 0,0 0-20 15,0 0-3-15,0 0 22 0,0 0-20 16,0 0-2-16,0 0 23 16,0 0-17-16,0 0 15 0,0 0 2 15,0 0 6-15,0 0 20 16,26-14 7-16,-26 14-27 0,0 0 13 15,0 0 8-15,0 0-27 16,32-4 10-16,-32 4 0 0,0 0 9 16,0 0 31-16,0 0-28 15,0 0-21-15,0 0 10 0,0 0-10 16,0 0 20-16,0 0 27 0,0 0-28 16,0 0-3-16,0 0 5 15,0 0-19-15,0 0 13 0,0 0-2 16,0 0-18-16,0 0-15 0,0 0 16 15,0 0-13-15,0 0-7 16,0 0 21-16,0 0-11 0,0 0 7 16,0 33 0-16,0-33-7 15,-6 40 34-15,-7-7 32 16,6 3-16-16,1-3-20 0,-7 0-6 16,6 7 24-16,7-4 3 0,-6 8-15 15,-1-4 2-15,1-4-15 16,0 0 26-16,6-6-14 0,0-1-10 15,0-29-17-15,0 25 6 0,0-25-14 16,6 22 10-16,-6-22-10 16,0 0 10-16,0 0-17 0,0 0 7 15,0 0 0-15,0 0 0 16,0 0-3-16,26 7 5 16,0-7 1-16,-7-3-34 0,-19 3-129 15,20-19-150-15,-20 19-214 0,0 0-265 16,0 0-77-16</inkml:trace>
  <inkml:trace contextRef="#ctx0" brushRef="#br0" timeOffset="7016">5049 2018 232 0,'-26'-15'45'0,"26"15"26"16,0 0 4-16,-19-29 10 16,19 29-12-16,0 0-19 0,0 0-7 15,0 0-19-15,0 0-8 0,-26-29 28 16,26 29-13-16,0 0 16 15,0 0-36-15,0 0 15 0,0 0-6 16,0 0-17-16,0 0 17 0,0 0-10 16,0 0 1-1,0 0 3-15,0 0-9 0,0 0-18 16,0 0 34-16,0 0-4 0,0 0 59 16,0 0-4-16,0 0-16 15,0 0-18-15,0 0-2 0,0 0 22 16,0 0-16-16,26 29-23 0,-26-29 37 15,38 29-1-15,-38-29 10 16,33 37-69-16,6-8 29 0,-13-7-19 16,-26-22 0-16,38 36 45 15,1-7 3-15,-13-7-27 0,7 0-4 16,-1-4-6-16,-6-3-24 16,0-1 14-16,6-7 4 0,0 1-5 15,-32-8-3-15,39 3-3 16,-39-3 0-16,33-3-4 0,-33 3-3 15,0 0-3-15,0 0 13 0,0 0-25 16,0 0 20-16,0 0-10 16,32-4 14-16,-32 4-9 0,0 0 3 15,0 0 0-15,0 0 2 0,0 0 5 16,0 0 8-16,0 0-23 16,0 0-5-16,0 0 27 0,0 0-28 15,0 0 23-15,0 0 0 0,0 0-9 16,0 0-10-16,0 0 6 15,0 0 9-15,0 0-5 16,0 0 0-16,0-33-10 0,0 33 10 16,0 0-9-16,0 0 17 15,0 0-13-15,0 0 5 0,0 0 4 16,0 0 5-16,0 0-3 0,0 0-14 16,0 0-7-16,0 0 7 15,0 0 8-15,-32-22 0 0,32 22-5 16,-39-10 17-16,13 2-8 0,26 8-13 15,-39-7-7-15,7 7 7 16,32 0-26-16,-46-11-48 16,14 4-42-16,32 7-29 0,-39-15-18 15,39 15 3-15,-45-22 9 0,12 4-9 16,33 18-3-16,-32-22-18 16,32 22 14-16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1:48.5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0 151 3602 0,'105'15'292'0,"13"-11"-102"16,1-15-100-16,6-11-57 0,13-12-78 16,0 1-261-1,-7 4-271-15,0-12-679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1:46.0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15817 1319 967 0,'0'0'226'0,"0"0"30"0,0 0-77 15,0 0-69-15,0 0-61 16,0 0 102-16,0 0 28 16,39-22-46-16,-39 22-41 0,46 11-20 15,-6 7 10 1,-1 5-7-16,7 3-42 0,7 3-12 16,-1-3-35-16,-6 3 30 15,0-10-1-15,-20-1-32 0,-26-18 17 16,0 0 0-16,0 0-3 15,0 0-4-15,-39 23 22 16,-14-12-35-16,-6-11-22 0,-6 0-58 16,5-11 43-16,8-4-5 15,6-4 36-15,46 19-11 0,-46-37-3 16,46 37 24-16,-20-44-8 16,20 44 26-16,0-37-10 15,0 37 0-15,0 0 12 16,0 0-17-16,0 0 6 0,0 0 28 15,46-4-24-15,-46 4 32 16,0 0-20-16,0 0 53 16,33 41 8-16,-33-41-38 0,26 37 27 15,-26-37-45-15,0 0 16 16,13 44 35-16,-13-44 7 16,-6 37-29-16,6-37-17 0,-46 34-8 15,0-16-13-15,-7-3-15 16,1-12 1-16,-1-3 15 0,-6 0 13 15,6-3-19 1,7-8-9-16,0 0 9 0,7-8-6 16,0 1-1-16,6-1 7 0,33 19 5 15,-40-33-12-15,40 33 19 16,-39-30-22-16,39 30 16 16,0 0 4-16,-40-33-8 0,40 33-7 15,0 0 1-15,0 0 1 16,-39-29 13-16,39 29-14 15,0 0-3-15,0 0-19 0,0 0-31 16,-39-30-6-16,39 30 8 16,0 0 25-16,-46-26-7 0,46 26-2 15,0 0-11 1,-27-40 15-16,27 40 10 0,-13-45 9 16,20 8 7-16,-7 37-11 15,6-37 29-15,-6 37 1 0,0 0-21 16,0 0 20-16,0 0-47 15,0 0 46-15,0 0 4 16,53-14 15-16,-7 10-27 0,-7 8 0 16,1 3-3-16,12-3-1 15,-6 3 4-15,-6-3-13 0,6-4 13 16,-46 0-13-16,39 0 20 16,-39 0 9-16,0 0-12 15,0 0 1-15,0 0-5 0,0 0 3 16,0 0-3-16,0 0-20 15,0 0 40-15,-52 29 5 16,6-3-1-16,0 0-2 0,0 0-19 16,6 0 30-16,-6-4-3 15,0 4 5-15,0-4-9 16,0 0-2-16,0-11-19 0,-6 0-1 16,12-7-19-16,1-8 11 15,-1-3 7-15,40 7-1 0,-46-19 1 16,46 19 3-1,-46-37-3-15,46 37-8 0,-19-48-5 16,5 11-4-16,14 37 3 0,0 0 7 16,0 0-17-16,0 0 36 15,0 0-1-15,0 0 27 16,0 0-15-16,-6 41 28 16,6 0 6-16,-13-12-15 0,13-29-6 15,-27 41 0-15,27-41-1 16,-26 33 4-16,26-33 17 0,-39 22 30 15,39-22-14-15,-40-7 1 16,14-12-10-16,26 19-12 16,-26-44-10-16,6-8-26 0,14-7-11 15,-8-7-7-15,8-4 4 16,6-1-4-16,0 1 6 16,6 4-17-16,-6 3 11 15,0 11 6-15,0 15-6 0,0 8-8 16,0 3 8-16,0 26-52 15,0 0-83-15,0 0-130 0,0 0-171 16,0 0-244-16,0 0-77 16</inkml:trace>
  <inkml:trace contextRef="#ctx0" brushRef="#br0" timeOffset="205">14785 1866 1750 0,'59'0'262'16,"0"0"-78"-16,0-7-67 0,-6 3-81 16,-7-4-20-16,-46 8-123 15,46-7-346-15,-46 7-167 0</inkml:trace>
  <inkml:trace contextRef="#ctx0" brushRef="#br0" timeOffset="469">14056 1489 1578 0,'0'0'444'0,"0"0"-21"16,0 0-90-16,0 0-61 0,0 0-70 15,6 44-45-15,1-3-61 16,-1 0-28-16,-12-1-28 16,-7 1-26-16,13-41 8 0,-46 59-33 15,-7-11-129-15,-6-7-144 16,0-4-303-16,0-11-395 0</inkml:trace>
  <inkml:trace contextRef="#ctx0" brushRef="#br0" timeOffset="1049">13182 1485 1233 0,'0'0'367'0,"0"0"-34"16,0 0 2-16,0 0-52 15,0 0-64-15,0 0-113 0,0 0-41 16,0 0-37-16,0 0-7 16,0 0-21-16,0 0 14 15,-33-44-22-15,13 3 13 16,20 1-15-16,13-8-13 0,14 0 6 16,12 7-16-16,0 4 30 15,14 8-19-15,-7 10 22 0,7 19-13 16,-1 4 19-16,-52-4-9 15,46 33 12-15,-46-33-9 0,33 48-8 16,-33-48 8-16,0 59 7 16,-13-18 5-16,13-41 8 0,-66 44-8 15,7-14 11-15,0-8-7 16,0-4 20-16,6-10 11 16,1-5 37-16,6-10-14 15,6-4 18-15,40 11-22 0,-46-41-11 16,20-7-21-16,13-7-18 15,6-15-8-15,7-4-12 0,0-4 7 16,0 1-15-16,7-1 19 16,-1 4-7-16,1 8-44 0,-7 10-84 15,-7 16-137-15,7 40-189 16,-19-41-274-16,19 41-39 16</inkml:trace>
  <inkml:trace contextRef="#ctx0" brushRef="#br0" timeOffset="1269">13596 0 1887 0,'0'0'411'15,"0"0"-80"-15,-7 56-62 0,-6 14-93 16,-7 4-86-16,-6 7-42 15,-7 4-21-15,7 4-11 0,-7-1-46 16,-6 1-166-16,-7 3-239 16,-7 1-301-16,-6-1-169 15</inkml:trace>
  <inkml:trace contextRef="#ctx0" brushRef="#br0" timeOffset="1501">12505 1508 1543 0,'0'0'437'15,"0"0"-4"-15,0 0-86 16,0 0-99-16,0 0-89 16,0 0-53-16,6 51-52 0,-25-6-19 15,-14-5-10-15,-13 5-21 16,0-9-34-16,-7-2-104 0,7-8-101 15,0-4-155-15,46-22-173 16,-59 15-100-16,59-15 13 0</inkml:trace>
  <inkml:trace contextRef="#ctx0" brushRef="#br0" timeOffset="1717">12163 480 1723 0,'0'0'417'16,"0"0"-7"-16,0 0-75 16,0 0-71-16,0 0-43 0,0 52-62 15,7 7-46-15,12 8-51 16,1-1-31-16,0 1-19 0,6-1 0 16,-6 1-25-16,6-8-154 15,-19 0-138-15,6-4-273 0,-13-55-277 16,0 63-24-16</inkml:trace>
  <inkml:trace contextRef="#ctx0" brushRef="#br0" timeOffset="2237">11835 964 1551 0,'0'0'385'0,"0"0"-43"0,0 0-96 16,0 0-86-16,0 0-40 16,39 48-34-16,-39-48 7 0,20 48-5 15,-20-48-17-15,0 0-43 16,-27 52-8-16,27-52 0 16,-59 59 9-16,0-22-25 0,0-11-4 15,0-7-3-15,59-19 3 16,-59 7-15-16,59-7 11 0,0 0 10 15,0 0-6-15,0 0 11 16,0 0 2-16,0 0-5 0,0 0-8 16,0 0 3-16,65 59-3 15,1-15-11-15,-13 4 11 0,-7-3 9 16,-13-1 14-16,-14 8 9 16,-12-4 37-16,-7 0 7 0,-20-4-5 15,-13 4-8-15,-19-3-10 16,-14-8-11-16,-6 0 0 15,-20-4 6-15,-13-11 24 0,-1-4 23 16,-5-3 22-16,-8 0-1 16,8-8 18-16,-1-3-37 0,7-8 15 15,6-3-17-15,20-8 4 16,14-3 6-16,6-4-55 0,59 22-34 16,-46-48-12-16,13-1-27 15,20-2-149-15,13-5-135 0,0-3-76 16,6 4-13-16,1-1-77 15,-7 56-198-15,0-55-211 16</inkml:trace>
  <inkml:trace contextRef="#ctx0" brushRef="#br0" timeOffset="3348">9383 1175 1142 0,'0'0'344'16,"0"0"-16"-16,-46-4 6 16,46 4-70-16,-59 4-85 15,0-4-19-15,-7 4-9 0,-12 3-59 16,-21 4-32-16,-13 0 3 16,-32 0-9-16,-27 0 1 0,-26-3-7 15,-14 7-22 1,-5-4-21-16,-14 0 22 0,0 0 48 15,19 0-13-15,8-4-13 16,6 4-35-16,19-7-5 16,1 0 5-16,12-4-6 0,14-4 1 15,13 0 8-15,13-3-3 16,20 0-14-16,7-1 7 0,19 1-7 16,7 3 0-16,19 0 7 15,7 1 3-15,46 3-2 16,-46-4 21-16,46 4 24 0,0 0-19 15,0 0-12-15,0 0 9 16,0 0-17-16,0 0-5 16,0 0 3-16,0 0-15 15,0 0 0-15,0 0 14 0,-33-11-18 16,33 11 3-16,0 0-43 16,0 0-93-16,0 0-82 15,0 0-71-15,0 0-144 0,0 0-209 16,40-33-79-16,12-1 67 15</inkml:trace>
  <inkml:trace contextRef="#ctx0" brushRef="#br0" timeOffset="3693">6229 987 1166 0,'0'0'310'15,"33"14"-3"-15,-33-14-30 16,0 0-55-16,0 0-25 0,0 0-49 15,-20 30-33-15,-12-4-30 16,-28-8-27-16,-5-3-25 0,-14 0-15 16,-7 0-21-16,-12-4-2 15,-1 0 5-15,1-4-3 16,12 1 16-16,7-1-3 0,7-7 0 16,20 0 27-16,19 0 38 15,33 0 9-15,0 0-3 16,0 0 3-16,0 0 4 15,0 0-1-15,0 37-19 0,0-37 9 16,39 41 16-16,7-5 8 16,-6-2-6-16,6-1-26 0,0 0-26 15,6 4-19-15,-6-4-19 16,13-3-21-16,-13-4-207 16,0-4-174-16,-6 4-381 0,-7-11-453 15</inkml:trace>
  <inkml:trace contextRef="#ctx0" brushRef="#br0" timeOffset="4772">4120 1020 1144 0,'0'0'282'16,"0"0"-37"-16,0 0-85 15,0 0-18-15,0 0 25 0,0 0 0 16,0 0-13-16,33 11-1 16,0 0-22-16,6 7-45 15,-6 5-40-15,-33-23-13 0,0 0-7 16,39 29-2-16,-39-29-3 15,0 0 11-15,0 0-14 16,0 0 1-16,0 0-8 0,0 0-18 16,-46 26-10-16,20-19-20 15,26-7 8-15,-46-18-10 16,46 18-34-16,-26-41 7 16,13-3 10-16,6 14 40 0,7 1 2 15,0 29 0-15,7-33-2 16,-7 33 16-16,0 0-4 0,0 0 10 15,0 0-18-15,0 0 22 16,0 0 2-16,0 0 2 16,0 0 21-16,26 44 4 0,-26-44 25 15,6 44-1-15,-6-44-24 16,-13 41 0-16,13-41-29 16,-46 33 2-16,-6-11-7 0,-7-11-12 15,-7-3 16-15,-6-4-12 16,-1-8 15-16,1-4-27 15,0-6 18-15,6-5 2 0,0-3-16 16,20 4 11-16,0-8-22 16,13 4 31-16,33 22-21 0,-32-30 3 15,32 30 6-15,0 0 3 16,0 0-5-16,0 0-11 16,0 0 10-16,0 0 12 0,0 0-6 15,0 0-3-15,0 0-5 16,0 0 14-16,0 0 3 15,0 0-9-15,26 41-13 0,-26-41 23 16,26 33 11-16,-26-33 9 16,7 37 20-16,-7-37 7 15,-27 40-5-15,27-40-21 0,-52 45-9 16,-7-19-1-16,-7-4-13 16,-6-7-8-16,-1-4 10 0,-12-11 0 15,0-4-16-15,-1-7 1 16,1-8 13-16,6-3 2 0,7 0-10 15,19-4-5 1,0 0 0-16,14 1 11 0,6-1-21 16,33 26-129-16,-26-37-229 15,26 37-384-15</inkml:trace>
  <inkml:trace contextRef="#ctx0" brushRef="#br0" timeOffset="4978">3160 455 2355 0,'0'0'398'16,"0"0"-37"-16,20-8-73 0,-20 8-114 0,0 0-97 16,0 0-30-1,0 0-39-15,26-4-36 0,-26 4-188 16,0 0-190-16,0 0-255 15,0 0-206-15</inkml:trace>
  <inkml:trace contextRef="#ctx0" brushRef="#br0" timeOffset="5348">2523 1212 1403 0,'0'0'362'0,"-46"-22"-23"16,46 22-107-16,0 0-71 0,-53-56-56 16,27 8-55-16,6 8-12 15,14-5-15-15,6 1-27 0,13 0-3 16,7 7 21-16,6 0-14 16,-26 37-15-16,53-37 10 15,-7 15 13-15,13 11-8 0,-13 14-6 16,0 8 9-16,-13 4 3 15,-33-15-6-15,32 37 88 0,-32-37 54 16,7 52-30-16,-7-52-25 16,-33 55-11-16,-13-14-33 15,-13-12-24-15,-7-3 2 0,-6-4-12 16,0-10-9-16,-1-9-10 16,8-3 7-16,6-7-8 0,6-8-72 15,14-11-69-15,-1-7-76 16,14-11-177-16,6-15-224 0,7-4-36 15</inkml:trace>
  <inkml:trace contextRef="#ctx0" brushRef="#br0" timeOffset="5589">2122 148 1553 0,'0'-33'385'15,"0"33"-101"-15,0 0-86 16,0 0 15-16,0 0-6 0,0 33-41 16,13 11-40-16,-6 15-46 15,13 0-37-15,6 12-10 0,0-1-11 16,0 0-22-16,-6 0 0 16,6 0-4-16,-12 4-158 0,-8-7-145 15,-6-1-124-15,-6 1-236 16,-14-1-42-16</inkml:trace>
  <inkml:trace contextRef="#ctx0" brushRef="#br0" timeOffset="6381">2102 1134 890 0,'-39'-44'218'0,"39"44"53"15,-39-41-42-15,39 41-39 16,-46-40-12-16,6 18-14 16,40 22-35-16,-52-26-44 0,6 7-15 15,6 8-1-15,40 11-33 16,-39-22-9-16,39 22 15 0,-46-22-19 16,46 22-9-16,-33-30-12 15,13 1-2-15,14-5 10 0,19-2-20 16,6-1-8-16,8 7 26 15,-1 4-17-15,7 8-1 0,6 7 10 16,-6 11 6-16,-7 7-12 16,-26-7 0-16,0 0 11 0,40 52 4 15,-20-12-12-15,-14 5 3 16,1-5 14-16,-1 1-21 16,-6-41 7-16,-6 48 15 0,6-48-2 15,0 48 1-15,0-48 15 16,0 0 5-16,-7 37 30 0,7-37 6 15,0 0 0-15,-33 41-30 16,33-41-26-16,-52 25-1 0,-7-2-2 16,6-5-8-16,-6-3-6 15,-13 7 17-15,-1 0 0 16,1-3 5-16,6-1 19 0,7-3-17 16,7 0-21-16,6-8 5 15,46-7 6-15,-40 8-14 16,40-8 9-16,0 0 10 0,0 0-16 15,0 0 0-15,0 0 8 16,0 0-12-16,66 14 9 0,6-6 4 16,7 6-9-16,6-2-4 15,-6 2 17-15,-6-3-18 0,-8 8 0 16,-12-1 9-16,-20-3 1 16,-33-15 20-16,0 0 32 0,19 52 4 15,-19-4-12-15,-26-7-8 16,-13 3 1-16,-20 0-14 0,-14-3-6 15,-19-1 10-15,-13 1 23 16,-13-11-7-16,6-4 12 0,-13-8-19 16,7-14-18-16,-7-4-11 15,7-11 6-15,6-15-4 16,1-11-14-16,5-11 4 16,14-15 10-16,14-22-19 0,5 0-3 15,21 0 27-15,6 0-23 16,19 4-11-16,8 7 15 0,19 0-11 15,13 4-68-15,13 7-80 16,7 4-138-16,13 3-264 0,7 1-357 16</inkml:trace>
  <inkml:trace contextRef="#ctx0" brushRef="#br0" timeOffset="6582">624 240 2116 0,'0'0'343'0,"0"0"70"0,33 26-41 15,6-11-120-15,20-15-123 16,1-7-62-16,12-5-27 0,-6 1-29 16,-1-3-155-16,-12 6-181 15,-7-3-320-15,-7 4-354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2:04.3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158 1130 390 0,'0'0'111'0,"-7"-26"-17"0,7 26 6 16,0 0-16-16,0 0-15 15,0 0 42-15,0 0-23 0,0 0 44 16,27 37 20-16,-1 15 40 15,-6 18 28-15,-1 18-70 16,1 31-8-16,0 21-50 0,-7 19 24 16,7 18-27-16,-14 8-23 15,1 7-23-15,-7-3-15 16,-13-12-5-16,-7-11-16 0,-13-14 28 16,0-23-11-16,0-15 19 15,-6-17-31-15,6-16 9 0,0-18-24 16,0-15 5-16,7-8 5 15,26-40-3-15,0 0 7 0,0 0-16 16,-33 34 22-16,33-34-26 16,0 0 20-16,0 0-11 15,0 0 3-15,0 0-12 0,0 0 14 16,0 0-12-16,66 7 14 16,32-7-17-16,21-4 19 0,32 1-16 15,13-1 20-15,27-4-17 16,12 1 18-16,14 0-18 0,13 3 24 15,0-3-26-15,7-1 13 16,6-3-18-16,-6 0 25 0,-1 0-30 16,-19 0 31-16,-7 0-24 15,-19 3 20-15,-7 1-4 0,-7 0-2 16,-13 3-11 0,1 0 8-16,-27 1-2 0,0 3-13 15,-13 0 19-15,-1 3 1 16,-5 1-7-16,-8 0-3 0,8 3 13 15,-8-3-22-15,1 3 20 16,0-3-18-16,-7-1 27 0,0 1-29 16,-13 0 27-16,7-4-29 15,-14 4 26-15,-6-8-12 0,0 4 3 16,-13-4-13-16,-7 0 14 16,-7 4-1-16,-6-3-7 0,-46 3 8 15,59-4 6-15,-59 4-16 16,53-4 13-16,-53 4-7 15,46-3 9-15,-46 3-16 0,0 0 28 16,0 0 7-16,0 0 12 16,0 0-25-16,0 0 10 0,0 0-30 15,39-52 11-15,-19 11-16 16,-20 41 18-16,20-70-16 16,-14 7 17-16,8-3-14 0,-8-12 10 15,1 1-19-15,6-12 17 16,-7-3-16-16,1-8 20 0,0-4-18 15,6-3 5-15,-7-7 9 16,7-4-11-16,-6-12 14 16,6-6-21-16,0-1 15 0,0 0-18 15,1-3 26-15,-8 3-15 16,7 4 4-16,-6 11-7 0,-1 11 10 16,8 8-5-16,-8 14-2 15,1 8 7-15,-1 11 0 0,1 3-8 16,6 4 8-16,-6 4 0 15,-1 8 0-15,-6 3-5 0,7-1-11 16,-1 5 32-16,1 4-20 16,-7-5 4-16,6 8-13 0,-6 4 9 15,0 3 4-15,0 30-10 16,0-37 21-16,0 37-23 16,-6-33 17-16,6 33-15 15,-20-33 10-15,20 33-13 0,-33-30 15 16,33 30-8-16,-59-29 9 15,7 7-3-15,-8 7-5 0,-5 4 0 16,-14 3 8-16,-7 5-20 16,-12 6 23-16,-7 5-18 0,-7-1 23 15,-6 4-21-15,-14-3 19 16,1 3-16-16,-7-4 17 0,0 1-19 16,0-8 20-16,0 3-15 15,0-3 9-15,0 0-23 16,0-3 29-16,0 3-16 0,-7 0 8 15,1 0-8-15,-1-4 9 16,1 0-19-16,-1 0 25 16,-6 1-16-16,-7-5 12 0,7 5-20 15,13-1 14-15,0 0 3 16,13 1 4-16,14-5-4 0,5 5-7 16,8-1 10-16,6 4-16 15,6 0 3-15,-6 4 17 0,7 3-4 16,0-3-4-16,-1 3-6 15,7-3-6-15,-6 7 6 0,6 4 8 16,0-1-4-16,0 1 0 16,0 0 4-16,1 0 0 0,5-1-18 15,1-2 7-15,0 2 11 16,-1 1-4-16,1-4 4 16,6 8 3-16,7-8-5 0,0 0-2 15,7-4 0-15,12 1 0 16,7-5-3-16,7 1-2 0,26-4-5 15,-39 0 19-15,39 0-1 16,-33 4-8-16,33-4-4 0,0 0-8 16,-33-4 19-16,33 4 0 15,0 0-7-15,-33 0 0 0,33 0-13 16,0 0 21-16,0 0-8 16,-33 0-13-16,33 0 8 15,0 0 15-15,-33 4 1 0,33-4-16 16,-26 0-1-16,26 0 13 15,-39 7-3-15,6-7-9 0,33 0-3 16,-40 4 8-16,40-4 4 16,-39 7-4-16,39-7 0 0,0 0-16 15,-33 11 21-15,33-11-8 16,0 0 12-16,0 0-6 0,0 0-14 16,0 0 11-16,0 0 7 15,-26 33 2-15,26-33-9 0,0 0-6 16,-20 37 6-16,20-37 10 15,-13 34-10-15,13-34-14 16,-7 44 14-16,1-3 12 0,6 3-6 16,-7 8-6-16,14 11-3 15,-7 3-3-15,6 12 16 0,7 7 9 16,-6-4-5-16,6 4-21 16,7 0 12-16,-7-4 11 0,0 0 2 15,-6-10-14-15,6 2-12 16,-7-2 15-16,1-9 3 0,0 1 1 15,-1-7-11-15,-6-8 0 16,0-11-7-16,0-37 11 0,7 48 0 16,-7-48-4-1,6 37-4-15,-6-37-74 0,0 0-242 16,13 48-267-16,-13-48-52 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2:58.6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460 0 658 0,'0'0'92'0,"0"0"7"0,0 0 17 16,0 0-8-16,0 0-40 16,0 0-23-16,0 0 121 15,-27 51 33-15,14 8-79 16,0 12-12-16,7 10 44 0,-1 19-2 15,7 22-38-15,0 11 1 16,0 11-3-16,0 7-33 0,0 4-11 16,0 4 26-16,0-4-15 15,0 1-28-15,0-12-21 16,0-11-2-16,0-11 5 0,0-15-10 16,0-11-15-16,7-8 12 15,-7-14-6-15,0-15-12 16,-7-3-15-16,7-8 34 0,0-11 1 15,0-37-17-15,0 37-18 16,0-37 25-16,0 0 2 16,0 0-12-16,0 0 8 0,0 0 45 15,0 0 13-15,0 0-44 16,0 0 6-16,0 0-22 0,0 0-9 16,0 0 10-16,-20-45-7 15,7 8-4-15,0-3-14 0,0 3 11 16,-7-4 7-16,-6 4-17 15,6-3 3-15,-13 3 26 0,14 0-15 16,-1 4-6-16,0-1 15 16,0 5-11-16,20 29 9 15,-26-37 0-15,26 37 1 16,0 0-5-16,-20-37-7 0,20 37 11 16,0 0 3-16,0 0-15 15,0 0 8-15,0 0-10 0,0 0 15 16,-19-37 1-16,19 37-6 15,0 0-8-15,0 0 5 0,0 0 13 16,0 0-6-16,-13-33-4 16,13 33 0-16,0 0 4 0,-20-37-10 15,20 37 2-15,-26-34 7 16,26 34 6-16,-14-37-14 16,14 37-10-16,0 0 12 15,0 0 22-15,-19-36-14 0,19 36-10 16,0 0-25-16,0 0 34 15,0 0-4-15,0 0-4 0,0 0-5 16,13 51 12-16,0 5-1 16,7-5-2-16,-1-3 0 0,1 4-9 15,0-4 20-15,0-3-6 16,6 3 16-16,-6-8 10 16,-1 1 0-16,1-4-14 0,-20-37-8 15,26 52-5-15,-26-52-1 16,27 40 17-16,-27-40-7 15,0 0 11-15,0 0 22 0,0 0 11 16,0 0 32-16,0 0 14 16,39 33 1-16,-39-33-50 0,53-11-35 15,-1-11-10-15,1-4 1 16,6-7-4-16,-13 0 11 0,6 0-17 16,-12-1-5-16,6 5-4 15,-7 3 9-15,-39 26 12 16,46-33-12-16,-46 33-14 0,40-30 6 15,-40 30-17-15,0 0-102 16,46-30-108-16,-7 12-187 16,-6 11-430-16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3:00.1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2018 1468 1273 0,'0'0'194'0,"0"0"0"0,0 0-46 16,0 0 24-16,0 0-30 15,-33-40-46-15,33 40-35 16,-20-45-49-16,20 45 4 0,0-44 6 16,0 3-11-16,20 1-3 15,6-1-13-15,7-1 5 0,0 9-19 16,13 0 9 0,0 7 18-16,-6 8 23 0,6-1-12 15,0 8-40-15,-7 4 5 16,-39 7 19-16,67 3-28 15,-28 5 16-15,-39-8 30 0,46 18-19 16,-46-18-2-16,0 0-29 16,26 52 16-16,-26-52 13 0,0 55 18 15,-19-9-1-15,19-46-13 16,-40 55 16-16,1-14 44 16,-15-8-11-16,-5-3 6 0,0-12-8 15,-7-7-11-15,7 0 28 16,0-7-22-16,13-4-1 15,0-7-5-15,7-5 11 16,39 12-12-16,-40-40-24 0,20-5-4 16,7-10 8-16,13-8 9 15,7-12-21-15,13 1-21 16,-1-3 23-16,8 3 5 0,-8 3-7 16,8 8-10-16,-8 11-2 15,1 12 17-15,-7 3-19 0,-13 37-2 16,7-37 17-16,-7 37-52 15,0 0-170-15,0-37-165 0,0 37-198 16,0 0-133 0</inkml:trace>
  <inkml:trace contextRef="#ctx0" brushRef="#br0" timeOffset="260">2847 1 1364 0,'0'0'175'16,"0"0"51"-16,0 0 10 16,33-26-88-16,-33 26 86 0,0 0-53 15,-20 63-93-15,-13 11-34 16,-6 12-22-16,-14 6-21 0,1-3-6 15,-1 0 3-15,-6 4-119 16,-13-8-224-16,-1-4-250 0,-6 1-115 16</inkml:trace>
  <inkml:trace contextRef="#ctx0" brushRef="#br0" timeOffset="1220">1156 1265 1043 0,'0'0'150'0,"0"0"-12"0,0 0-39 16,0 0-27-16,0 0-30 15,0 0-35-15,0 0 35 16,0 0 27-16,0 0-11 0,0 0-25 15,-52 41 15-15,52-41-23 16,0 0 0-16,0 0-58 16,0 0 28-16,-46 26 40 0,46-26-1 15,0 0-77-15,0 0 39 16,-7-56-14-16,20 8 1 16,7-1-2-16,-20 49-4 0,39-40 39 15,-39 40-43-15,0 0 13 16,0 0 58-16,46-12-33 0,-46 12 22 15,46 30-13-15,-46-30 49 16,20 53 3-16,-20-9-52 0,0-44 48 16,-33 55 2-1,33-55-10-15,-66 48 0 0,7-22-19 16,7-7-12-16,-7-15-29 0,13-4 16 16,0-12 23-16,46 12-15 15,-53-33-9-15,14-4-27 16,12-7 9-16,8 0 13 0,5 7-7 15,8-5-6-15,6 42 27 16,-7-44-11-16,7 44-30 16,7-45 17-16,-7 45 20 0,6-40-15 15,-6 40-12-15,7-41 15 16,-7 41-4-16,7-41-10 0,-7 41-9 16,13-44 15-16,-13 3 17 15,6 0-11-15,1-4-22 16,-1 1 21-16,-6-4 2 15,7 0-3-15,-7 4 35 0,7 3-6 16,-7 41-11-16,6-33 8 16,-6 33 15-16,0 0-19 0,0 0-14 15,0 0-6-15,0 0-6 16,0 0 5-16,0 0 22 16,0 0-8-16,-13 59 26 0,6 4 23 15,1 3 17-15,-1 8 0 16,-6 12-13-16,7-1 3 0,-8 15-22 15,1 0-25-15,0 8-7 16,-7 6 6-16,1 1-9 0,-8 4-8 16,-5-8-15-1,5-4 34-15,-6-6 22 0,1-13-1 16,-2-6 11-16,-6-12-11 16,7-10-5-16,1-12 33 0,-1-11-16 15,-7-11 0-15,40-26-15 16,-52 18-14-16,6-14-9 0,6-19-13 15,1-14 6-15,6-19-6 16,-6-8-3-16,12-15-3 16,14-14-5-16,7-7-5 0,12 7-16 15,7 2 5-15,0 17-3 16,7 7-31-16,0 14-40 16,-20 45-49-16,46-33-53 0,0 15-81 15,-46 18-120-15,59 0-134 16,-59 0-94-16,66 15-70 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3:06.6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1380 451 639 0,'0'0'137'0,"0"0"17"0,0 0-10 15,0 0-21-15,0 0 246 16,0 0-97-16,6 33-125 0,-6 0-24 16,-13-3-45-16,-13 3-38 15,0 4-9-15,-7-4-13 0,0-3-10 16,0-1-21-16,33-29-170 0,-33 34-177 16,33-34-94-16,-26 18-14 15</inkml:trace>
  <inkml:trace contextRef="#ctx0" brushRef="#br0" timeOffset="380">1235 370 464 0,'0'0'161'0,"0"0"4"16,0 0-13-16,0 0-42 16,0 0-25-16,7 40-15 0,-7-40-22 15,-13 45 26-15,13-45-23 16,-20 40 12-16,20-40-34 0,-40 37 19 16,8-15-16-16,32-22 51 15,-40 11 22-15,40-11-34 16,-33-3-5-16,33 3-9 0,0 0-18 15,-19-52-22-15,5 4 25 0,8-4-18 16,12 4-3-16,8 0 15 16,-8 4 11-16,7 7 24 0,-13 37 13 15,7-33-49-15,-7 33 1 16,0 0-19-16,0 0-59 0,0 0-98 16,0 0-218-16,0 0-169 15,0 0-81-15</inkml:trace>
  <inkml:trace contextRef="#ctx0" brushRef="#br0" timeOffset="572">907 820 1026 0,'0'0'309'0,"0"0"-11"16,6 30-38-16,-6-30-42 15,0 0-94-15,0 0-43 0,0 0-40 16,0 0-20-16,0 0-226 16,0 0-259-16,0 0-243 15</inkml:trace>
  <inkml:trace contextRef="#ctx0" brushRef="#br0" timeOffset="967">624 373 539 0,'0'0'48'0,"0"0"-2"0,0 0-6 15,0 0-26-15,0 0 6 16,0 0 11-16,0 0 13 0,0 0-9 15,0 0-5-15,0 0 5 0,0 0 19 16,0 0-8-16,0 0 222 16,0 0-95-16,0 0-62 0,0 0-1 15,0 0 23-15,0 0-59 16,-6 41 10-16,-1-8 11 0,7-33 10 16,-20 41 9-16,-6-8-1 15,26-33-51-15,-46 33-23 0,0-3-5 16,0-15-26-16,-7 3 12 15,7-11-5-15,0-3-18 16,0-8 17-16,0-3-11 0,7-8-86 16,-7 1-113-16,46 14-118 0,-59-30-100 15,13 0-7-15,46 30 28 16</inkml:trace>
  <inkml:trace contextRef="#ctx0" brushRef="#br0" timeOffset="1140">33 185 1108 0,'39'-33'108'0,"1"7"70"16,12-4-87-16,7 8-45 15,7-4-46-15,6 0-85 0,-6 4-323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12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46 850 700 0,'0'0'140'0,"-39"-19"-65"16,39 19-20-16,0 0-28 15,-13-41 18-15,13 41-32 0,0-44 9 16,13 7-13-16,0 4 7 15,-13 33-16-15,20-48 14 16,0 7-14-16,-20 41 0 0,19-44-8 16,-19 44-5-16,33-41 13 15,-33 41-5-15,26-37 5 16,-26 37 14-16,40-29 0 16,-1 7-4-16,-6 7-3 0,13 0-7 15,7 4 9-15,-7 0 17 16,0 3 4-16,6 5 3 0,7-5-14 15,1 5 3-15,-8-1 22 16,14 4 4-16,0 0 36 0,-1 11 25 16,-6 0-60-16,7 8-5 15,0-1 18-15,6 4-62 16,-6 4 47-16,6 0-8 16,0-4-15-16,7 4 6 0,0-7 17 15,0-1 2-15,0-11-34 16,6 4-18-16,1-3 17 0,-1-8 3 15,14-4-17-15,-1-3-8 16,1-8 13-16,-7-3 16 16,6-1-21-16,-6-3 15 0,-6-4-15 15,-7-7-7-15,-14 3 10 16,-5-3 4-16,-8 0-13 0,-6 3-7 16,0-3 18-16,-46 33 8 15,46-41-8-15,-46 41-18 0,40-37 22 16,-40 37 0-1,0 0-9-15,39-40 3 0,-39 40 4 16,0 0-7-16,0 0-10 16,20-34 10-16,-20 34 8 0,0 0-4 15,0 0-26-15,0 0-63 16,0 0-43-16,0 0-157 0,0 0-36 16,0 0-44-16,0 0-52 15</inkml:trace>
  <inkml:trace contextRef="#ctx0" brushRef="#br0" timeOffset="436">2846 0 563 0,'0'0'150'16,"0"0"25"-16,0 0-76 15,0 0-20-15,0 0-46 16,0 0 30-16,0 0 41 0,0 0 0 16,20 37-59-16,-20-37 44 15,46 48-34-15,-7-15-3 0,0-11 3 16,-39-22-48-16,53 19-15 16,-20-5 37-16,-33-14 4 15,46 0-2-15,-46 0 32 0,0 0-9 16,39-18-11-16,-39 18-28 15,0 0 61-15,0 0 8 16,33-37-2-16,-33 37-9 0,0 0-35 16,0 0-10-16,0 0 1 15,0 0-7-15,0 0 47 0,0 0-6 16,0 0-12-16,-52 44-29 16,6 1 15-16,6-5 0 0,1 1-7 15,39-41-30-15,-46 52 0 16,19-12 18-16,27-40-15 0,-13 48-52 15,7-7-64-15,6-41-176 16,13 37-207-16,-13-37-156 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3:03.2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2103 3313 405 0,'0'0'64'0,"0"0"15"0,0 0 4 16,0 0 27-16,0 0-33 0,59-8-28 15,20 1 7-15,19 0 55 16,34-1-29-16,19 1 54 15,33-8 47-15,33 4-25 0,19 0-4 16,34 0-56-16,25 7-27 0,27-3-31 16,14 3 0-16,12 4-3 15,7 0-1-15,-7 0-6 0,-13 0-8 16,0 0-13-16,-6-4 25 0,-14 1-14 16,-6-5-18-16,-13-3 5 15,-7-4 3-15,-13-3 14 0,-7-1-24 16,-12 1-12-16,-14-1 12 0,-7-3 0 15,-19 0 10-15,-20 7-1 16,-19-3-20-16,-14 3 14 16,-26 0 32-16,-7 4 18 0,-19 0 7 15,-13 4-20-15,-20 3-20 0,-14-3-6 16,-12 3 4-16,-14 4-4 16,-6 0-17-16,-33 0 3 0,0 0-6 15,0 0 14-15,0 0-5 0,33 0-3 16,-33 0-8-16,0 0-89 15,0 0-168-15,0 0-232 0,0 0-151 16</inkml:trace>
  <inkml:trace contextRef="#ctx0" brushRef="#br0" timeOffset="-763">2024 1347 500 0,'0'0'54'0,"0"0"28"0,0 0 34 16,0 0-6-16,0 0 31 15,0 0-14-15,26 8-12 0,14-8-15 16,12 0-53-16,27 0-7 16,13-4 77-16,33-3 3 0,26-1-53 15,20 1-18-15,13-1-43 0,6 1 12 16,14 0 6-16,6 3 28 15,7 4 5-15,20 4 0 0,13-1-33 16,12 5-8-16,14 3-30 16,7-4 3-16,-1 1 19 15,8 3 0-15,-1-8-12 0,13 5 14 0,0-5-10 16,7 1-25-16,-7 0 25 16,-12 0 10-16,-8-4-10 15,-6 0 4-15,-20 3-1 0,-12 5 5 16,-8-1-8-16,-12-3-3 0,-8 3 10 15,-18 0-12-15,-14-3 16 16,-27 0-24-16,-12-4 16 0,-20 0-3 16,-14 0-3-16,-19-4 23 15,-19 4-30-15,-8 0 22 0,-5 0-26 16,-21-4 17-16,0 1 3 0,-39 3-14 16,33-11 17-16,-33 11-15 15,0 0 10-15,0 0-91 0,0 0-166 16,0 0-140-16,27 3-24 15,-27-3-4-15</inkml:trace>
  <inkml:trace contextRef="#ctx0" brushRef="#br0" timeOffset="1328">5204 124 329 0,'0'0'92'16,"-26"-25"51"-16,26 25-17 16,0 0-22-16,0 0 23 0,-33-23-10 15,33 23-2-15,0 0-27 16,0 0-20-16,0 0-25 16,-33-11-18-16,33 11 92 0,-26 15-61 15,26-15-10-15,-33 37-1 0,14-4-5 16,5-3-15-16,14-30 46 15,-6 40-35-15,12-3-9 0,-6-37-4 16,27 37-10-16,5-11 0 16,-5-11-9-16,6-4-7 0,-1-7 3 15,1-4 6-15,-33 0-9 0,33-15-8 16,0-7-17-16,-13-4-48 16,-1-11-20-16,1-7-29 0,0-1 18 15,-7-6 70-15,-6 6-22 0,-1 12 64 16,-6 3-16-16,0 30 34 15,0 0-36-15,0 0 29 16,-39-7-6-16,-7 11 15 0,6 11-23 16,-6 3 1-16,7 4-3 15,6 0 10-15,33-22-19 0,-33 30-9 16,33-30 1-16,0 0-63 0,-26 29-57 16,26-29-62-16,-13 26-80 15</inkml:trace>
  <inkml:trace contextRef="#ctx0" brushRef="#br0" timeOffset="1716">5369 446 908 0,'0'0'206'0,"0"0"50"15,0 0-20-15,0 0-68 16,0 0-8-16,0 0-52 16,0 0-30-16,0 0-39 0,0 0-13 15,0 0-26-15,0 0 0 0,0 0 98 16,0 0-12-16,0 29-50 15,0 8-3-15,6 4 10 0,7 3 7 16,0-3-16-16,7 3 2 16,0-3-27-16,6-8 14 0,0 4-18 15,1-7-15-15,-27-30 22 0,19 33-2 16,-19-33-19-16,0 0-7 16,0 0-137-16,0 0-78 0,27 52-151 15,-27-52-193-15,0 0 11 16</inkml:trace>
  <inkml:trace contextRef="#ctx0" brushRef="#br0" timeOffset="2093">4974 512 523 0,'0'0'123'16,"0"0"6"-16,0 0-7 0,0 0-4 16,0 0 16-16,0 0 3 0,0 0-15 15,0 0 33-15,0 0-45 16,0 0 14-16,0 0-20 0,0 0 94 15,-32 8 78-15,12 3-107 0,20-11-43 16,-40 44-20-16,14-3-17 16,0-4-21-16,0 0-40 0,-7-4 1 15,6 0-12-15,1-3-17 0,26-30 0 16,-26 33 0-16,26-33-87 16,-26 30-97-16,26-30-165 15,0 0-120-15,0 0-101 0,0 0 28 16</inkml:trace>
  <inkml:trace contextRef="#ctx0" brushRef="#br0" timeOffset="2505">5277 808 555 0,'0'0'122'16,"0"0"-6"-16,0 0-24 0,0 0-22 16,0 0-11-16,0 0 153 15,0 0-70-15,0 0 25 0,0 0-10 16,26 48 7-16,0-7-51 16,0-5 18-16,1 5-42 0,-1-4-8 15,7 0-39-15,0-7-31 0,-33-30 7 16,33 37-22-16,-33-37 15 15,0 0-79-15,26 33-135 0,-26-33-159 16,0 0-182-16</inkml:trace>
  <inkml:trace contextRef="#ctx0" brushRef="#br0" timeOffset="2773">5106 878 712 0,'0'0'142'0,"0"0"28"16,0 0-13-16,0 0-28 0,0 0 21 16,0 0 14-16,-53 19 11 15,1 6 2-15,6 5-38 0,0 7-9 16,0 0-49-16,6 0-17 15,1 0-35-15,6 0-21 0,0-4 13 16,7-4-38-16,26-29-166 16,-40 30-256-16,40-30-171 0</inkml:trace>
  <inkml:trace contextRef="#ctx0" brushRef="#br0" timeOffset="7480">4061 1731 353 0,'0'0'86'0,"0"0"19"16,0 0 0-16,0 0 8 0,0 0-6 15,0 0 19-15,0 0-5 16,0 0-17-16,0 0-25 0,0 0 6 16,0 0 188-16,0 0-60 0,-7 37-99 15,-6 8-14-15,-6 7-16 16,5 3 22-16,-5 8-2 15,-1 3-27-15,0-3-24 0,1 4-12 16,5-5-17-16,-5 1 10 16,-1-4-15-16,0-7-3 0,7 0-3 15,0-12-13-15,0-3 0 0,6-3-3 16,7-34-7-16,-19 40 21 16,5-3-11-16,14-37 3 0,-19 37 5 15,19-37-12-15,-20 41 12 0,20-41-11 16,-13 29-3-16,13-29 17 15,0 0-20-15,0 0 14 0,0 0 0 16,0 0-5-16,0 0 3 0,0 0 3 16,0 0-10-16,0 0-4 15,0 0 8-15,0 0 0 16,0 0 8-16,0 0-3 0,0 0-5 16,0 0-6-16,0 0-26 0,0 0-21 15,0 0-1-15,0 0-13 16,-33 15-141-16,33-15 0 0,0 0 14 15,-39-30 44-15,39 30 59 0,-33-44-1 16,13 11 19-16,0 7 16 16,20 26 31-16,-19-37 26 0,19 37-21 15,-14-29 27-15,14 29-17 16,0 0 34-16,0 0-8 16,0 0 33-16,0 0-4 0,0 0-18 15,0 0-4-15,0 0-7 0,0 0 4 16,0 0-12-16,0 0-1 15,0 0 5-15,0 0-11 0,0 0 0 16,0 0 0-16,-6-37 21 0,6 37 12 16,0 0-31-16,0 0 1 15,0 0-3-15,0 0 34 0,0 0-1 16,0 0-5-16,0 0-18 0,0 0 3 16,0 0-23-16,0 0 18 15,0 0 7-15,0 0-22 0,0 0 86 16,0 0-27-16,0 0-34 15,26 37 12-15,0-4-11 0,1 0 1 16,-14-7-2-16,-13-26-4 16,33 44-9-16,-14-14 12 0,-19-30 2 15,20 37-16-15,-20-37-17 0,0 0 14 16,0 0 10-16,0 0 5 16,0 0-1-16,20 29-11 0,-20-29 45 15,0 0 18-15,0 0 26 0,0 0-1 16,0 0-46-16,0 0-18 15,0 0-31-15,0 0 11 0,33-33 8 16,0 11-20-16,-1 3 5 16,1 1 9-16,7 3-20 15,6 4 15-15,-7 0 13 0,1 0-3 16,-1 7-17-16,-13-3-6 0,-26 7 16 16,33-8 0-16,-33 8-11 15,0 0-40-15,0 0-124 0,0 0-75 16,0 0-114-16,0 0-208 0</inkml:trace>
  <inkml:trace contextRef="#ctx0" brushRef="#br0" timeOffset="8313">3240 1938 305 0,'0'0'94'0,"0"0"10"0,0 0 24 16,0 0-23-16,0 0 0 15,0 0-24-15,0 0-36 16,0 0 9-16,0 0-6 0,0 0 3 0,-46 23-34 16,6-1 29-16,1 7-8 15,12 1 25-15,-5 7-44 16,12-4 9-16,20-33-32 0,-13 41 31 15,13-41-5-15,0 37-20 0,0-37 2 16,39 29-20-16,1-10 28 16,-1-16-26-16,0-3 2 0,-6-7-18 15,0-4 7-15,-33 11-6 16,40-22-11-16,-40 22 25 0,26-26 15 16,-26 26-10-16,0 0 19 0,0 0 22 15,0 0-4-15,0 0 68 16,0 0-24-16,-40 22-2 15,-6 8 11-15,0 3 12 0,7 0-11 16,0 0-4-16,-1 4-1 0,1-3-20 16,-1-1-28-16,1-4-16 15,6-3-12-15,0-4-8 0,0-3-87 16,7-4-173-16,-13-4-144 0,6 0-36 16</inkml:trace>
  <inkml:trace contextRef="#ctx0" brushRef="#br0" timeOffset="8984">2643 2315 680 0,'0'0'75'16,"0"0"89"-16,0 0 21 16,0 0-11-16,0 0-73 0,0 0-53 15,0 0-18-15,0 0-19 0,0 0-60 16,0 0-7-16,19-37 7 16,1 0-53-16,6-3 4 15,1-1-8-15,12-3 49 0,0 3 35 16,1 4-23-16,-7 15 61 0,0 7-21 15,-33 15 12-15,32 4 2 16,-32-4 14-16,0 0 9 0,20 44 14 16,-13-7-17-16,-14 0 8 15,-13-4 8-15,-6 1-27 0,-13-9 2 16,-1 5-8-16,1 0-8 0,-7-16 13 16,0 1-28-16,0-4 18 15,6-7-13-15,1 0 26 0,6-8-36 16,33 4 27-16,-33-22-11 15,33 22 11-15,-33-33-11 0,33 33-20 16,-19-26 34-16,19 26-14 16,0 0 8-16,0 0 21 0,0 0 62 15,0 0 8-15,13 37-8 0,-7 0-52 16,-6-1 18-16,7 1 36 16,0 0-64-16,-7-3-17 0,-7-5 24 15,7-29 33-15,-13 37 16 0,13-37-10 16,-33 41-34-16,-6-15-25 15,6-12-13-15,-7-6 29 0,1-8-15 16,-7-4 12-16,6-11 7 16,1-3-23-16,6-12 17 15,7-10 12-15,0-5 15 0,12-6-15 16,14-1-17-16,14 0 0 0,5 0 3 16,14 4-15-16,7 8-22 15,6-1 6-15,13 4-28 0,0 4-132 16,7 3-164-16,-7-3-150 0,0 4-72 15</inkml:trace>
  <inkml:trace contextRef="#ctx0" brushRef="#br0" timeOffset="9169">2602 1724 1009 0,'0'0'80'0,"0"0"79"15,0 0 70-15,0 0-49 0,0 0-77 16,0 0 51-16,0 0-64 0,0 0-52 16,0 0-35-16,0 0-235 15,40 11-188-15,-40-11-109 0</inkml:trace>
  <inkml:trace contextRef="#ctx0" brushRef="#br0" timeOffset="9789">1728 2212 983 0,'0'0'180'0,"0"0"42"16,0 0-10-16,0 0-68 0,0 0-45 15,0 0-30-15,0 0-114 0,0 0 13 16,-6-48-5-16,12 3-59 16,7 1-23-16,7 7 66 0,-20 37 25 15,33-40 5-15,-33 40-16 16,33-30 35-16,-33 30-5 0,46-7-4 16,-7 14 13-16,-39-7 3 15,33 30-15-15,-33-30 1 0,26 40-3 16,-13-3 35-16,-13-37-31 15,7 52 17-15,-7-52-12 0,-20 44 16 16,20-44-11-16,-33 41 0 0,33-41 23 16,-59 29-19-16,13-14 6 15,0-15-10-15,46 0-11 0,-46-11 17 16,46 11-12-16,-46-30 10 0,46 30-21 16,-39-40 0-16,39 40 27 15,-20-37-16-15,20 37 8 16,0 0-17-16,0 0-1 0,0 0 7 15,0 0-10-15,0 0 38 0,0 0-14 16,0 0 25-16,0 0-21 16,-46 44 17-16,46-44 12 0,-46 45-38 15,46-45 21-15,-46 33-21 0,46-33 82 16,-39 18-3-16,39-18-5 16,0 0-3-16,-33-7-26 0,33 7 8 15,-20-37-10-15,7-11-13 0,13-4-18 16,7-14-9-1,-1-1-9-15,14-3-1 0,-14 4 18 16,8 3-3-16,-1 11-17 0,0 4-78 16,0 7-72-16,-13 41-86 15,7-44-108-15,-7 44-31 0</inkml:trace>
  <inkml:trace contextRef="#ctx0" brushRef="#br0" timeOffset="9969">1722 1377 789 0,'0'0'25'0,"0"0"33"16,0 0 47-16,0 0-56 16,0 0-4-16,0 0-35 0,0 0 5 15,39 4-26-15,-39-4-206 0,0 0-157 16</inkml:trace>
  <inkml:trace contextRef="#ctx0" brushRef="#br0" timeOffset="10576">1018 2127 276 0,'0'0'55'0,"0"0"91"15,0 0-17-15,0 0-23 0,0 0-4 16,27 26-12-16,-27-26-5 16,13 33-6-16,-13-33-9 0,6 33 35 15,-6-33 0-15,0 0 22 16,-26 41-24-16,26-41 1 0,0 0-2 16,-33 29 18-16,33-29 1 0,0 0 40 15,0 0-21-15,0 0-75 16,0 0-29-16,-33-37-7 0,20-3-18 15,0-16-24-15,13-6 13 0,7-1 17 16,-7-4-17-16,6 8 0 16,7 4-11-16,-6 7 11 0,6 11 0 15,-13 37-8-15,0-30-44 16,0 30-133-16,0 0-164 0,0 0 38 16,0 0-82-16,0 37-110 15</inkml:trace>
  <inkml:trace contextRef="#ctx0" brushRef="#br0" timeOffset="10733">1170 2511 955 0,'0'0'111'0,"0"0"61"16,0 0 87-16,32 33-19 15,-32-33-88-15,0 0-67 16,0 0-93-16,0 0-284 0,0 0-235 15</inkml:trace>
  <inkml:trace contextRef="#ctx0" brushRef="#br0" timeOffset="11105">591 1887 1013 0,'0'-26'12'15,"0"26"62"-15,0 0 21 16,0 0-9-16,0 0 306 0,27 18-187 16,5 16-66-16,-5 10-36 0,-1 11-16 15,-6 1-28-15,-14 3 19 16,1 4 15-16,-20 3-22 0,-7-10-28 16,0-5-18-16,-19 1-3 15,-7-11-10-15,-7-8 4 0,1-7-6 16,-7-8-2-16,-1-10-4 0,1-8 2 15,7-15 0-15,-1-11-6 16,1-11 34-16,12-11-9 0,1-22-13 16,6-8 24-16,7 1 14 0,12-5 11 15,8 12-14-15,12 4-17 16,8 10-15-16,12 8-19 0,13 8-4 16,1 6-58-16,6 12-136 15,0 4-176-15,-7 7-96 0,1 14 5 16,-8 5 54-16,-32-8 57 15</inkml:trace>
  <inkml:trace contextRef="#ctx0" brushRef="#br0" timeOffset="11245">374 1924 863 0,'0'0'275'0,"0"0"-14"16,0 0-16-16,0 0-38 16,0 0-28-16,0 0-40 0,0 0-55 15,0 0-35-15,0 0-25 0,0 0-13 16,0 0-63-16,0 0-245 15,0 0-237-15,0 0-87 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3:21.7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9951 618 1301 0,'0'0'325'16,"0"0"-39"-16,0 0-61 0,0 0-31 15,0 0 63-15,0 0-53 16,40-26-84-16,12 15-29 15,8 7-9-15,5 8-14 0,1 0-38 16,0 3-15-16,-1 0-4 16,-12-3-1-16,-14 0-19 0,-6-4-108 15,-33 0-275 1,0 0-341-16,13-30-70 0</inkml:trace>
  <inkml:trace contextRef="#ctx0" brushRef="#br0" timeOffset="463">10280 332 1056 0,'0'0'340'16,"0"0"-37"-16,0 0-129 16,0 0-34-16,0 0 164 15,0 0-32-15,0 0-90 16,0 0-73-16,-39 52-32 0,-1-4-29 15,7-7-25-15,7 4-10 16,0-4-3-16,26-41-8 16,-33 40-17-16,33-40-41 0,0 0-77 15,-20 37-102-15,20-37-99 16,0 0-117-16,0 0 41 0,0 0 80 16,0 0 83-16,-13-44 39 15,13-8 31-15,13-8 70 0,-6-3 61 16,12 4 96-16,-5 4 81 15,-8 7 41-15,-6 48 95 16,7-52 52-16,-7 52-4 16,6-33-83-16,-6 33-82 0,0 0-43 15,0 0 90-15,0 0-10 16,0 0-49-16,0 0-20 16,-6 44 9-16,6 4-7 0,6 4-39 15,14 0-20-15,6 3-26 16,1 4-7-16,5-6-8 0,1-5-11 15,-6-11-21-15,-27-37-110 16,19 40-244-16,-19-40-274 16,0 0-301-16</inkml:trace>
  <inkml:trace contextRef="#ctx0" brushRef="#br0" timeOffset="740">9444 37 1630 0,'0'-37'254'15,"0"37"32"-15,0 0-77 0,0 0 51 16,0 0-44-16,0 0-43 15,14 51-52-15,5 1-65 0,-6 7-8 16,1 12-37-16,5-5 0 16,1-3-17-16,-7 0-68 15,0-8-216-15,-6-6-334 0,-1-16-255 16</inkml:trace>
  <inkml:trace contextRef="#ctx0" brushRef="#br0" timeOffset="1136">9234 566 1040 0,'0'0'208'15,"0"0"-22"-15,0 0-47 0,0 0 10 16,-46 0-20-16,46 0-73 15,-59 7 0-15,6 1-32 0,7-4-24 16,-6-4 4 0,6 3 22-16,0-3-19 0,46 0 6 15,-40-11-10-15,40 11 3 16,0 0-6-16,0 0-19 0,0-52 12 16,0 52-8-16,53-41 6 15,0 15 5-15,-14 15 4 0,-39 11-3 16,59 0-4-16,-19 11 43 15,-40-11-5-15,32 41 86 16,-12-4 20-16,-7 4-41 0,-13-4 19 16,-6 4-36-16,-7-8-17 15,-7 4-29-15,-6-4-29 16,-7-3 0-16,33-30-163 0,-46 40-292 16,0-17-292-16</inkml:trace>
  <inkml:trace contextRef="#ctx0" brushRef="#br0" timeOffset="1560">8478 29 1536 0,'0'0'372'15,"0"0"-47"-15,0 0-99 0,0 0-115 16,-19-37-39-16,19 37-31 16,0 0 18-16,0 0 54 0,0 0-49 15,6 45 30-15,7 3-21 16,1 3-11-16,5 9-2 0,-6 2-44 16,1 1 9-16,-1-4-20 15,-7 0 9-15,1 1-14 16,-7-8 6-16,-7-4-2 0,-6-3 0 15,-20-5 14-15,-6-6-25 16,-14-5 12-16,-12-7-5 0,-2-11-18 16,8-3 13-16,0-12-11 15,-1-11 16-15,14-7-7 16,7-7-2-16,6-12 5 16,20-11-11-16,6-7 17 0,14-1-16 15,6 5 14-15,7 3-33 16,0 7-33-16,-20 45-151 0,0 0-268 15,19-44-339-15</inkml:trace>
  <inkml:trace contextRef="#ctx0" brushRef="#br0" timeOffset="2155">7235 391 2081 0,'-6'-44'239'15,"6"44"-54"-15,6-48-84 16,-6 48-30-16,14-48-41 16,-14 48-8-16,0 0-28 0,0 0 6 15,0 0 14-15,0 0-10 16,52-11 2-16,-6 18-6 15,-46-7-18-15,0 0 24 0,46 59 4 16,-13-11-18-16,-33-48 17 16,26 52-23-16,-26-52 36 15,-6 48-22-15,6-48-12 0,-59 37-8 16,-1-14-29-16,-12-15 18 16,6-12-22-16,1-8-18 0,-1-10 33 15,7-8-37-15,19-10 32 16,40 40 12-16,-39-48 20 0,39 48-5 15,0 0 18-15,0 0-8 16,0 0-12-16,0 0 35 16,0 0 20-16,0 0-17 15,0 0 62-15,0 0 17 0,-13 40-4 16,13-40 13-16,-26 52-3 16,-7-15 53-16,-7 1-32 15,-20-12-7-15,-12 3-32 0,-14-7-11 16,-6-11-34-16,-6-3-12 15,-7-12-9-15,-7-3-15 0,14-4 6 16,-1-8-21-16,7-3 30 16,13 0 0-16,7-4 14 0,19 7-8 15,7 0 1-15,46 19 6 16,-39-18-31-16,39 18-10 16,0 0-84-16,0 0-92 15,0 0-231-15,0 0-469 0</inkml:trace>
  <inkml:trace contextRef="#ctx0" brushRef="#br0" timeOffset="2419">6558 1039 2729 0,'26'-33'269'15,"0"-1"-60"-15,0 1-75 16,7 0-61-16,7 7-46 0,6 8 1 16,-7 10-12-16,8 16-19 15,-14-1 12-15,0 11-9 0,-33-18 44 16,13 52-22-16,-20 0 1 16,-12 3-14-16,-14-3-42 15,-7 0-104-15,0-8-132 0,-6-3-280 16,0-12-405-16</inkml:trace>
  <inkml:trace contextRef="#ctx0" brushRef="#br0" timeOffset="2843">5802 1357 1406 0,'0'0'332'0,"0"0"-63"16,0 0-78-16,0 0-50 16,0 0-49-16,0 0-67 0,0 0 0 15,7-37-7-15,6 7-21 16,-13 30 13-16,33-29-25 16,-33 29 11-16,39-19 11 0,-39 19-15 15,33-4 15-15,-33 4 1 16,26 8-8-16,-26-8 7 15,0 0 19-15,13 33-16 0,-13 0-25 16,0-33 8-16,-13 41-165 16,13-41-198-16,-26 48-323 0</inkml:trace>
  <inkml:trace contextRef="#ctx0" brushRef="#br0" timeOffset="5164">10109 2374 693 0,'0'0'200'16,"0"0"23"-16,0 0 78 0,0 0-25 15,0 0-38-15,0 0-59 16,0 0-17-16,0 0-30 0,0 0 9 15,0 0-52-15,53-4-54 16,-1 4-7-16,1 4-7 0,13-1-16 16,-7 5-20-16,-7-5 15 15,1 1 9-15,-14 4-3 16,-6-5-11-16,-33-3-19 16,20 0-2-16,-20 0-109 0,0 0-142 15,0 0-261-15,0 0-39 16,-26-3 72-16</inkml:trace>
  <inkml:trace contextRef="#ctx0" brushRef="#br0" timeOffset="5631">10326 2141 768 0,'0'0'157'0,"0"0"30"0,0 0-43 16,0 0-11-1,0 0 21-15,0 0-35 0,13-30-4 16,-13 30 193-16,0 0-58 16,0 0-75-16,-13 41-21 0,0 3-47 15,-7 1-5-15,0 3-44 16,1-4-20-16,-8 0-18 0,27-44-20 16,-26 52 7-16,13-22-1 15,13-30-9-15,0 0-23 0,0 0-51 16,0 0-40-16,0 0-112 15,0 0-63-15,-46 11 33 16,46-11-84-16,0 0 41 16,-33-45 58-16,13 1 86 0,14 0 91 15,6-1 25-15,0 5 56 16,0 40 119-16,6-45 115 0,-6 45 28 16,0 0-50-16,0-33-55 15,0 33-11-15,0 0-97 16,0 0 178-16,0 0-86 0,0 0-26 15,27 37-45-15,-8 4 14 16,8 3-63-16,-1 4 13 0,0 0-41 16,7 0-2-16,7-3-3 15,-8-9-43-15,-5-1-188 0,-27-35-203 16,19 29-146-16,-19-29-39 16</inkml:trace>
  <inkml:trace contextRef="#ctx0" brushRef="#br0" timeOffset="6160">9444 2556 904 0,'0'0'278'15,"0"0"46"-15,0 0-88 16,0 0-49-16,0 0-64 0,0 0-2 16,0 0-57-16,0 0-17 15,0 0-1-15,0 0-50 0,0 0 12 16,0 0-18-16,0 0-3 16,60-46-4-16,-28 13 6 0,-32 33-28 15,40-22 30-15,-40 22 5 16,46-22 10-16,-46 22-6 15,46-4-16-15,-46 4 16 0,46 19 9 16,-46-19-3-16,39 25-12 16,-39-25 20-16,0 0-37 0,0 0 33 15,0 0-5-15,0 0-5 16,40 23 0-16,-40-23 15 16,0 0 13-16,0 0 1 0,0 0 1 15,0 0 6-15,0 0-4 16,0 0-9-16,0 0-29 0,0 0 18 15,0 0 13-15,0 0-4 16,-33 41 45-16,7-4-10 16,-14-4 15-16,-12 4-18 0,-1 0-28 15,-6 4 11-15,-7-4-39 16,-6 0 17-16,6-4 0 0,0-11-17 16,7 0-57-16,13-10-198 15,0-5-277-15,13-7-192 16</inkml:trace>
  <inkml:trace contextRef="#ctx0" brushRef="#br0" timeOffset="6603">9228 2060 1247 0,'0'0'116'0,"0"0"-14"15,0 0 252-15,0 0-81 16,0 0-75-16,-7 40-8 0,0 8-80 16,-6-3-26-16,7 3-50 15,-1 0-29-15,1-8 15 0,-8-3-11 16,14-37-4-16,-26 45-1 16,26-45 7-16,-33 37-7 0,33-37-70 15,-39 22 9-15,39-22-6 16,-40 3-15-16,40-3 28 0,0 0 37 15,-39-25-19-15,39 25 44 16,0 0-4-16,0 0 27 16,0 0-3-16,0 0-10 15,-39-23 23-15,39 23 87 0,-60 19 7 16,14 7-42-16,-13 3-28 16,7 9 28-16,-14-1-7 0,-13-4-50 15,7-3-20-15,-14-4-4 16,1-8-20-16,-1-10 4 0,-6-5 14 15,13-6-27-15,-7-5-9 16,14-10-91-16,6-8-112 0,14-7-194 16,12-15-154-16,14-12-80 15,13-7 53-15</inkml:trace>
  <inkml:trace contextRef="#ctx0" brushRef="#br0" timeOffset="6756">7939 2185 728 0,'0'0'178'0,"46"4"140"0,-46-4-34 16,52 0-115-16,7 0-63 15,14-7-53-15,19-1-39 0,7 4 4 16,6-7-272-16,7-7-209 16</inkml:trace>
  <inkml:trace contextRef="#ctx0" brushRef="#br0" timeOffset="6977">9707 1553 849 0,'0'0'218'15,"0"0"15"-15,0 0-51 16,0 0-53-16,0 0-90 0,-46 34-16 15,-19 3-6-15,-21 11-85 16,-19 0-115-16,-26 11-61 16,-14 7-18-16,-26 5-11 0,-6 2-17 15</inkml:trace>
  <inkml:trace contextRef="#ctx0" brushRef="#br0" timeOffset="7351">7203 2340 715 0,'0'0'130'0,"0"0"-20"16,0 0-35-16,0 0 135 16,0 0-65-16,0 0-14 15,0 0-60-15,0 0 73 0,0 0-26 16,-46 52-43-16,46-52-26 15,-33 41 20-15,33-41-33 16,0 0-36-16,-40 33 37 0,40-33-37 16,0 0 11-16,0 0 7 15,0 0-24-15,-33-7 17 0,33 7-5 16,0 0 7-16,0 0 60 16,0 0 6-16,0 0 30 0,-52-11-38 15,12 14-50-15,1 5-3 16,-7 10-8-16,7 4-3 15,-2 4 7-15,8 1 5 0,33-27-26 16,-26 37-8-16,26-37-78 16,-13 41-118-16,13-41-242 0,-7 29-152 15</inkml:trace>
  <inkml:trace contextRef="#ctx0" brushRef="#br0" timeOffset="7512">6907 2885 1158 0,'0'0'275'0,"26"33"41"0,-26-33-72 15,0 0-130-15,0 0-39 16,0 0-59-16,0 0-85 0,0 0-431 16,0 0-201-16</inkml:trace>
  <inkml:trace contextRef="#ctx0" brushRef="#br0" timeOffset="8159">6439 2274 1482 0,'0'0'276'16,"0"0"-40"-16,-6-37-97 15,6 37-12-15,0 0-8 0,0 0-48 16,0 0-21-16,0 0-10 16,-59 18-22-16,6 5 18 0,7 10-20 15,0 8-11-15,7-5 2 16,6 9 0-16,0-5 1 0,33-40-17 16,-26 48-7-16,26-48 2 15,-27 35 2-15,27-35-28 0,0 0 27 16,0 0-8-16,0 0-12 15,0 0 26-15,0 0-1 16,0 0-33-16,0 0 46 16,0 0-20-16,0 0 15 0,0 0 46 15,0 0-8-15,0 0 7 16,0 0-27-16,0 0-23 0,-52 26 13 16,6-8-5-16,6 1 0 15,40-19 1-15,-46 14 0 0,46-14-7 16,0 0 18-16,-39 11-9 15,39-11-128-15,0 0-12 0,0 0-27 16,0 0 12-16,-39-48-14 16,19 8 38-16,20 40 78 15,-13-49 41-15,13 49 48 16,0 0 21-16,0 0 64 0,0 0-36 16,0 0 21-16,-46-22 28 15,0 25 20-15,-7 19-50 0,1 13 0 16,-14 2 20-16,0-4-22 15,-13 7-30-15,-7-6-20 0,0-5-25 16,-6-7-29-16,0-10 8 16,0-9-7-16,-6-3-12 0,-7-15 13 15,6-3-14-15,7-4-63 16,-6-15-64-16,6-7-118 16,13-8-54-16,0-1-14 0,20 5-99 15,13 0-42-15,19 0-53 16</inkml:trace>
  <inkml:trace contextRef="#ctx0" brushRef="#br0" timeOffset="8320">4493 2174 1104 0,'40'-4'327'0,"-1"-7"-22"15,1 4-23-15,19-8-77 0,13 0-88 16,13 4-57-16,1-3-38 15,-1-1-18-15,-12 7-259 16,-8-6-406-16</inkml:trace>
  <inkml:trace contextRef="#ctx0" brushRef="#br0" timeOffset="8975">3467 2477 788 0,'0'0'241'16,"0"0"60"-16,0 0 47 0,0 0-4 15,0 0-22-15,0 0-77 16,0 0-90-16,0 0-69 15,0 0-51-15,0 0-13 0,-39 0-49 16,39 0-95-16,0 0-90 16,0 0-21-16,0 0 32 15,0 0 75-15,-20-37 58 0,20 37 11 16,0 0 41-16,0 0 4 16,0 0 6-16,33-15-10 0,-33 15 38 15,0 0 70-15,0 0 25 16,0 0-2-16,6 45-27 0,-19-8-56 15,-13 1-16-15,-7-1 1 16,-6-4 2-16,-7 4-46 0,-7-11-283 16,1-8-272-16,6-7-110 15</inkml:trace>
  <inkml:trace contextRef="#ctx0" brushRef="#br0" timeOffset="9691">3027 2207 849 0,'0'0'197'0,"0"0"22"16,0 0-83-16,0 0 199 0,0 0-72 16,0 0-134-16,-33 23-39 15,33-23-16-15,-33 37-41 16,33-37-20-16,-33 36-5 15,33-36-3-15,-26 34-14 0,26-34-34 16,0 0-17-16,0 0-39 16,0 0-17-16,0 0-61 0,0 0 42 15,0 0 60-15,0 0 26 16,0 0 92-16,0 0 38 0,-33-8-3 16,33 8 20-16,0 0-22 15,0 0-57-15,0 0 9 0,-33 15 9 16,33-15-24-16,-33 30-16 15,1-8 27-15,32-22-16 16,-46 29-8-16,6-3 11 16,1-7-3-16,6-4-35 0,-7-4-55 15,1-8-53-15,6 1-63 16,33-4 14-16,-33-15-31 0,33 15 59 16,-26-29 75-16,26 29 33 15,-13-30 30-15,13 30 14 16,0 0 9-16,0 0 54 0,0 0 51 15,0 0 16-15,0 0 116 16,0 0-22-16,0 0-48 0,13 37-33 16,-13-4-42-16,-13-2-35 15,0-9-35-15,-14-4 7 16,1-3-19-16,-7-4-33 16,-6-7 36-16,-2-4-46 0,9-7-65 15,32 7-27-15,-40-34-52 16,20-4-42-16,14-6-20 0,12-4 90 15,14 0 70-15,0 15 47 16,-20 33-5-16,39-37 10 0,-12 18 22 16,-27 19 34-16,33 0 107 15,-33 0 17-15,27 30 49 0,-21 0-46 16,-12 10-6 0,-7-3-81-16,-14 0-13 0,-7-4-41 15,-5-2-20-15,0-9 26 16,-14-7-32-16,0 0-158 0,-6-15-159 15,13-4-74-15,0-15-48 16</inkml:trace>
  <inkml:trace contextRef="#ctx0" brushRef="#br0" timeOffset="9924">2429 1605 1176 0,'0'0'320'0,"0"-33"82"0,0 33-73 16,0 0-112-16,0 0-75 15,0 0-80-15,0-19-37 0,0 19 46 16,-20 30-16-16,0 7-33 16,1 15-19-16,6 7 0 0,-1 4-3 15,-5 3-53-15,6 1-199 16,-7 3-314-16,-7-11-264 0</inkml:trace>
  <inkml:trace contextRef="#ctx0" brushRef="#br0" timeOffset="10779">1501 2455 925 0,'0'0'251'16,"0"0"6"-16,0 0-64 0,0 0-46 15,0 0-56-15,0 0-59 16,0 0 24-16,0 0-28 0,0 0 6 16,0 0-54-16,0 0-13 15,33-26-24-15,-33 26-46 0,53-52-91 16,6 1-50-16,-7-5 87 15,8 8 86-15,-14 8 10 0,0 10 40 16,-7 4 14 0,0 8-7-16,1 10 0 0,-1 8 40 15,-6 0-15-15,0 15 12 16,-33-15-13-16,33 30 30 0,-33-30-5 16,0 0-30-16,33 40-5 15,-33-40 26-15,0 0 17 0,0 0-13 16,19 37 48-16,-19-37-23 15,0 0-21-15,0 0-17 0,-52 37 1 16,-1-11 12-16,1-8-23 16,-7-10-17-16,6-1 34 0,-6 1-54 15,13-5 45-15,6-3 23 16,40 0 48-16,-39-3 46 16,39 3-89-16,0 0-19 0,0 0-24 15,-20-30-3-15,20 30 3 16,0-29 4-16,0 29-21 0,0 0 14 15,7-30 15-15,-7 30-4 16,0 0-11-16,0 0-6 0,0 0-19 16,0 0 3-16,0 0 41 15,0 0-10-15,0 0 3 0,-20 37 31 16,0-4 17-16,20-33-3 16,-32 45-26-16,32-45-12 15,-40 36-3-15,40-36-1 0,-33 26 46 16,33-26 63-16,-33 19-32 15,33-19-27-15,-32-8 29 0,32 8 11 16,0 0-47-16,-33-44-22 16,20 0-26-16,6-4-10 0,7-8 12 15,7-3-2-15,6 0-24 16,-7 4-15-16,7-1-38 0,1 12-81 16,-1 7-137-16,0 0-158 15,0 4-70-15</inkml:trace>
  <inkml:trace contextRef="#ctx0" brushRef="#br0" timeOffset="10952">1902 1720 1120 0,'0'0'149'0,"0"0"57"16,0 0-82-16,0 0-41 15,26 18-58-15,-26-18 15 0,0 0-297 16,33 37-229-16</inkml:trace>
  <inkml:trace contextRef="#ctx0" brushRef="#br0" timeOffset="11136">1357 2958 1047 0,'0'0'348'16,"33"23"-37"-16,-1-16-112 15,8-3-72-15,6-4-56 0,0-8-34 16,0 1-53-16,-7-12-344 16,-6 1-271-16</inkml:trace>
  <inkml:trace contextRef="#ctx0" brushRef="#br0" timeOffset="11483">1133 2204 844 0,'0'0'244'0,"0"0"24"15,0 0-1-15,0 0-38 16,0 0-20-16,0 44-86 0,-13-3-40 16,13-41-58-16,-46 44 3 0,7-14-10 15,39-30-23-15,-46 29 57 16,46-29-2-16,0 0 27 0,-40 15 48 16,40-15-63-16,0 0-24 15,-13-30-34-15,7-14 13 0,12-11-21 16,7-12 4-16,0-7 4 15,14 4-4-15,-8 4 0 0,1 6-5 16,-7 20 5-16,0 7-43 16,-13 33-172-16,0 0-148 15,0 0 0-15,0 0-189 0</inkml:trace>
  <inkml:trace contextRef="#ctx0" brushRef="#br0" timeOffset="11647">1035 2788 1550 0,'0'0'257'15,"0"0"53"-15,0 0-93 16,0 0-118-16,0 0-45 16,0 0-97-16,0 0-318 0,0 0-327 15</inkml:trace>
  <inkml:trace contextRef="#ctx0" brushRef="#br0" timeOffset="12092">666 2159 1011 0,'0'0'267'0,"0"0"90"15,0 0-1-15,6 41-84 16,1 11-37-16,6 11-69 0,-6 7-33 15,-7 7-50-15,0 6-28 16,-20 2-33-16,-6-4-10 16,-7 0 3-16,-13-11-13 0,-7-11-2 15,-13-11 6-15,7-11-6 16,-6-14 3-16,-1-20-3 0,7-14 0 16,6-11-10-16,7-19 4 0,7-18 0 15,6-15 6-15,13-18 0 16,7-4 7-16,13 0-7 0,13 3-6 15,13 11-30-15,7 12-57 0,13 15-111 16,7 14-122-16,-7 15-118 16,0 11-19-16,0 15 76 0,-7 11 98 15,-39-11 64-15,33 45 71 16,-13-1 72-16,-14 0 58 16,-6-44 44-16,7 56 82 0,-7-56 64 15,0 0 28-15,0 0 32 0,-7 44-4 16,7-44 10-16,0 0-52 15,0 0-35-15,0 0-75 0,0 0-15 16,0 0-36-16,0 0-133 0,0 0-284 16,0 0-213-16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3:39.3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0 452 490 0,'0'0'146'0,"0"0"27"0,0 0 21 15,0 0-5-15,0 0 45 16,0 0-21-16,0 0-19 0,0 0-42 16,0 0-24-16,0 0-46 15,0 0 3-15,0 0-32 16,0 0-21-16,0 0 80 0,53-19-26 16,6 8-21-16,13 0-29 0,7 7-24 15,0-3-1-15,-7 2-1 16,0 5-8-16,-6 0 12 0,6 0-14 15,-13 0 16-15,-6 0-30 16,-7 0 21-16,-13 0-11 0,-7 0 15 16,-26 0-19-16,20 0 20 15,-20 0-38-15,0 0-56 0,0 0-182 16,0 0-175-16,0 0-69 0,0 0 21 16</inkml:trace>
  <inkml:trace contextRef="#ctx0" brushRef="#br0" timeOffset="764">677 201 714 0,'-26'-26'185'0,"26"26"73"15,0 0-40-15,0 0 47 0,0 0 10 16,0 0-42-16,0 0-39 15,-27-29-60-15,27 29-58 16,0 0-25-16,0 0-20 0,0 0 3 16,-33 3 14-16,-6 23 16 15,-7 7-24-15,0 9-24 0,0-1-5 16,-7 0-2-16,1 4-9 0,12-4 6 16,-6 0-14-16,7-3 13 15,-7 3-2-15,13-12 2 0,33-29 4 16,-39 31-9-16,39-31 0 15,0 0 0-15,-33 22-35 0,33-22-63 16,0 0-114-16,0 0-92 16,0 0-30-16,0 0-7 0,6-33-11 15,1-5 46-15,6 8 60 16,-6 4 41-16,-7 26 57 0,6-41 52 16,-6 4 34-16,0 2 34 15,-6 2 45-15,-7 0 12 0,6-1 21 16,0 0 23-16,1-7-7 15,-1 7 40-15,7-3-20 0,0 0-7 16,7 7 26-16,-7-1 7 0,0 31 8 16,0 0-1-16,0 0 25 15,6-36-47-15,-6 36-17 0,0 0 7 16,0 0 43-16,0 0 68 16,0 0-58-16,27-4-35 15,-27 4-10-15,39 18-34 0,-6 4 59 16,-7 5 0-16,7 3 0 15,-7 3-30-15,7 1-26 0,0 3-2 16,-13-2-3-16,19-2-15 0,-12-4-11 16,-27-29-14-16,26 38-5 15,-26-38-14-15,39 41 0 0,-39-41 3 16,27 38 1-16,-27-38 0 16,52 33 6-16,-19-3-2 0,13-11-1 15,-13 0-5-15,-7-8-2 0,-26-11-6 16,33 11-1-16,-33-11 14 15,0 0-7-15,0 0 5 0,0 0-3 16,0 0-2-16,0 0 13 16,0 0 2-16,0 0-15 15,20 7 0-15,-20-7-5 0,0 0-2 16,0 0-58-16,0 0-144 0,0 0-152 16,0 0-135-16,0 0-98 15,0 0 55-15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4:10.6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4324 0 485 0,'0'0'67'16,"0"0"78"-16,0 0 2 0,0 0-44 15,0 0-5-15,0 0 64 16,19 30-17-16,-19-30-36 0,14 29 21 16,-14-29-5-16,13 41-5 15,-7-12-42-15,-6-6 18 0,7 2 0 16,-7-2-38-16,0-23-15 15,0 29-37-15,0-3 23 16,-7 0 12-16,1 0-1 0,6-26-8 16,-20 29 13-16,0 1-19 15,-13-4 5-15,1-4-12 0,-1 0-28 16,-13-4-16-16,-7-6-262 16,-6-1-240-16,0-4-108 0</inkml:trace>
  <inkml:trace contextRef="#ctx0" brushRef="#br0" timeOffset="352">3851 392 1014 0,'0'0'298'0,"0"0"-4"15,0 0-41-15,0 0-93 0,0 0-40 16,0 0-69-16,-20-30-25 16,20 30-23-16,0 0 12 0,0 0-6 15,0 0 0-15,0 0 24 0,0 0-9 16,-7-26-38-16,7 26 10 16,0 0-16-16,27-26 29 0,-27 26-9 15,0 0 0-15,0 0 0 16,32-3 4-16,-32 3 24 15,0 0 5-15,7 33 32 0,-20-3-20 16,-13-5-21-16,-1 1-10 16,-6-7-17-16,-6-1-3 0,-7-3-140 15,-7-4-200-15,-6-4-198 16,0-3-54-16</inkml:trace>
  <inkml:trace contextRef="#ctx0" brushRef="#br0" timeOffset="675">3535 288 593 0,'0'0'190'16,"0"0"-18"-16,0 0 30 15,0 0-9-15,0 0-14 0,0 0 17 16,0 0-16-16,0 0-46 0,0 0-23 15,0 0-55-15,0 0 20 16,0 0-62-16,0 0 8 16,-46 11-25-16,13 4 18 0,-6 7-15 15,39-22 20-15,-33 45 1 0,0-5 17 16,20 1-4-16,0 0-4 16,6 3-18-16,7 4 0 15,0 0 13-15,13 0-25 0,1-4 13 16,-1 1-20-16,0-16-132 0,-13-29-199 15,13 37-244-15,-13-37-72 16</inkml:trace>
  <inkml:trace contextRef="#ctx0" brushRef="#br0" timeOffset="1297">2799 281 963 0,'0'0'241'0,"0"0"-8"16,0 0-87-16,0 0-56 0,0 0-40 15,0 0-43-15,0 0 16 16,0 0 18-16,0 0-26 0,0 0-20 15,0 0 22-15,-6 33-6 0,6-33-2 16,0 0 18-16,-14 41-27 16,14-41 0-16,0 0 19 0,-39 26-14 15,39-26 11-15,-53 11 0 16,53-11-30-16,-46 0 36 0,7-4 24 16,39 4-12-16,0 0-19 15,-39-7-22-15,39 7 7 16,0 0-20-16,0 0-77 0,0 0-105 15,0 0-174-15,0 0-115 0</inkml:trace>
  <inkml:trace contextRef="#ctx0" brushRef="#br0" timeOffset="1465">2648 772 1695 0,'0'0'433'0,"0"0"-48"15,0 0-130-15,0 0-95 16,0 0-84-16,33 22-49 16,-33-22-59-16,0 0-159 0,0 0-347 15,0 0-239-15</inkml:trace>
  <inkml:trace contextRef="#ctx0" brushRef="#br0" timeOffset="1692">2109 392 1995 0,'0'0'258'0,"0"0"-60"16,0 0-79-16,0 0-37 15,0 0 90-15,0 0-74 0,-39 33-49 16,12 0-13-16,8-3-17 0,-1 3-14 15,20-33-5-15,-39 37-142 16,-1-4-209-16,1-7-305 0,6-7-134 16</inkml:trace>
  <inkml:trace contextRef="#ctx0" brushRef="#br0" timeOffset="1886">1899 44 1390 0,'-26'30'201'0,"6"7"36"0,7 0-54 16,0 3-93-16,6 1-38 16,0 0-35-16,-6-1-163 0,0 5-316 15,-7-8-125-15</inkml:trace>
  <inkml:trace contextRef="#ctx0" brushRef="#br0" timeOffset="2160">1373 336 1275 0,'0'0'206'0,"0"0"76"0,0 0-10 16,0 0-70-16,-33 0 56 15,7 11-26-15,0 0-58 0,-14 8-38 16,-6 3-22-16,-19 4-6 16,-8-4-20-16,-12 4-16 0,0-4-37 15,-21-7-24-15,8 3-6 0,-7-7 4 16,6-3-2 0,7-4-35-16,13-12-77 0,0-3-84 15,14-4-99-15,6-3-129 0,13-8-117 16,13-11-79-16,0-4 71 15</inkml:trace>
  <inkml:trace contextRef="#ctx0" brushRef="#br0" timeOffset="2300">52 177 1030 0,'0'0'306'16,"40"-14"9"-16,12 10-70 0,1 4-117 15,13 0-43-15,13 0-54 16,6 0-15-16,7-4-20 15,7 4-244-15,-1-7-255 0,1-1-197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4:13.8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3210 480 990 0,'0'0'209'0,"0"0"105"0,0 0 17 16,0 0-124-16,46 4-92 0,13-4-28 15,7 0-64-15,-7 0-14 16,7 3-2-16,-7-3-7 0,0-3 7 16,0 3 2-16,-13 0-9 0,-7 0-4 15,-6 0-123-15,-33 0-64 16,0 0-68-16,0 0-73 0,0 0 0 16,0 0 115-16,0 0 77 0,0-34 57 15,0 34 42-15,-19-29 27 16,19 29 39-16,-20-34 32 15,20 34 28-15,-20-29 19 0,20 29 76 16,0 0 21-16,-13-26-12 16,13 26-37-16,0 0-28 0,0 0-49 15,0 0-45-15,0 0 10 0,0 0 98 16,-46 15-65-16,7 11-25 16,-7 7-33-16,13 0-9 0,-7 0-2 15,14 1 3-15,0-5 1 0,-7 1-14 16,33-30 20-16,-20 33-21 15,20-33 11-15,0 0-64 0,0 0-38 16,-26 15-82-16,26-15-32 0,-40-4 29 16,40 4 51-16,-13-29 54 15,-6-5 4-15,19-6 22 16,6-5 9-16,1-6 37 0,12 3 51 16,1 11 60-16,-7 7-15 0,-13 30-8 15,0 0-17-15,0 0 168 16,0 0-32-16,27 26-67 0,-8 11-31 15,1 7-43-15,-7 8-34 0,-6 0-11 16,6 3-4-16,0-3 6 16,0-4-20-16,-13-4-208 0,20-11-262 15,-14-3-111-15</inkml:trace>
  <inkml:trace contextRef="#ctx0" brushRef="#br0" timeOffset="443">2059 716 941 0,'0'0'33'0,"0"0"62"15,20-33 2-15,-20 33-46 0,0 0-36 16,46-30 19-16,0 16-28 16,0 10-6-16,6 0 7 15,-6 8-13-15,0 0 22 0,-6 3-11 16,-8 0 3-16,-32-7 1 0,46 12 5 16,-46-12 6-16,0 0 72 15,40 0 25-15,-40 0 67 0,0 0-23 16,0 0-13-16,0 0-48 0,0 0-51 15,0 0-14-15,0 0-19 16,0 0-16-16,0 0 13 0,-46 14-16 16,6 1-19-16,8 4 44 0,-8-1-22 15,-6 4 14-15,0-3-28 16,-13-1 24-16,0 8-6 16,0 0-22-16,-7 3 18 0,0 5-5 15,7-5 16-15,-8 1-51 0,15-1-199 16,6-3-209-16,0-4-93 15</inkml:trace>
  <inkml:trace contextRef="#ctx0" brushRef="#br0" timeOffset="888">1967 325 1237 0,'0'0'45'0,"0"0"6"16,0 0 179-16,0 0 3 16,0 0-78-16,-26 44 11 0,-1 11-10 15,0 5-56-15,1-1-41 0,6 0-11 16,-6-4-35-16,6-7-9 16,7-7 10-16,-7-8-10 0,20-33-15 15,-20 37 26-15,20-37-15 0,0 0-18 16,-39 26-21-16,39-26-6 15,-33 7-13-15,0-18 2 16,33 11 30-16,-33-29 2 0,7-1 19 16,26 30 37-16,0 0 29 0,-26-29-20 15,26 29 17-15,0 0-21 16,0 0-12-16,-26-12 89 0,-7 12 44 16,-13 15-39-16,-13 7-19 0,-7 1-4 15,0 2 8-15,-19-2-14 16,-1-1-39-16,-19 0-13 0,0-11-28 15,-7 4 8-15,-6-12-18 0,5-3 9 16,8-3-13-16,13-8-46 0,7-4-115 16,19 0-95-16,0-7-156 15,14-8-107-15,12-3-30 16,14 7 21-16</inkml:trace>
  <inkml:trace contextRef="#ctx0" brushRef="#br0" timeOffset="1034">315 594 846 0,'33'-7'133'16,"7"-12"15"-16,12 1 13 0,14 0-17 15,0-1-84-15,14 1-8 0,18-5-32 16,1 1-103-16,6-4-205 16,0-3-124-16</inkml:trace>
  <inkml:trace contextRef="#ctx0" brushRef="#br0" timeOffset="1249">2644 0 1291 0,'0'0'299'0,"0"0"65"15,0 0-46-15,0 0-101 16,0 0-99-16,-46 18-65 15,-13-3-14-15,-14 7-39 0,-12 4 23 16,-14 0-37-16,-12 11-87 0,-14-4-172 16,-13 4-181-16,-1 0-133 15,-19 3-45-15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4:22.4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2085 436 447 0,'0'0'111'16,"0"0"-4"-16,0 0 28 0,0 0 12 15,0 0 8-15,-14-30 9 16,14 30-18-16,0 0-19 0,0 0-45 16,0 0-28-16,0 0-13 15,0 0 17-15,0 0-3 0,0 0-23 16,0 0 75-16,-32 7-24 16,-1 12-38-16,-7 3-20 0,1 0-7 15,-1-7 3-15,8 3-10 0,-1-3 5 16,13-7 77-16,20-8 19 0,-26 3 15 15,26-3 0-15,0 0-59 16,0 0-27-16,-27-33-18 0,21-8-26 16,6 1 21-16,6-8-18 0,1-4 9 15,6-3-9-15,0-4 0 16,7 3 0-16,-7 12-3 0,0 7 3 16,-6 7-50-16,-7 30-49 0,0 0-76 15,13-29-74-15,-13 29-66 0,0 0-112 16,0 0 66-16,0 0-19 15</inkml:trace>
  <inkml:trace contextRef="#ctx0" brushRef="#br0" timeOffset="248">2039 934 1057 0,'0'0'200'0,"0"0"-31"0,0 0-40 16,-20-48 9-16,13 15-36 0,7 33-30 16,0 0-20-16,0-33-43 15,0 33 24-15,0 0-12 16,33 0 8-16,-33 0 2 0,33 18-18 16,-33-18 15-16,0 0-4 0,20 52-29 15,-20-19-19-15,0-33-188 0,-20 48-157 16,20-48-95-16,-53 37-52 15</inkml:trace>
  <inkml:trace contextRef="#ctx0" brushRef="#br0" timeOffset="583">1506 277 554 0,'0'0'99'16,"0"0"62"-16,0 0-7 0,0 0-13 16,0 33-56-16,-13 4-20 15,-13-4-12-15,26-33-2 0,-46 44-42 16,7-7 6-16,39-37 28 0,-53 30 32 16,14-12 24-16,39-18 19 15,-46 4-22-15,46-4 21 0,0 0-41 16,-40-26-39-16,40 26 10 15,-20-59-38-15,14-7-4 0,6-5-8 16,0 5 3-16,6-19 7 0,1 26-22 16,0 11 37-16,-7 48-33 15,13-33 3-15,-13 33-53 0,0 0-130 16,0 0-92-16,0 0-81 0,0 0-12 16,0 0 3-16</inkml:trace>
  <inkml:trace contextRef="#ctx0" brushRef="#br0" timeOffset="764">1395 739 854 0,'0'0'170'15,"0"0"-5"-15,0 0 27 0,0 0-96 16,39 14-20-16,-39-14-33 0,46-3-172 15,-6-1-157-15,-40 4-111 0</inkml:trace>
  <inkml:trace contextRef="#ctx0" brushRef="#br0" timeOffset="1192">843 317 859 0,'0'0'199'0,"0"0"70"0,0 0-16 15,0 0-74-15,0 0-39 0,0 0-79 16,0 0-42-16,-46-33 10 16,46 33-46-16,0 0 30 0,0 0 55 15,-7 44 7-15,7 4-41 16,7 12-21-16,-7-5 17 0,0 4-19 15,-7 4 23-15,1 0 1 0,-1-4 38 16,-13-4-12-16,7-3 18 16,-13-4-21-16,0-4-43 0,26-44 11 15,-53 45-20-15,7-12 2 0,7-11-8 16,-14-11 17-16,7-11-22 16,-7-4 15-16,-6-10-14 0,0-12 4 15,7-11 17-15,-1-11-7 0,7-15-1 16,7-15-9-16,6-7 54 0,6 12 31 15,14 6-16-15,0 15-9 16,7 8-35-16,6 11-18 16,0 33-3-16,6-30-34 0,-6 30-38 15,40-18-188-15,-8 10-236 0,8 8-123 16,-1 11 17-16</inkml:trace>
  <inkml:trace contextRef="#ctx0" brushRef="#br0" timeOffset="1349">389 561 1088 0,'0'0'134'16,"27"37"92"-16,-27-37-3 15,0 0-16-15,0 0-84 0,0 0-41 16,0 0-43-16,0 0-24 0,0 0 19 16,0 0-114-16,46 22-334 15,-46-22-186-15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4:18.9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5305 506 506 0,'0'0'140'16,"0"0"-9"-16,0 0 28 16,0 0-44-16,0 0-54 0,0 0 17 15,0 0-36-15,0 0-22 16,0 0-14-16,0 0 9 0,0 0-1 15,0 0-12-15,0 0 13 0,0 0 10 16,0 0 9-16,-20 37-27 16,20-37-1-16,-46 26-18 0,46-26 35 15,-53 11 3-15,14-4 9 0,39-7 17 16,-39 8 20-16,39-8 3 16,-33 7 31-16,33-7-23 0,0 0 23 15,0 0-24-15,0 0 4 16,-27 4-43-16,27-4-5 0,0 0-18 15,0 0 0-15,0 0-16 0,0 0 9 16,0 0-18-16,0 0 18 16,0 0-13-16,0 0 15 0,0 0 1 15,0 0-9-15,-13 29-24 0,13-29-48 16,0 0-184-16,0 0-84 16,13 37-133-16,-13-37-52 0</inkml:trace>
  <inkml:trace contextRef="#ctx0" brushRef="#br0" timeOffset="190">5252 887 1375 0,'40'22'225'0,"-40"-22"17"15,0 0-91-15,0 0-61 16,0 0-76-16,0 0 12 0,0 0-34 15,0 0-127-15,0 0-256 0,0 0-119 16,0 0-15-16</inkml:trace>
  <inkml:trace contextRef="#ctx0" brushRef="#br0" timeOffset="824">4746 373 695 0,'0'0'33'0,"0"0"18"16,0 0-32-16,0 0-19 0,0 0 3 16,0 0 6-16,0 0 14 15,0 0-5-15,-26 15-11 0,26-15 4 16,-40 26 38-16,40-26 17 15,-46 37-16-15,7-8-31 0,0 1 1 16,-1-1 16-16,7 1-15 0,-6-1 7 16,-1-3-28-16,8-4-13 15,32-22 24-15,-33 23-20 0,33-23 15 16,0 0-6-16,0 0 13 0,0 0-13 16,-33 22-11-16,33-22 4 15,0 0-5-15,0 0 4 0,0 0 5 16,0 0-8-16,0 0 19 0,0 0-24 15,0 0 16-15,0 0-5 16,0 0-22-16,0 0 24 0,0 0 3 16,0 0 25-16,-7 37-3 15,7-37-27-15,-13 33 33 0,13-33-28 16,-6 30-18-16,6-30 25 16,0 0-12-16,0 0 5 0,0 0 20 15,-33 25-35-15,33-25 8 0,-26 8-7 16,26-8 17-16,0 0 5 15,-40-11-6-15,40 11-7 0,-39-22 5 16,39 22 49-16,0 0 46 0,-33-26-7 16,33 26-11-16,-53-11 71 15,1 11 37-15,-2 14 20 0,-12 9-31 16,-12 6 2-16,-8 1-41 16,1 3-13-16,-14-4-52 0,1 1-17 15,-1-8-36-15,-6 0 12 16,6-11-38-16,7-3 15 0,7-5-6 15,13-3-94-15,-1-7-64 0,14-4-133 16,7-4-148-16,12-11-76 16,1-3-51-16</inkml:trace>
  <inkml:trace contextRef="#ctx0" brushRef="#br0" timeOffset="993">3050 469 779 0,'46'-4'122'0,"6"-3"40"0,1 0-109 15,0-1-11-15,6-7-35 16,-7 4-23-16,-6 0-186 0,-6-3-166 16</inkml:trace>
  <inkml:trace contextRef="#ctx0" brushRef="#br0" timeOffset="1412">2150 506 658 0,'0'0'19'15,"0"0"15"-15,0 0-17 0,0 0-4 16,0 0 37-16,0 0 38 16,0 0-41-16,0 0-11 0,-20 33 41 15,20-33 32-15,0 0-10 16,0 0-25-16,0 0 33 0,-26 37-18 16,26-37-41-16,0 0-4 15,-46 30-38-15,6-15 20 0,40-15 22 16,-46 3-28-16,46-3-1 0,-39 0 39 15,39 0 8-15,0 0-20 16,-40-15 17-16,40 15-16 0,-26-40-19 16,19-1-28-16,1-3 9 0,12-8-9 15,8-3-9-15,-1-8-1 16,6 0-4-16,-5 4-7 0,-1 4 23 16,0 3-6-16,-7 11-39 0,-6 41-32 15,0 0-76-15,14-44-105 16,-14 44-56-16,0 0 38 0,0 0-26 15</inkml:trace>
  <inkml:trace contextRef="#ctx0" brushRef="#br0" timeOffset="1662">2084 1090 1031 0,'0'0'184'0,"0"0"104"16,0 0 26-16,0 0-35 0,0 0-87 16,0 0-91-16,0 0-55 15,0 0-12-15,33-30-34 0,0 15 3 16,-33 15 3-16,32 0-6 0,-32 0-15 16,0 0-1-16,0 0-2 15,0 0-120-15,0 0-128 0,0 37-101 16,0-37-67-16,0 0-43 0</inkml:trace>
  <inkml:trace contextRef="#ctx0" brushRef="#br0" timeOffset="2001">1578 499 732 0,'0'0'139'0,"0"0"32"16,-20 51-60-16,7-10-15 15,13-41 1-15,-46 48-20 0,7-15-3 16,39-33-4-16,-53 30 1 0,53-30 5 16,-46 22 35-16,46-22-7 15,-34 11 31-15,34-11-79 16,0 0-44-16,0 0 18 0,-26-55-37 15,19-1 21-15,14-7-51 0,-1-10-6 16,8-9-16-16,6-3 16 0,-7 4 26 16,1 7 22-16,-1 11-33 15,-7 15 8-15,-6 48-155 0,0 0-136 16,0 0 150-16,0 0-47 0,0 0-87 16,7 48-69-16</inkml:trace>
  <inkml:trace contextRef="#ctx0" brushRef="#br0" timeOffset="2161">1446 1042 1033 0,'0'0'338'0,"20"37"-37"16,-20-37-40-16,0 0-81 0,46 26-97 15,-6-12-48-15,-40-14-12 0,52-3-233 16,-12-12-285-16,-40 15-183 15</inkml:trace>
  <inkml:trace contextRef="#ctx0" brushRef="#br0" timeOffset="2496">709 218 970 0,'0'0'212'0,"0"41"55"16,7 7-8-16,6 14-23 0,0 12-30 16,-6 8-12-16,-1 2-37 15,-6 5-83-15,-13 0-19 0,-6-8-10 16,-14-7-18-16,-7-8-14 0,-12-6 4 16,-7-20 3-16,-7 1-23 15,-6-15 11-15,-1-8-8 0,1-10 6 16,6-16 13-16,7-14 2 15,7-15-8-15,19-15-6 0,0-18 1 16,26-18-11-16,7-12 3 16,13-7-6-16,20 3 6 0,7 8-13 15,19 15-14-15,0 14-87 0,7 12-114 16,6 18-183-16,-6 11-136 16,-1 15-32-16</inkml:trace>
  <inkml:trace contextRef="#ctx0" brushRef="#br0" timeOffset="2625">631 683 1408 0,'0'0'175'15,"0"0"-18"-15,0 0-59 0,0 0-39 16,0 0-29-16,0 0-270 16,0 0-195-16,0 0-183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4:54.9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7037 568 520 0,'0'0'52'16,"0"0"-23"-16,0 0-5 15,0 0-11-15,0 0-13 0,-32 25 10 16,32-25-5-16,-27 22 14 16,27-22-11-16,-39 15 32 15,-1 3-7-15,14-7 15 0,-13 0-16 16,-1 4-4-16,1 0-7 16,-7 0 8-16,-7 3-14 0,1-3 22 15,-7-4 11-15,-7 4-37 16,0-4-11-16,-6 0 5 0,-7 0-31 15,0 0 19 1,0 0-11-16,-6-7 39 0,-1 0-14 16,1-4-7-16,-7 3 0 15,0-6 3-15,7-1-8 0,-1 0-5 16,14-3 17-16,-7 0-7 16,13-1 34-16,7 4-16 0,7-3 23 15,6 0-34-15,0 3-3 16,13-3 4-16,0 3-4 15,33 4 5-15,-40-7-17 0,40 7 22 16,-32-12-35-16,32 12 44 16,0 0-29-16,0 0 1 15,0 0-8-15,0 0 20 0,0 0-10 16,0 0 3-16,0 0 2 16,0 0-18-16,0 0 16 0,0 0-13 15,0 0 13-15,0 0-34 16,32-33-8-16,1 11-37 15,0 0-15-15,7-4 9 0,-1 4 43 16,7 0 11-16,-7 7 34 16,-6 1-23-16,0 3 25 0,-13 4-5 15,-20 7-5-15,0 0 52 16,0 0 4-16,0 0 28 16,0 0-7-16,0 0 25 0,0 0 21 15,0 0-58-15,0 0 9 16,-40 18-25-16,1-8-15 15,0 9 25-15,-7-8 0 0,0 4-26 16,-7 3 18-16,7 0-19 16,0-3-22-16,7-4 0 0,6 0 13 15,33-11 1-15,0 0-8 16,-33 12 11-16,33-12-8 0,0 0 5 16,0 0-13-16,0 0 16 15,0 0-27-15,39 25 44 0,1-6-7 16,-7-1 38-16,-1 4 14 15,1 1-10-15,-13 3-18 16,6-4-26-16,-13 0-6 16,-6 4-3-16,-7-26-11 0,0 0-19 15,0 0-115-15,0 0-172 16,7 26-178-16</inkml:trace>
  <inkml:trace contextRef="#ctx0" brushRef="#br0" timeOffset="456">4350 674 770 0,'0'0'101'0,"0"0"63"16,0 0 27-16,0 0 11 16,0 0 52-16,0 0-65 0,0 0-64 15,-13 30-11-15,-7-4-55 16,20-26-31-16,-20 25 40 16,20-25-30-16,0 0-11 0,-26 23 17 15,26-23-31-15,-33 7 6 16,33-7 0-16,-26 0 6 0,26 0 3 15,-27-15-11-15,27 15-11 16,-26-26-6-16,13-3 21 0,0-4-21 16,6-4-10-16,1-8-1 15,6-5 11-15,0-13 13 0,6-4-6 16,1-3-7-16,-7 4 3 16,0 10-3-16,0 5 3 0,0 11-31 15,0 10 22-15,0 30-7 16,0 0-44-16,-7-37-116 15,7 37-99-15,0 0-75 0,0 0-134 16,-6 34-66-16</inkml:trace>
  <inkml:trace contextRef="#ctx0" brushRef="#br0" timeOffset="665">4317 1054 1163 0,'0'0'333'0,"0"0"46"0,0 0-62 15,-7 26-62-15,7-26-112 16,0 0-68-16,0 0-49 0,0 0-112 16,0 0-133-16,0 0-164 15,0 0-136-15,0 0-33 0</inkml:trace>
  <inkml:trace contextRef="#ctx0" brushRef="#br0" timeOffset="1020">3936 254 689 0,'0'0'163'0,"0"0"5"16,0 0-11-16,-13-37 21 0,13 37-82 16,0 0-23-16,0 0-80 15,0 0 88-15,0 0 58 0,0 0 8 16,13 37-14-16,-7 0-66 16,7 4 11-16,-6 3-26 0,0-7-21 15,-1 3 25-15,-12-3 21 16,6 0 19-16,-14-7-52 0,-12-1-5 15,0 0-20-15,-7-3-17 16,-13-8 6-16,7 1-5 16,-1-4-6-16,1-8-34 0,12-3-94 15,27-4-68-15,-32-8-59 16,32 8-43-16,0 0-25 0,-27-11-29 16,27 11 24-16</inkml:trace>
  <inkml:trace contextRef="#ctx0" brushRef="#br0" timeOffset="1276">3614 232 642 0,'0'0'162'0,"0"0"36"16,0 0-38-16,0 0-6 15,0 0-29-15,0 0-15 0,0 0 48 16,0 0 70-16,0 0-24 15,0 0-73-15,0 0-27 0,33 33-21 16,-7 4-1-16,-6 0-16 0,-7 4-21 16,-7-1-3-16,1 1-23 15,-1-8-26-15,1 0 17 0,-7-3-10 16,0-30-110-16,0 32-166 16,0-32-204-16,-7 26-142 15</inkml:trace>
  <inkml:trace contextRef="#ctx0" brushRef="#br0" timeOffset="3392">3121 557 407 0,'0'0'72'16,"0"0"-4"-16,0 0 18 15,0 0-34-15,0 0 1 16,0 0-10-16,0 0-1 0,0 0-15 16,0 0 0-16,0 0-1 15,0 0 60-15,0 0 1 0,0 0-50 16,0 0 18-16,6 32-15 16,-6-32-30-16,7 37 63 0,-7-37-37 15,-7 37 11-15,7-37 24 0,-19 37-30 16,19-37-24-16,-46 37-23 15,0-4 3-15,-7-11 9 0,1-3 5 16,-8-1-22-16,8-7 16 16,-1-3-5-16,14-8-11 15,-7-4 3-15,13-7-2 0,33 11-65 16,-33-33 14-16,7 0 5 16,19-1 15-16,7 1 14 0,7 7 12 15,13-3-28-15,-20 29 37 16,39-26 6-16,-6 11-14 0,-33 15 22 15,33-4-3-15,-33 4-24 16,0 0 34-16,19 34-5 0,-12-1 19 16,-20 0 8-16,-7 0 0 0,-19 1-18 15,-1-1 1 1,1-4 1-16,-1-3-8 0,1-7 31 16,6-8-25-16,-6 0-27 0,6-11 59 15,33 0 18-15,-33-15-47 16,33 15 17-16,-20-48-17 0,14-4-8 15,6 1-31-15,6-5 20 16,1-3 9-16,-1 5-16 0,8 2 23 16,-1 8-19-16,0-1-12 15,0 5 35-15,-13 40-33 0,13-37-62 16,0 7-125-16,-13 30-115 16,0 0-49-16</inkml:trace>
  <inkml:trace contextRef="#ctx0" brushRef="#br0" timeOffset="3605">2911 527 677 0,'32'15'213'15,"-5"-11"47"-15,-27-4 6 16,33 4-72-16,-33-4-37 0,0 0-83 15,0 0-24-15,0 0-42 16,0 0-95-16,0 0-115 0,0 0-111 16,26-15-25-16,-26 15-36 15</inkml:trace>
  <inkml:trace contextRef="#ctx0" brushRef="#br0" timeOffset="3956">2819 92 684 0,'0'0'47'16,"0"0"88"-16,0 0 21 16,0 0-33-16,0 0-26 15,-20 52 23-15,-6-11-53 0,-1 2-46 16,1-6 8-16,0 0 12 15,-1-7-35-15,27-30 6 0,-32 29-12 16,32-29 3-16,0 0 2 16,0 0-5-16,0 0-57 0,-33 11-17 15,33-11-14-15,-13-29 50 0,13-5-24 16,-7-3 56-16,7 37 16 16,7-44-17-16,-7 44 7 0,0 0-19 15,0 0 10-15,0 0 27 16,0 0-35-16,0 0 27 0,0 0-23 15,0 0-137-15,-14 37-87 16,14-37-85-16</inkml:trace>
  <inkml:trace contextRef="#ctx0" brushRef="#br0" timeOffset="4289">2069 700 581 0,'0'0'92'0,"0"0"38"16,0 0 4-16,0 0 15 0,33 15-71 16,0 3-24-16,-33-18-36 15,33 30-5-15,-33-30 8 0,20 37-2 16,-14-8-2-16,-6-29-33 15,-26 34 8-15,26-34-2 0,-46 29-1 16,7-10 16-16,-1-12-9 16,7-7 17-16,33 0-7 0,-39-26-9 15,19-7-5-15,7-11 4 0,6-1 4 16,14-6 0 0,13-1 2-16,6 4-10 0,7 8-73 15,0 7-88-15,0 7-99 0</inkml:trace>
  <inkml:trace contextRef="#ctx0" brushRef="#br0" timeOffset="4888">1340 350 1128 0,'0'0'67'15,"0"0"14"-15,0 0-19 16,0 0-2-16,0 0 115 0,0 0-34 16,0 41-46-16,0 3-60 15,7 0-1-15,-1 4-23 0,-6-3-9 16,7-2 11-16,-1-6-22 0,-12-4 9 15,6-3 7-15,-7-1 10 16,-13-3-10-16,20-26-10 16,-32 22-24-16,-1-7 12 0,0-15-31 15,0 0-12-15,0-11 16 16,0-4-41-16,33 15-5 0,-39-44 62 16,13 11-9-16,26 33 35 0,-20-30-14 15,20 30-3-15,0 0 25 16,0 0 37-16,0 0 3 0,0 0-9 15,33 41-15-15,-7 3 8 16,7-3-19-16,-13-1 22 0,6 1-4 16,-6 0-25-16,-7-4 16 0,-13-1-12 15,0-3-4 1,-13 0 15-16,-14-7-25 0,-6 0 11 16,-6-4-1-16,-14-4-20 0,7-10 36 15,-6-8-34-15,-7 0 22 16,6-11-10-16,1-8 0 0,-1-10 7 15,14-1-18-15,-1-7 18 0,7 4-15 16,7-3 13-16,6 3-5 16,7 0 13-16,7 3-3 0,12-3-10 15,-6 3-5-15,13 1-51 16,-13 29-98-16,20-37-151 0,6 7-94 16</inkml:trace>
  <inkml:trace contextRef="#ctx0" brushRef="#br0" timeOffset="5064">749 792 889 0,'0'0'154'0,"0"0"86"0,0 0-21 15,0 0-83-15,0 0-81 16,0 0-30-16,26 0-229 0,0-11-178 15,1-3-137-15</inkml:trace>
  <inkml:trace contextRef="#ctx0" brushRef="#br0" timeOffset="5313">1879 0 1170 0,'0'0'106'0,"0"0"32"0,0 0-10 16,0 0 16-16,-46 19-44 16,-13 17-25-16,-7 13-41 15,0 2-31-15,1 11 13 0,-8-3-35 16,-6 4-177-16,7 0-157 15,-7-4-82-15</inkml:trace>
  <inkml:trace contextRef="#ctx0" brushRef="#br0" timeOffset="5865">203 206 502 0,'0'0'123'16,"0"0"1"-16,0 0-26 16,0 0 40-16,0 0 104 0,0 0-20 15,27 37-56-15,-1-4-48 16,-6 4-39-16,-14 4-39 0,1 7-18 15,-1-8-6-15,-6 8 3 0,0 0-19 16,-6-3-6-16,-1-2-105 16,1-2-160-16,-1-4-73 0,0-8-17 15,7-3-21-15</inkml:trace>
  <inkml:trace contextRef="#ctx0" brushRef="#br0" timeOffset="6177">322 1165 400 0,'0'0'90'0,"0"0"33"0,0 0-18 15,0 0-37-15,0 0-40 16,0 0 4-16,0 0-46 0,0 0 35 15,26-34-17-15,-26 34-7 0,13-37 11 16,-13 37-8-16,7-33 10 16,-7 33 1-16,0 0-8 15,0 0 5-15,-33-4 23 0,33 4-31 16,-40 23 6-16,40-23 9 16,0 0-25-16,-33 29 13 0,33-29 9 15,0 0-38-15,-6 30-58 0,6-30-49 16,0 0-80-16</inkml:trace>
  <inkml:trace contextRef="#ctx0" brushRef="#br0" timeOffset="6508">0 144 372 0,'0'0'88'16,"0"0"-16"-16,0 0 4 0,0 0 34 15,0 0 67-15,0 0-10 0,0 0-37 16,26 44-20-16,-6 4-45 15,-7 0 20-15,6 0-16 16,-12 3-33-16,6 1 5 0,-6-4 0 16,6 4-48-16,-7-4 10 15,8-5 18-15,-8-2-88 0,1-4-145 16,-7-4-82-16,0-33-80 0</inkml:trace>
  <inkml:trace contextRef="#ctx0" brushRef="#br0" timeOffset="6829">118 1146 682 0,'0'0'101'15,"0"0"27"-15,0 0-26 0,0 0-40 16,0 0-3-16,0 0-22 0,0 0 12 15,0 0-36-15,0 0 3 16,0 0 40-16,0 0-56 0,0 0 11 16,0 0 1-16,0 0 2 15,0 0 3-15,0 0-8 0,-13-33 55 16,13 33 54-16,0 0-10 0,0 0-43 16,0 0-29-16,0 0-32 15,-33-4 22-15,33 4-23 16,0 0-18-16,-33 15 9 0,33-15-12 15,0 0-225-15,0 0-106 16,0 0-84-16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5:17.5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44 369 1001 0,'-20'-40'224'0,"20"40"74"0,0 0-86 15,-20-41-17-15,20 11-19 16,0 30-37-16,0-37-47 16,14 12-19-16,-8-1-13 0,-6 26-36 15,33-41-5-15,0 4-15 16,6 4-10-16,14 11 2 0,0 3-11 15,0 4 8-15,-7 12 18 16,7 14-22-16,-1 0-3 16,-12 11 34-16,6 15-20 15,-19 7 6-15,-1 19 27 0,-26 15 17 16,0 25 34-16,-13 4-67 16,-8 15 18-16,-5 19 14 0,-7-1-6 15,13 4-21-15,7-4 10 16,7 8-12-16,12-4 7 15,14-7-19-15,13-8-15 0,14-18 15 16,5-15-4-16,-6-14-10 16,20-20 10-16,-13-17-4 15,-7-12-8-15,-7-18 8 0,7-15 13 16,-12-19-3-16,-14-14-3 16,-1-19-11-16,1 1-6 15,-20-9 19-15,13 9-3 0,-13 14 22 16,0 11-10-16,0 26-39 15,0 0 34-15,-33 11-13 0,-6 22 14 16,-8 19-9-16,-6 14 13 16,14 12 6-16,6 11 31 0,7 7 0 15,13 7 8-15,13 12-2 16,13 7-14-16,0 7-8 0,26 8 17 16,-6 3-9-1,13 0-21-15,-6 8 37 0,-6 0-22 16,-2 7-7-16,-12 0-7 15,0-7-9-15,-20-4 2 0,0-14-28 16,6-1 15-16,-12-7 28 16,6-8-18-16,6-3-3 0,-6 0 1 15,7-4-9-15,0-3-6 16,6-8 4-16,0 3 6 0,-7-3-8 16,-6-3 15-16,14-5 6 15,-14 1 12-15,0 0-8 0,0-4 6 16,0 0-3-16,0-4 8 15,0 0 8-15,0-3-16 16,0-8-1-16,0 0 30 0,-14-7-30 16,14-4-7-16,0-14-11 15,14-5-7-15,-14-10 0 0,0-1-4 16,13-7 0-16,-13-22 0 0,0 26 0 16,0-26 0-16,-13 34 9 15,13-12-16-15,-14 4-6 0,1-1-1 16,13-25-77-16,-33 30-44 15,33-30-43-15,-39 22-60 0,39-22-94 16,0 0-222-16,0 0-271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1:50.867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4091 714 437 0,'0'0'137'0,"0"0"33"16,0 0-13-16,0 0 1 15,0 0 59-15,0 0 1 0,-20-29 8 16,20 29-34-16,0 0-14 16,0 0 13-16,0 0 3 0,-38-22-29 15,38 22-37-15,-39-11-37 16,6 4-35-16,-12 3-13 16,0 1 0-16,-7-1 16 15,-6 0 8-15,-7 4-25 0,0 0-19 16,-6-3-5-16,-7 3-7 15,-6 0 11-15,0 0 0 0,0-4-10 16,-7 4 15-16,14 0-18 16,-8-4-1-16,8 4 15 0,6 0 5 15,-1 0-7-15,8 0-2 0,-1-3 5 16,13 3-9-16,0-4-8 16,7 4-2-16,6-4-5 0,0 1 10 15,39 3-5 1,-38 0-2-16,12 0-3 0,26 0 0 15,-39 3 13-15,39-3-1 0,0 0-7 16,0 0-5-16,-33 0-3 16,33 0 0-16,0 0 12 0,0 0-4 15,0 0-8-15,0 0 3 16,0 0 2-16,0 0-2 0,0 0 7 16,0 0-12-16,0 0-4 15,0 0 4-15,0 0-1 0,0 0 6 16,0 0-3-16,26-7-9 15,0-4-11-15,7 0-7 0,-1-3 4 16,7-1 12-16,0-3 4 16,-1 3 1-16,-5 1-3 15,-1 3 4-15,-12-4 4 0,5 1 6 16,-25 14-2-16,20-11 6 16,-20 11-1-16,0 0-9 0,0 0 1 15,0 0 3-15,0 0-6 16,0 0 6-16,0 0-3 0,0 0-3 15,0 0 8-15,0 0-2 16,0 0 0-16,0 0-4 0,0 0 4 16,0 0-6-16,0 0 9 15,0 0-3-15,0 0 6 16,-26 15-6-16,26-15 4 0,-39 18 1 16,-6-4 2-16,6 1-4 15,0-4 6-15,0 0-9 0,1-4 3 16,-1 0-6-16,0 1 3 15,6-8 0-15,33 0 0 0,-38-4 8 16,38 4-8-16,-33-4 6 16,33 4-4-16,0 0 2 0,0 0-8 15,0 0-5-15,0 0 9 0,0 0-3 16,0 0-2-16,-26 11 0 16,26-11 5-16,0 0 6 0,0 0-2 15,-13 33 1 1,13-33 5-16,13 33-6 0,-13-33 7 0,26 29-8 15,-26-29-3-15,39 22 3 16,-7-4-6-16,1-7-12 16,-33-11-55-16,32 14-73 0,-32-14-97 15,0 0-133-15,0 0-198 16,0 0-85-16,0 37-8 0</inkml:trace>
  <inkml:trace contextRef="#ctx0" brushRef="#br0" timeOffset="837">1230 295 583 0,'0'0'179'16,"0"0"82"-16,0 0 5 0,0 0-42 15,0 0-70-15,0 0-77 16,0 0-47-16,0 0-18 0,0 0-41 16,0 0-1-16,6-36-30 15,1-4-86-15,6 0 49 0,12-7 6 16,-5 7 70-16,6 3-21 15,-26 37 42-15,39-40-13 16,-39 40 46-16,38-14 0 16,-38 14 35-16,0 0 15 0,39 29-2 15,-19 0-11-15,-14 4 3 16,-6-1-8-16,-6 1 6 0,-14-4-3 16,20-29-39-16,-32 40-12 15,0-14 15-15,-1-4-28 0,1-8 12 16,-7-3 3-16,7-7-10 15,6-8-20-15,26 4-30 0,-39-22-19 16,19-7-36-16,1-4 39 16,6 1 32-16,7-1 11 15,6 33 20-15,0-33 2 16,0 33-12-16,0 0 4 0,0 0 16 16,0 0 83-16,0 0 18 15,0 0 1-15,0 0 9 0,-26 29 12 16,6 0-7-16,-6-3-10 15,-6-4-6-15,0 0-10 0,-1-1-16 16,-18-2-17-16,-1-5-16 16,-13-3-13-16,-6 0 2 0,0-4 10 15,-1-7-9-15,1-3-19 16,6-5-8-16,1-3 2 16,5 0-7-16,1-3 8 0,0-4-3 15,13 3-8-15,-1-3-2 16,8 3-3-16,5 5-11 15,33 10-57-15,-32-15-70 0,32 15-91 16,0 0-156-16,0 0-193 16,0 0-132-16</inkml:trace>
  <inkml:trace contextRef="#ctx0" brushRef="#br0" timeOffset="1148">900 634 1485 0,'0'0'313'16,"0"0"23"-16,0 0-44 0,0 0-74 16,0 0-81-16,0 0-62 15,0 0-32-15,13-29-26 0,-13 29-13 16,32-22 1-16,7 11-5 15,0 4-8-15,-1 3 3 0,-5 8 5 16,-1 3 7-16,-32-7-4 16,32 15-1-16,-32-15 7 15,0 0-5-15,7 36-14 0,-14-7-17 16,7-29-66-16,-32 37-97 16,-7-8-200-16,-6-7-217 15,-7-8-64-15</inkml:trace>
  <inkml:trace contextRef="#ctx0" brushRef="#br0" timeOffset="1444">356 740 1147 0,'-46'-11'332'16,"1"3"5"-16,13-3-53 0,32 11-91 15,-39-18-72-15,39 18-47 16,0 0-37-16,-19-36-30 16,19 36 1-16,25-29-6 0,1 7 9 15,13 11 8-15,0 4 13 16,-7 7 14-16,1 3 18 0,-33-3-6 16,32 18 16-16,-32-18-15 15,13 33-10-15,-13-33-22 0,7 37-8 16,-7-37-32-16,-20 32-111 15,20-32-155-15,0 0-224 16,-32 26-148-16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16.4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1741 207 1418 0,'0'0'285'0,"13"-41"2"15,-13 41-61-15,0 0-68 16,0 0-80-16,0 0 20 0,0 0 74 16,0 0-51-16,20 48-15 15,0 4-13-15,-7 0-34 16,0 3-25-16,7-3-15 16,-7-4-4-16,-7 4-10 15,7-8-17-15,-6 0-171 0,-7 1-177 16,-7-1-282-16,-6 0-128 15</inkml:trace>
  <inkml:trace contextRef="#ctx0" brushRef="#br0" timeOffset="265">1366 850 1317 0,'0'0'293'0,"0"0"-19"16,0 0-44-16,0 0-74 0,0 0 14 15,0 0 30-15,0 0-28 16,-6 29-37-16,6 1-35 0,0-30-35 16,-7 44-46-16,1-14 6 15,6-30-22-15,-7 41-18 0,7-41-131 16,0 0-167-16,-26 44-185 15,26-44-238-15,-40 40 38 16</inkml:trace>
  <inkml:trace contextRef="#ctx0" brushRef="#br0" timeOffset="784">1105 717 1591 0,'0'0'284'16,"13"-37"-44"-16,-13 37-57 15,0 0-31-15,0 0-64 0,0 0-46 16,0 0-9-16,0 0-4 16,0 0-22-16,0 0 9 0,0 0 4 15,0 0-12 1,0 0-8-16,0 0-5 0,-13 41 20 15,13-41-11-15,-20 37-22 16,20-37 3-16,0 0-32 0,0 0 12 16,0 0-12-16,0 0-5 15,0 0-10-15,0 0-1 0,0 0 5 16,0 0 27-16,-40-23 21 16,40 23-10-16,0 0-4 15,0 0 24-15,0 0 0 0,0 0-20 16,0 0 34-16,-39 8 16 15,39-8 5-15,-53 33-16 16,14-3-16-16,0-5 14 0,39-25-4 16,-53 30-10-16,14-8-16 15,39-22 23-15,-40 15 1 16,40-15 11-16,0 0-19 0,-33-7 45 16,33 7-9-16,-26-34 3 15,19-10-23-15,7-11-34 0,7-12 3 16,6 0 12-16,-6 8 16 15,6 11-38-15,-13 48-96 0,6-51-149 16,-6 51-193-16,14-41-160 16</inkml:trace>
  <inkml:trace contextRef="#ctx0" brushRef="#br0" timeOffset="962">1209 141 1411 0,'0'0'222'15,"52"-15"-73"-15,-52 15-68 0,53-15-53 16,-53 15-172-16,39-11-212 16,-39 11-168-16</inkml:trace>
  <inkml:trace contextRef="#ctx0" brushRef="#br0" timeOffset="1153">847 1267 1915 0,'0'0'322'0,"0"34"-46"16,0-34-120-16,0 0-79 15,0 0-35-15,0 0-150 16,0 0-226-16,0 0-476 0</inkml:trace>
  <inkml:trace contextRef="#ctx0" brushRef="#br0" timeOffset="1516">263 924 2023 0,'0'0'126'0,"0"0"-64"16,-20-41 3-16,20 41-28 16,0 0-27-16,-13-44-22 15,13 44 1-15,6-48 5 0,1 15-20 16,-7 33 10-16,33-41-23 15,6 15 9-15,-6 4 11 0,6 11 19 16,-39 11-15-16,46 3-15 16,-6 1 10-16,-40-4 20 0,0 0 10 15,39 30 1-15,-39-30 6 16,7 37 15-16,-7-37 13 16,-40 44-15-16,-12-7-30 15,-14-8-13-15,0-6-13 0,-6-5-82 16,6 1-66-16,7-12-122 15,7-3-8-15,6-8-48 0,46 4-4 16</inkml:trace>
  <inkml:trace contextRef="#ctx0" brushRef="#br0" timeOffset="1736">92 0 1064 0,'0'0'255'16,"0"0"55"-16,0 0-46 15,26 56-89-15,-13 14-32 0,7 4-42 16,0 11-27-16,6 3-44 16,0-3-6-16,0 0-45 0,-12-7-71 15,-1-8-292-15,-13-3-318 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1:53.776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26 160 707 0,'0'0'181'0,"0"0"56"16,0 0-39-16,0 0-12 0,0 0-12 16,0 0-54-16,0 0-32 15,0 0 11-15,0 0-16 0,0 0-45 16,0 0-13-16,0 0-21 16,0 0-91-16,0 0-102 0,0 0-133 15,0 22-57-15,0-22-20 0</inkml:trace>
  <inkml:trace contextRef="#ctx0" brushRef="#br0" timeOffset="211">32 258 832 0,'0'0'193'16,"0"0"54"-16,0 0-39 15,0 0-70-15,0 29-62 0,0-29-27 16,0 0-42-16,-6 33-20 16,6-33-85-16,0 29-83 0,0-29-71 15,0 29-22-15,0-29 15 16,0 0-11-16</inkml:trace>
  <inkml:trace contextRef="#ctx0" brushRef="#br0" timeOffset="395">6 476 687 0,'0'0'132'16,"0"0"-26"-16,0 0-55 16,0 0-25-16,0 0-5 15,0 0-7-15,0 0-51 0,-6 26-49 16,6-26-32-16,0 0-56 15,0 0-68-15</inkml:trace>
  <inkml:trace contextRef="#ctx0" brushRef="#br0" timeOffset="615">13 629 843 0,'0'0'196'0,"0"0"32"16,0 0-45-16,0 0-62 15,0 0-60-15,0 0-33 0,0 0-6 16,0 0-33-16,0 0-81 16,0 0-92-16,0 0-60 0,13 22-64 15,-13-22-78-15</inkml:trace>
  <inkml:trace contextRef="#ctx0" brushRef="#br0" timeOffset="876">32 684 983 0,'0'0'194'15,"0"0"30"-15,0 0-36 0,0 0-50 16,0 0-65-16,0 0-26 16,0 0-19-16,0 0-10 0,0 0-15 15,0 0-17-15,0 0-15 0,0 0-24 16,0 0-35-16,0 0-61 16,0 0-51-16,0 0-46 15,20 25 15-15,-20-25 5 0,0 0-1 16</inkml:trace>
  <inkml:trace contextRef="#ctx0" brushRef="#br0" timeOffset="1183">52 709 422 0,'0'0'125'0,"0"0"-2"15,0 0-23-15,0 0-36 16,0 0-23-16,0 0-7 15,0 0-21-15,0 0-10 0,0 0 1 16,0 0 8-16,0 0 6 0,0 0-5 16,0 0-8-16,0 0-5 15,0 0 2-15,0 0-2 0,0 0-12 16,0 0 12-16,0 0 0 16,0 0 0-16,0 0 11 0,0 0-7 15,0 0-45-15,0 0-1 0,0 0 17 16,0 0-9-16,0 0 13 15,0 0-16-15,0 0-13 0,0 0 6 16,0 0 0-16,0 0-8 16,0 0-41-16,0 0-42 15</inkml:trace>
  <inkml:trace contextRef="#ctx0" brushRef="#br0" timeOffset="2395">582 480 288 0,'0'0'98'16,"0"0"8"-16,0 0-8 0,0 0-13 15,0 0-10-15,-32-18-14 0,32 18-4 16,0 0-5-16,0 0 25 16,-32 11-5-16,32-11 16 0,0 0-19 15,-39 25-32-15,39-25-12 16,0 0 4-16,-20 29-16 0,20-29 17 15,0 0 1-15,0 0-11 0,20 37-11 16,-20-37 15-16,39 18-47 16,-1-14 10-16,-38-4 21 15,46-11-13-15,-7-4-6 0,-39 15-5 16,38-25-5-16,-38 25 18 16,26-37-40-16,-26 37 15 0,13-47-2 15,-19 10 30-15,6 37 0 16,-13-36-17-16,13 36 12 0,-26-29 13 15,26 29-19-15,-32-11 14 0,-1 11 10 16,33 0 50-16,-39 7 31 16,39-7-50-16,-38 22 15 0,38-22-21 15,-33 26 16-15,33-26-34 0,0 0-3 16,-26 32-17 0,26-32 24-16,-6 33-30 0,6-33 2 15,0 0-34-15,0 0-56 0,13 29-71 16,-13-29-59-16,0 0-50 15,0 0-59-15</inkml:trace>
  <inkml:trace contextRef="#ctx0" brushRef="#br0" timeOffset="2820">550 651 387 0,'0'0'101'16,"0"0"22"-16,0 0 2 15,0 0-25-15,32 22-12 0,-32-22-22 16,20 33 8-16,-20-33-6 0,26 32 8 16,-26-32-29-16,26 44-13 15,-7-8-7-15,-19-36 5 0,32 44-2 16,-32-44-22-16,39 44-17 15,-39-44-3-15,45 40 12 0,-45-40-23 16,33 33-48-16,-33-33-28 0,0 0-17 16,0 0-67-16,0 0-44 15,0 0-17-15</inkml:trace>
  <inkml:trace contextRef="#ctx0" brushRef="#br0" timeOffset="3175">466 724 488 0,'0'0'93'16,"0"0"13"-16,0 0 3 0,0 0 36 16,0 0 16-16,0 0-25 0,0 0-25 15,0 0-19-15,-20 33 84 16,1-4-102-16,19-29 24 0,-13 43-12 16,-6-14 16-16,19-29-13 15,-26 41-23-15,26-41-40 0,-39 36-15 16,6-7 3-16,33-29-21 0,-45 26-47 15,45-26-100-15,-39 18-63 16,39-18-103-16,0 0-79 0,0 0-29 16</inkml:trace>
  <inkml:trace contextRef="#ctx0" brushRef="#br0" timeOffset="3555">556 957 434 0,'0'0'92'0,"0"0"15"15,0 0 1-15,0 0-3 0,0 0 9 16,0 0 2-16,0 0 15 16,0 0-26-16,0 0-18 0,0 0-6 15,0 0-4-15,0 0 32 16,26 36-41-16,-26-36-9 0,26 40-31 16,-26-40-15-16,33 47-5 0,-33-47-8 15,25 37 17-15,-25-37-25 16,39 40 0-16,-39-40 8 15,0 0-11-15,39 25-34 0,-39-25-58 16,0 0-133-16,0 0-89 0,0 0-1 16,0 0-16-16</inkml:trace>
  <inkml:trace contextRef="#ctx0" brushRef="#br0" timeOffset="3840">453 960 294 0,'0'0'92'15,"0"0"16"-15,-26 0 11 0,26 0-13 16,0 0-2-16,0 0-2 15,0 0-1-15,-26 37 11 0,26-37 10 16,-19 36-11-16,19-36-15 0,-13 40-63 16,13-40-13-16,0 0-14 15,-20 40-49-15,20-40-94 0,-32 29-115 16,32-29-79-16</inkml:trace>
  <inkml:trace contextRef="#ctx0" brushRef="#br0" timeOffset="5543">1281 837 385 0,'0'0'34'0,"0"0"18"0,0 0 6 16,0 0-2-16,0 0 2 0,0 0-17 15,0 0-9-15,0 0 7 16,0 0 24-16,33-4-7 16,-33 4-8-16,32 0-6 0,1 0-13 15,-1 0-12-15,0 4-17 0,7-4 13 16,0 0-7-16,13-4-2 15,-1 0 27-15,8 4 44 0,-1-3 16 16,7-1-20-16,-1 4-24 16,1-4-8-16,0 4-36 0,0 0 4 15,-14 0-7-15,1-3 0 16,-6-1 14-16,-8 1-20 0,-12-1 22 16,-26 4 0-16,0 0-25 15,0 0 16-15,0 0-26 0,0 0 33 16,0 0-35-16,0 0 21 15,0 0-5-15,0 0 0 0,-32-26 24 16,0 12-27-16,32 14 24 16,-39-7-16-16,39 7 0 0,-33 0-20 15,33 0 20-15,-32 0 0 16,32 0-5-16,-32 0 1 0,32 0 4 16,0 0-25-16,0 0-27 15,-33-4 1-15,33 4-5 0,0 0 4 16,-26-11 20-16,26 11-9 15,0 0 34-15,0 0-4 0,-19-22 3 16,19 22 15-16,0 0 1 16,0 0-2-16,0 0-10 0,-7-22 18 15,7 22 6-15,0 0-16 16,0 0 15-16,-12-21 4 0,12 21 8 16,0 0-20-16,0 0 1 15,0 0-2-15,0 0-10 0,0 0 0 16,0 0-7-16,0 0 20 15,0 0-20-15,0 0 13 0,0 0-6 16,0 0-3-16,0 0-4 0,0 0 26 16,0 0-25-16,0 0 10 15,45 10 8-15,-19 5-9 16,6-8 18-16,-32-7 4 0,39 15-4 16,-13-4 3-16,-26-11-4 15,32 7-8-15,-32-7-27 0,0 0 10 16,0 0 9-16,26 15-8 15,-26-15 20-15,0 0-24 0,0 0 24 16,0 0-26-16,0 0 10 16,0 0-19-16,0 0-12 0,0 0 14 15,0 0-4-15,0 0 25 0,0 0-7 16,0 0-8-16,0 0 8 16,0 0-4-16,0 0-3 15,0 0 19-15,0 0-5 0,0 0 4 16,0 0 0-16,0 0-5 15,0 0 14-15,0 0 1 0,0 0-18 16,0 0 9-16,0 0 13 16,0 0-5-16,0 0-22 0,0 0 43 15,0 0 17-15,0 0 21 16,0 0-24-16,0 0 20 0,0 0-36 16,-32 18 57-16,6 0-18 0,6 0-23 15,-5 0 12-15,-1 1-37 16,0-5-27-16,6 1 5 15,-6-4-5-15,26-11-107 0,-32 14-130 16,32-14-113-16,-39 7-95 16</inkml:trace>
  <inkml:trace contextRef="#ctx0" brushRef="#br0" timeOffset="6916">2272 247 499 0,'0'0'109'16,"0"0"19"-16,0 0-9 15,0 0-8-15,0 0-16 0,0 0 0 16,-20 33-14-16,7-4 20 16,-6 4 3-16,6-1 7 15,-6 5-44-15,-7-4-16 0,-7-1-31 16,8 1-27-16,-8-4-3 15,33-29-129-15,-32 33-84 0,-1-11-56 16,33-22-57-16</inkml:trace>
  <inkml:trace contextRef="#ctx0" brushRef="#br0" timeOffset="7191">1955 0 568 0,'0'0'7'0,"0"0"44"0,0 0 68 15,0 0 19-15,0 0 17 16,0 0-10-16,0 0-65 0,13 43-13 15,-7-3-16-15,-6 0-2 0,-6-7-49 16,6 0-51-16,0-33-74 16,-7 40-94-16,-6-11-60 15,7-4-66-15</inkml:trace>
  <inkml:trace contextRef="#ctx0" brushRef="#br0" timeOffset="7623">1903 280 672 0,'0'0'92'0,"0"0"16"0,0 0 27 16,0 0-27-16,0 0-16 0,-33 0-33 15,33 0-31-15,0 0-3 16,0 0-3-16,-32 11-10 15,32-11-1-15,-32 11-34 0,32-11 23 16,-33 7-7-16,33-7-9 16,0 0 0-16,-32 0 13 0,32 0 3 15,0 0 13-15,-32 0-5 0,32 0 16 16,-33 4-5-16,33-4 21 16,0 0 43-16,-26 3 0 0,26-3-15 15,0 0 5-15,0 0-37 16,-38 18-5-16,38-18 33 0,-26 11-29 15,26-11-5-15,-33 8-2 16,33-8-12-16,-39 7-21 0,7-7 19 16,32 0 12-16,-39 0-21 15,7-4-8-15,0 1-4 0,32 3 26 16,-39-11-23-16,6 3-21 16,33 8-58-16,0 0-78 0,-39-21-124 15,39 21-64-15,-38-19-64 0</inkml:trace>
  <inkml:trace contextRef="#ctx0" brushRef="#br0" timeOffset="7816">1100 69 942 0,'0'0'194'0,"0"0"111"15,39-11 22-15,6 0-83 0,1 7-126 16,5 4-47-16,8 0-100 0,-8 0-210 16,1 0-180-16,-13-3-86 15</inkml:trace>
  <inkml:trace contextRef="#ctx0" brushRef="#br0" timeOffset="8720">608 1208 418 0,'0'0'106'0,"0"0"-2"16,0 0-22-16,0 0-31 16,0 0-10-16,-6 33-10 0,6-33-39 15,0 0 5-15,0 0-40 16,0 0-41-16,0 0-46 0,0 0-48 16</inkml:trace>
  <inkml:trace contextRef="#ctx0" brushRef="#br0" timeOffset="8903">608 1302 261 0,'0'0'10'16,"0"0"-7"-16,0 0-9 0,0 41-10 15,0-41-29-15,0 0-32 0</inkml:trace>
  <inkml:trace contextRef="#ctx0" brushRef="#br0" timeOffset="9099">621 1383 378 0,'0'0'106'0,"0"0"-24"0,0 0-22 15,0 0-40-15,7 36-12 0,-7-36-35 16,0 0-50-16,0 0-25 16,0 0-39-16</inkml:trace>
  <inkml:trace contextRef="#ctx0" brushRef="#br0" timeOffset="9291">628 1495 494 0,'0'0'136'0,"0"0"4"15,0 0-10-15,0 0-13 16,0 0-45-16,-7 37-32 0,7-37-54 15,0 0-49-15,0 0-93 0,-6 40-56 16,6-40-47-16</inkml:trace>
  <inkml:trace contextRef="#ctx0" brushRef="#br0" timeOffset="9479">582 1717 574 0,'0'0'192'0,"-6"37"24"16,6-37 24-16,0 0 13 0,0 0-61 15,0 0-73-15,0 0-55 0,0 0-98 16,0 0-102-16,0 0-144 16,0 0-80-16,0 0-79 0</inkml:trace>
  <inkml:trace contextRef="#ctx0" brushRef="#br0" timeOffset="9647">641 1808 1050 0,'0'0'222'0,"0"0"51"15,0 0 21-15,0 0-90 0,0 0-106 16,0 0-179-16,0 0-219 15,0 0-193-15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2:09.739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1748 871 717 0,'0'0'190'0,"0"0"64"16,0 0 8-16,0 0-56 16,0 0-79-16,0 0-41 0,0 0-24 15,7-55-38-15,-1 5-37 16,1-5 15-16,12-3-14 0,0 3-43 16,7 8 26-16,-26 47-4 15,52-44 2-15,-7 19 23 0,-45 25 13 16,59-8-19-16,-14 12-2 15,-45-4 23-15,39 26-18 0,-39-26 16 16,26 36 13-16,-26-36 2 16,0 0 3-16,-7 51-8 15,7-51 5-15,-39 44 5 16,-12-15-50-16,-1-8 39 0,-6-6 8 16,6-8-44-16,0-3 19 15,7-4 3-15,45 0-8 0,-52-26-59 16,52 26-16-16,-39-58 16 15,13 11 44-15,26 47-3 0,-13-47 31 16,13 47 15-16,0 0-46 16,0 0 95-16,0 0 36 0,0 0-23 15,-52 11 68-15,7 10 13 16,-7 8 0-16,1 1-48 16,-21-5-4-16,-5 4-21 0,-8-7-21 15,-5-4-11-15,-1-3-16 16,1-8 3-16,5-3-17 0,8-4-14 15,6-4-1-15,6-3-1 16,7-11-23-16,6-1 11 0,13-2 7 16,39 21-78-16,-39-33-94 15,39 33-102-15,0 0-189 0,-13-40-152 16,13 40 1-16</inkml:trace>
  <inkml:trace contextRef="#ctx0" brushRef="#br0" timeOffset="244">1347 1319 995 0,'0'0'298'0,"0"0"-20"16,0 0-29-16,39 0-44 0,-39 0-26 15,0 0-47-15,51-48-67 16,-51 48-42-16,46-40-7 0,-46 40-13 15,52-21 0-15,-52 21-25 16,38-8 14-16,-38 8-1 16,0 0-8-16,0 0-96 0,0 0-158 15,0 0-135-15,0 62-92 0,-19-18-1 16</inkml:trace>
  <inkml:trace contextRef="#ctx0" brushRef="#br0" timeOffset="496">486 1439 1120 0,'-20'-51'319'0,"20"51"11"0,0 0-45 0,7-44-98 16,-7 44-72-16,0 0-29 15,52-29-20-15,-7 18-36 16,-45 11-18-16,58 7 18 15,-58-7 6-15,52 15-4 0,-52-15-14 16,0 0 16-16,0 0-5 16,0 0-22-16,-6 55-17 0,6-55-126 15,-46 54-202-15,46-54-225 16,-71 55-106-16</inkml:trace>
  <inkml:trace contextRef="#ctx0" brushRef="#br0" timeOffset="-1132">3276 580 697 0,'0'0'134'16,"0"0"110"-16,26-36 12 0,-26 36 2 16,0 0-63-16,0 0-91 15,0 0-63-15,0 0-41 0,0 0 13 16,0 0 40-16,6 54 4 15,1 4-18-15,-1 8-20 0,-6-1-9 16,7-3-2-16,-7 0 3 16,6-4-11-16,-6-3-82 0,7-8-178 15,-7-10-218-15,0-37-89 16</inkml:trace>
  <inkml:trace contextRef="#ctx0" brushRef="#br0" timeOffset="-648">3761 209 940 0,'-19'-37'154'15,"-1"-3"19"-15,20 40 14 0,-38-51-10 16,5 15-41-16,33 36-28 15,-45-33-58-15,-7 19-28 16,7 17-14-16,-13 19 49 16,-14 18 19-16,1 26 29 0,-13 14-17 15,-7 14-33-15,7 12-8 16,-6 10 4-16,12-3-7 0,7 0-10 16,6-4 21-16,20 0-10 15,19-10-2-15,13-5 17 0,13-6-8 16,26-5-21-16,19-6 10 15,20-15-9-15,19-11-20 0,13-8-12 16,13-14 19-16,0-14-19 16,-6-15-8-16,-7-15 18 0,-7-17-18 15,-5-19-42-15,-8-19-11 16,-6-17 14-16,-12-15 11 16,-1-18 2-16,-13-15 23 0,-12-3 6 15,-7-4 7-15,-13 8-8 16,-7 17 29-16,-19 19-9 0,0 18-14 15,-13 14 14-15,-13 15-18 16,-6 15-60-16,-13 14-119 0,-13 18-155 16,-1 8-209-16,-12 18-51 15</inkml:trace>
  <inkml:trace contextRef="#ctx0" brushRef="#br0" timeOffset="1592">3418 2203 452 0,'33'-4'34'15,"-33"4"-9"-15,0 0 5 16,0 0 43-16,0 0 83 0,6 40 4 16,-19 1-28-16,0-5-44 15,-6 0-36-15,-7 1-30 0,0-1 15 16,26-36-37 0,-58 44 35-16,19-15-21 0,39-29-1 15,-45 18-6-15,45-18-3 16,0 0-17-16,-39-14 25 0,39 14-29 15,-20-37 36-15,14-3-19 16,12 7 5-16,-6 33 13 0,13-47 31 16,-13 47 12-16,20-36-18 15,-20 36-6-15,0 0-17 0,0 0 62 16,0 0-14-16,19 32 6 16,-6 12-8-16,-13 3 4 15,7 4-37-15,-7 4 4 0,-7 0-19 16,7-8 1-16,-6 4-28 15,6-11 12-15,0-7-106 16,0-33-78-16,6 40-145 0,-6-40-38 16,0 0-5-16</inkml:trace>
  <inkml:trace contextRef="#ctx0" brushRef="#br0" timeOffset="2008">3522 1919 726 0,'0'0'88'0,"-20"-43"22"16,20 43 66-16,0 0-41 16,-51-40 2-16,5 21-18 15,-6 23-25-15,-12 18-6 0,-7 14 29 16,-14 15-13-16,14 11-24 15,0 11-7-15,13 7-6 0,-1 7-19 16,21 1 20-16,12-1-22 16,13-3-12-16,19-4-16 0,14-8 1 15,12-6-5-15,13-11 9 16,20-12-18-16,6-6-11 0,1-12 8 16,-1-10-6-16,0-12 31 15,-6-14-39-15,-1-14-15 16,-5-15-31-16,-8-18-9 15,1-19 21-15,-13-14 19 0,-7-11 18 16,-6 0 14-16,-6 4-15 16,-14 11 10-16,1 14 10 0,-7 18-4 15,-7 19-54-15,7 36-67 16,0 0-122-16,-65-7-127 0,7 21-95 16</inkml:trace>
  <inkml:trace contextRef="#ctx0" brushRef="#br0" timeOffset="2808">1547 2156 806 0,'46'-40'68'0,"-46"40"13"0,52-29 49 16,-52 29 5-16,0 0 12 0,45-22 5 15,-45 22-43 1,0 0-47-16,0 0-47 0,0 0 52 16,0 0 52-16,0 0-10 15,-7 51-30-15,-6 0-41 0,-6-4 1 16,0 4-12-16,6-4-3 15,0 1-36-15,6-5 23 0,7-3-6 16,0-40 3-16,13 48-17 16,-13-48-19-16,33 40-30 0,-33-40 37 15,0 0 4-15,38 14-1 16,-38-14-35-16,0 0-6 0,0 0 5 16,0 0 24-1,39-43 19-15,-39 43-24 0,0-44 17 16,0 44 15-16,-32-37 3 15,32 37 0-15,-58-32 6 0,6 14-6 16,0 10 17-16,7 1-17 16,-1 0-8-16,46 7 21 0,-45-8-4 15,45 8-4-15,-39-7-16 16,39 7 6-16,0 0 5 0,0 0 9 16,0 0-9-16,0 0 7 15,0 0-10-15,0 0-12 0,0 0 19 16,0 0-25-1,0 0 38-15,0 0 55 0,-19 44 10 16,-7-4 9-16,26-40-30 16,-39 47-27-16,0-14-34 0,0 0 15 15,-12-12-8-15,5-2 18 16,8-1-6-16,-8-11-17 0,46-7-2 16,-45 4 3-16,45-4-22 15,0 0-11-15,-39-29-42 0,39 29 7 16,-13-48 10-16,20 16 4 15,-7 32-5-15,0 0 46 0,38-29-5 16,-38 29 21-16,46 7 16 16,-46-7 27-16,0 0 37 15,26 54 65-15,-13-3-12 16,-26-7-14-16,-7-4-36 0,-6 0-42 16,-13 0-39-16,-6-4 2 15,-7-3 6-15,-6 0-83 0,0-8-155 16,6-3-188-16,7-7-117 15,45-15 0-15</inkml:trace>
  <inkml:trace contextRef="#ctx0" brushRef="#br0" timeOffset="2961">1023 2920 975 0,'0'0'123'16,"0"0"88"-16,0 0-18 15,0 0-91-15,0 0-99 0,0 0-168 16,0 0-152-16,0 0-88 16</inkml:trace>
  <inkml:trace contextRef="#ctx0" brushRef="#br0" timeOffset="3189">758 2320 875 0,'0'0'236'0,"-39"40"76"0,13-4 14 15,7 0 19-15,19-36-47 16,-39 55-70-16,0-4-74 0,-6-4-83 16,-14 1-26-16,1-1-17 15,-20 0-40-15,7-3-102 0,-6 0-138 16,5-8-220-16,1 0-145 15,6-7-55-15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2:14.44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1969 670 684 0,'0'0'142'0,"0"0"43"15,0 0-18-15,0 0-6 0,52-32 4 16,-52 32 27-16,0 0-49 16,0 0-47-16,0 0-1 0,20 54-47 15,-27 1-32-15,-19-4-8 16,-19 0-57-16,-7 0-145 0,-6-4-98 15,-7-7-54-15,7-4-15 16,6-6-10-16</inkml:trace>
  <inkml:trace contextRef="#ctx0" brushRef="#br0" timeOffset="196">1814 88 1409 0,'0'0'33'16,"0"0"5"-16,0 0 1 0,0 69 0 15,-7-10 19-15,7-1-58 16,-12 4 22-16,5-1-44 0,-6 1-232 16,-6-11-69-16,-7 0-37 15</inkml:trace>
  <inkml:trace contextRef="#ctx0" brushRef="#br0" timeOffset="567">1587 576 982 0,'0'0'92'16,"0"0"34"-16,0 0-10 15,0 0-7-15,0 0 13 16,0 0-54-16,-51 43-46 0,51-43 16 15,-59 37-76-15,14-15-63 16,45-22 62-16,-58 11-4 16,58-11 30-16,-58-4-50 0,58 4-5 15,-52-29 35-15,52 29-6 16,0 0 73-16,-59-58 83 0,59 58-2 16,-32-40-5-16,32 40 9 15,0 0 13-15,0 0 39 16,-52-4-1-16,52 4-23 0,-58 25-36 15,6-6-4-15,0 6-29 16,-6-3-47-16,-6-7-7 0,-8-1-4 16,1-3-4-16,0-11-12 15,0 0-1-15,6 0-50 16,0-7-107-16,0-11-88 16,7 3-178-16,6-7-146 0,7-7-57 15</inkml:trace>
  <inkml:trace contextRef="#ctx0" brushRef="#br0" timeOffset="724">273 274 1576 0,'0'0'80'16,"72"-18"118"-16,-14 3 7 15,0 0-108-15,-6 1-29 16,6-4-207-16,-6-1-247 0,6 5-214 15</inkml:trace>
  <inkml:trace contextRef="#ctx0" brushRef="#br0" timeOffset="-657">3413 503 701 0,'0'0'33'0,"0"0"58"16,0 0 56-16,0 0-9 16,0 0-44-16,0 0-37 0,0 0 31 15,0 0 40-15,0 0-59 16,-26 44-12-16,-6-8 17 0,32-36-32 15,-46 51-14-15,7-11-6 16,39-40 1-16,-45 33-8 0,45-33-19 16,0 0 13-16,-45 25-29 15,45-25-32-15,0 0-37 16,0 0 55-16,0 0 26 16,-7-58-6-16,7 7-20 0,7 11 19 15,-7 40 21-15,13-47 21 16,-13 47-51-16,0 0 9 15,0 0 5-15,0 0 39 0,0 0 4 16,0 0-13-16,0 0-3 16,-39 14 18-16,39-14-32 0,-52 22 4 15,20-4-10-15,32-18 26 16,-46 15-31-16,46-15 5 0,-45 4-16 16,45-4 35-1,0 0-27-15,0 0-22 0,0 0-2 16,-32-55 35-16,12 8 0 15,20 47-7-15,-6-48 17 0,6 48 4 16,0 0-7-16,0 0-17 16,0 0 70-16,0 0 8 15,19 40-15-15,1 11 11 0,-14 11 33 16,7 11-37-16,-6-4-27 16,-1 0-18-16,1-3-18 0,-1-4-101 15,1-11-231-15,-1-11-112 16,0-11-19-16</inkml:trace>
  <inkml:trace contextRef="#ctx0" brushRef="#br0" timeOffset="-256">3717 81 1157 0,'-39'-40'43'0,"-6"14"28"0,-7 12 92 16,-6 14 63-16,-13 7 21 16,-7 15-25-16,-6 14-45 15,0 15-63-15,0 15-46 16,-1 14-30-16,14 4-12 0,6 7-1 16,7 3-14-16,19-3 10 15,13-4 0-15,14-6 16 0,12-12-4 16,19-4-19-16,20-10-9 15,13-12 3-15,12-10 2 0,8-11-1 16,5-11-9-16,1-11-10 16,6-15 15-16,-6-10-12 15,-1-15-4-15,-12-15-7 0,-13-14 3 16,-7-7-14-16,-19-15 12 16,-13 0 9-16,-6 11 3 15,-14 11-21-15,-12 10-39 0,-1 12-67 16,20 47-125-16,-65-33-111 15,1 15-28-15,-7 18-16 16,-7 11 7-16</inkml:trace>
  <inkml:trace contextRef="#ctx0" brushRef="#br0" timeOffset="1524">2422 1588 809 0,'0'0'41'0,"0"0"-2"15,0 0-13-15,0 0 19 16,-45 18-9-16,45-18-39 0,-45 18 17 16,45-18-25-16,0 0 14 15,0 0-1-15,0 0-39 0,0 0 27 16,0 0-24-16,0 36-15 16,0-36 19-16,0 0 35 15,45 26-21-15,-45-26 13 0,39 18 3 16,-39-18-14-16,0 0 35 15,0 0 41-15,0 0 15 0,0 0 55 16,-13 44-69 0,13-44-15-16,-45 43 1 0,-1-6-55 15,14-12 6-15,32-25 13 16,-39 37-24-16,39-37 50 0,0 0-49 16,-32 36 2-16,32-36 39 15,0 0-22-15,0 0 3 16,0 0 4-16,45 25-20 0,7-21-2 15,-7 0 27-15,7-4-17 16,-7-4-36-16,-6 0-41 0,-6 4-110 16,-33 0-36-16,32 0-92 15</inkml:trace>
  <inkml:trace contextRef="#ctx0" brushRef="#br0" timeOffset="1968">2655 1315 985 0,'0'0'125'16,"0"0"-9"-16,-38-33 40 0,38 33 0 15,-52-7-33-15,7 14 2 16,-7 18-11-16,0 15 1 15,0 15-30-15,0 7-44 16,-6 11-6-16,0 7 3 0,6 0-15 16,7-7-14-16,12-4 3 15,1-7 37-15,13-4-9 0,12-7-30 16,14-8-2-16,12-3 4 16,13-3 11-16,14-8-3 0,12-7-25 15,7-8-6-15,6-6 22 16,0-8-29-16,7-15-11 15,-7-3-6-15,-6-11-9 16,-1-11-2-16,-12-8 11 0,-6-6-4 16,-14-12 7-16,-6-10-17 15,-7-4 32-15,-12-4 17 16,-14 8 24-16,-6 7-21 0,-6 10-22 16,-7 16-20-16,26 43-74 15,-52-37-93-15,7 19-101 0,-7 14-50 16,7 15-57-16</inkml:trace>
  <inkml:trace contextRef="#ctx0" brushRef="#br0" timeOffset="2665">1134 1253 805 0,'33'-8'94'0,"-33"8"35"16,58-14-2-16,-6-1-33 16,-1 1-71-16,-5-1-27 0,-1 4-117 15,-6 4-104-15,-7 0-86 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2:25.70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2893 724 704 0,'0'0'37'0,"0"0"47"15,0 0 21-15,0 0 7 16,0 0-65-16,0 0-26 0,-39 4 9 15,1 6-8-15,38-10 1 16,-52 37 29-16,13-1 0 16,39-36-41-16,-39 48-11 0,13-8 10 15,26-40-19-15,-19 40 3 16,19-40 26-16,0 0-63 16,0 0 26-16,0 0 17 0,0 0 14 15,0 0-22-15,0 0 17 16,0 0-31-16,0 0 26 15,0 0 22-15,0 0-18 16,0 0 6-16,0 0 33 0,0 0-69 16,0 0 11-16,0 0 16 15,-39-15-10-15,0 4-3 16,39 11 38-16,-45-14-47 0,45 14 11 16,-46-22 29-16,46 22-38 15,0 0 0-15,-38-22 36 16,38 22-21-16,0 0 27 0,0 0-13 15,0 0-28-15,0 0-5 16,0 0 60-16,0 0 76 0,0 0 7 16,0 0-5-16,0 0-24 15,-39 33-41-15,39-33-15 16,-46 29-27-16,46-29-4 16,-51 29-8-16,51-29-3 0,-52 18 7 15,52-18-14-15,-45 7-31 16,45-7-17-16,0 0-33 15,0 0 8-15,0 0 15 0,-20-40 11 16,20 40 32-16,0 0 16 16,0 0 14-16,0 0-5 15,0 0 26-15,0 0 100 0,0 0 29 16,0 0 3-16,0 0-36 16,0 0-19-16,-19 44-3 15,-7-8-47-15,26-36-23 16,-45 44-23-16,-1-15 8 0,1-3-53 15,45-26-76-15,-52 18-108 16,52-18-149-16,-52 7-139 0,52-7-7 16</inkml:trace>
  <inkml:trace contextRef="#ctx0" brushRef="#br0" timeOffset="180">2317 1204 1164 0,'0'0'260'0,"0"0"62"15,0 0-68-15,0 0-88 0,0 0-98 16,0 0-120-16,0 0-246 16,0 0-183-16,0 0-63 15</inkml:trace>
  <inkml:trace contextRef="#ctx0" brushRef="#br0" timeOffset="476">2052 888 1095 0,'0'0'189'0,"6"-37"21"16,-6 37-24-16,0 0-40 16,0 0-34-16,0 0-14 0,0 0-80 15,0 0 31-15,0 0 45 16,-45 22 37-16,6 11-22 16,7 7-30-16,-14 4-25 15,8 3-25-15,-14-3-12 0,6-4-20 16,1-4-50-16,0-7-134 15,-1-3-237-15,8-5-213 16</inkml:trace>
  <inkml:trace contextRef="#ctx0" brushRef="#br0" timeOffset="1076">1391 880 618 0,'0'0'192'16,"0"0"36"-16,0 0 26 15,0 0-38-15,0 0-40 16,0 0-24-16,0 0-40 0,0 0-18 16,-58 19-31-16,19-16-12 15,39-3-21-15,-45-11-24 16,45 11-16-16,0 0-39 0,-26-40-38 16,26 0-37-16,0 40-1 15,39-47-4-15,0 18 67 16,-7 7 0-16,7 18 32 15,-39 4 36-15,39 11 16 0,-39-11 76 16,19 40 18-16,-12-3 13 16,-14 3-14-16,-19 0-40 0,-6 0-28 15,-7 3-26-15,-6-6-5 16,-7 3-5-16,0-7-17 16,-6-1-65-16,-7-2-107 0,7-9-130 15,6-10-37-15,0-3-32 16</inkml:trace>
  <inkml:trace contextRef="#ctx0" brushRef="#br0" timeOffset="1520">1113 498 797 0,'0'0'150'0,"0"0"50"0,0 0 47 16,-45-22-18-16,6 22-46 15,7 19-39-15,-14 13-42 16,7 8-6-16,-12 8 30 16,5 6-60-16,7 1-24 0,7-4-5 15,6-4 15-15,7-7-16 16,6-3-20-16,13-37 0 15,-7 36-12-15,7-36 4 0,0 0-8 16,7 25-4-16,-7-25 21 16,0 0 2-16,0 0-2 15,0 0-5-15,0 0-5 0,0 0-12 16,-26-25 9-16,7-8 5 16,-1-3-2-16,7-11 9 15,0-1 0-15,7-6 3 16,-1 3-1-16,1-4-13 0,6-3 6 15,0 3-17-15,0 8 12 16,6 7-19-16,-6 40-99 0,0-40-115 16,0 40-151-16,0 0-169 15,0-33-48-15</inkml:trace>
  <inkml:trace contextRef="#ctx0" brushRef="#br0" timeOffset="1717">1152 94 819 0,'0'0'142'16,"45"-18"33"-16,-45 18 30 16,46-22-63-16,-1 4-73 15,-45 18-76-15,52-22-141 0,-52 22-115 16,38-14-72-16,-38 14-42 15</inkml:trace>
  <inkml:trace contextRef="#ctx0" brushRef="#br0" timeOffset="2152">395 815 549 0,'0'0'124'0,"0"0"3"15,0 0-30-15,0 0 5 16,0 0 13-16,0 0-50 16,0 0-8-16,0 0 9 15,-20 40-61-15,20-40 19 0,0 0 24 16,0 0 4-16,0 0-47 15,0 0 0-15,-39 7 16 16,39-7 44-16,-51 0 49 0,51 0 9 16,-46 0 31-16,46 0 7 15,-45 15 6-15,6 3 4 0,7 7-13 16,-1 12 11-16,14 3-29 16,-7 4-17-16,7 3-13 15,6 7-27-15,0 5-24 0,13-1-10 16,6 4-19-1,1 0-17-15,6-11-5 0,0 0-8 16,-7-11-37-16,-6-40-76 16,0 43-87-16,0-43-116 0,0 0-182 15,0 0-176-15,0 0-6 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2:36.807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1565 1147 110 0,'0'0'18'16,"0"0"-3"-16,-32 0 4 15,32 0-13-15,-33-4-9 16,33 4 3-16,-38 0-7 0,-1 0 2 16,0 4 10-16,-6-1-5 15,-7 1 8-15,7 0-4 16,-14-1-9-16,1 1 11 0,0 0-6 15,0-4 9-15,6 0-5 16,-7 0 7-16,14 0-15 0,-7 0 0 16,7 3 4-16,0-3 2 15,-7 4 0-15,7-1 4 0,-1-3-6 16,1 4 10-16,6-4-14 16,0 4-1-16,1-1-1 15,5 1 16-15,1 0-22 16,-1-4 14-16,33 0-2 0,-45 3-4 15,19 1 13-15,26-4-5 16,-32 4-11-16,32-4 21 16,0 0-7-16,-33 7 0 0,33-7 3 15,0 0-10-15,0 0-4 16,-25 4 4-16,25-4 4 0,0 0-4 16,-33 3 0-16,33-3-3 15,0 0-1-15,-32 18 11 0,32-18 8 16,0 0-11-1,-39 19-4-15,39-19 16 0,0 0-12 16,0 0-7-16,-26 29 3 16,26-29 0-16,0 0 5 0,-13 32 0 15,13-32 16-15,-6 33-9 16,6-33-3-16,6 33 0 0,-6-33 7 16,0 0 10-16,26 36 11 15,-26-36-11-15,19 29-26 0,-19-29 3 16,0 0-3-16,33 37 6 15,-33-37 1-15,0 0-7 16,32 29 0-16,-32-29-11 16,0 0 15-16,33 22 11 0,-33-22-23 15,0 0 1-15,25 11 7 16,-25-11 0-16,0 0 9 0,0 0-6 16,0 0-15-16,0 0 4 15,0 0 20-15,26 11 0 16,-26-11-7-16,0 0-15 0,0 0-2 15,39 11 7-15,-39-11 5 16,33 3 14-16,-33-3-68 0,32 4 74 16,-32-4-13-16,32 3 2 15,-32-3 1-15,0 0-4 0,33-3-13 16,-33 3-2-16,0 0 13 16,26 0-1-16,-26 0 1 0,0 0-15 15,0 0-1 1,0 0 9-16,0 0 12 0,0 0-15 15,0 0-9-15,0 0 0 16,0 0 10-16,0 0-6 0,0 0-4 16,0 0-3-16,0 0-30 15,0 0 57-15,0 0 9 0,0 0-8 16,0 0-14-16,0 0-5 16,0 0 9-16,0 0-10 0,0 0 1 15,0 0-18 1,0 0 0-16,0 0-12 0,0 0 27 15,0 0-19-15,0 0-18 0</inkml:trace>
  <inkml:trace contextRef="#ctx0" brushRef="#br0" timeOffset="652">484 1642 68 0,'52'3'25'16,"0"-3"12"-16,6 4-14 0,0-4 4 15,1 0-11-15,5 0-1 16,1 0-8-16,0-4 1 0,-1 1-12 16,-5-5 4-16,-1-3 0 15,-6 4 12-15,-7 0-7 16,-13 0-11-16,1-1-1 0,-33 8-3 15,26-11-3-15,-26 11-2 16,0 0-8-16,32-7-5 0,-32 7-5 16,0 0-4-16</inkml:trace>
  <inkml:trace contextRef="#ctx0" brushRef="#br0" timeOffset="2011">1546 1136 20 0,'0'0'10'16,"0"0"-2"-16,0 0-8 16,0 0 0-16,0 0 0 0,0 0-8 15,0 0 0-15,26-37 11 16,-26 37-8-16,0 0 5 0,0 0 4 16,0 0-7-16,0 0 3 15,0 0-3-15,0 0 3 16,0 0 4-16,0 0 14 15,0 0 3-15,39-36-3 0,-39 36-5 16,0 0-4-16,25-40 0 16,-25 40 5-16,33-40-3 0,-33 40-5 15,26-40-1-15,0 7 5 16,-26 33 11-16,45-48-2 16,-45 48 10-16,58-55 13 0,-6 15 6 15,-13 4-22-15,-39 36-1 16,65-44-8-16,-7 8 0 0,-6-4-15 15,-7 2-2-15,0 6 5 16,-45 32 16-16,65-48-21 16,-20 12 0-16,1 7-3 15,-46 29-3-15,58-44 8 0,-13 11 11 16,-45 33-8-16,58-47-9 16,-12 14-3-16,-1 1-3 0,0 2 26 15,-45 30-6-15,65-40-5 16,-13 8-16-16,0 6 2 0,-7 4 9 15,0 8 0-15,-45 14 0 16,52-26 14-16,-7 8-22 0,-45 18-3 16,52-14 8-16,-52 14 9 15,45-15-9-15,-45 15 7 16,0 0-11-16,46-4 7 16,-46 4-11-16,0 0 13 0,0 0 13 15,0 0-23-15,0 0 5 16,0 0-3-16,0 0 0 0,0 0 17 15,0 0-14-15,0 0 5 16,0 0 0-16,32 48 3 0,-32-48 6 16,13 43-14-16,-13-43 0 15,-6 44 0-15,6-44 10 16,-26 44 12-16,26-44-11 0,-46 54 3 16,8-6 6-16,-1-1-12 15,-7 0-9-15,8 0 10 16,-8 1-2-16,1-1-4 0,0 0 11 15,-1-2-1-15,46-45 9 16,-58 58-9-16,13-10-10 16,-1-12 12-16,1 4 2 0,6-4-6 15,-6-3-8-15,0 1 4 16,6-5-9-16,-7 0 7 0,1-3 6 16,-7-1-14-16,7 1 6 15,-7 3 5-15,7-4 2 0,0 4-3 16,6-3-16-16,39-26 7 15,-39 36 2-15,39-36 3 16,-32 33-77-16,32-33-45 16</inkml:trace>
  <inkml:trace contextRef="#ctx0" brushRef="#br0" timeOffset="3215">1255 1558 145 0,'0'0'36'15,"0"0"7"-15,-33 40 14 16,7-4 4-16,26-36-9 0,-45 55-12 16,6-11 26-16,0-3-24 15,-6 2 1-15,-7-3-13 0,0 4-16 16,1 0-18-16,-1-1 14 16,0-3 6-16,7-3-12 0,-1-1 2 15,8 1-2-15,-8-1-4 16,1 4 0-16,6-4 0 0,-6-3 4 15,6 0 4-15,0 0-17 16,7-1 9-16,-1-2-3 16,33-30 6-16,-38 36 0 15,38-36 3-15,-39 36-14 0,39-36 1 16,-26 44 15-16,26-44-13 16,-26 36 16-16,26-36-5 0,0 0-6 15,-26 45-10-15,26-45 4 16,-19 37 2-16,19-37 14 15,0 0-6-15,0 0 0 0,0 0-15 16,0 0 4-16,0 0-2 16,-7 40 5-16,7-40 8 0,0 0 4 15,0 0-8-15,0 0 0 16,20 36-6-16,-20-36 15 0,0 0 0 16,0 0-9-16,38 22 5 15,-38-22-12-15,39 3-11 16,0-6 13-16,-39 3-5 15,52-26 5-15,-7 1-21 0,-6-1 13 16,13-3-10-16,0 4 2 16,-7-5 17-16,7 1 12 0,-1 3-2 15,1-3-12-15,-6 3 6 16,5 5 0-16,-12 2 6 0,0 1-11 16,0 0 2-16,-39 18-4 15,45-18 7-15,-6 3 0 0,-39 15 15 16,32-25-19-16,-32 25-23 15,39-33-6-15,-39 33 5 16,46-44 14-16,-14 8 6 16,-6 3 8-16,0 8-11 0,-26 25 0 15,39-37 11-15,-14 8-3 16,-25 29 10-16,33-33-7 0,-33 33 0 16,32-32-4-16,-32 32 4 15,33-29 9-15,-33 29-4 16,32-33 4-16,-32 33-12 0,32-33-4 15,-12 4-3-15,-1-4 10 16,0-3-7-16,1-4-11 0,-7 0 7 16,0 2 8-16,6 6-3 15,-12 3-7-15,-7 29-9 16,13-33 22-16,-13 33-6 16,0 0 6-16,0 0-11 0,0 0-32 15,0 0-32-15,0 0-18 16</inkml:trace>
  <inkml:trace contextRef="#ctx0" brushRef="#br0" timeOffset="3681">2484 1631 39 0,'52'7'0'0,"0"0"13"16,-7-3-13-16,1 0-8 16,-8-1-6-16,8 1 4 15,-14 0 14-15,7-4-4 0,-39 0-3 16,45 3-4-16</inkml:trace>
  <inkml:trace contextRef="#ctx0" brushRef="#br0" timeOffset="4819">1805 1209 253 0,'52'-15'60'0,"-1"4"-3"16,14 0-1-16,6 8 2 15,0-5-11-15,7-3 13 0,6 8-23 16,-6-1 14-16,6-3 2 16,-6 0-12-16,-1 3-13 15,-5 0-2-15,-1 1 3 0,-6-5-13 16,-1 5-16-16,1-5-5 15,-13 1-4-15,0-4 9 16,-52 11 15-16,51-7-15 0,-51 7 3 16,0 0-22-16,46-4-1 15,-46 4 4-15,0 0 7 0,0 0 13 16,0 0-12-16,0 0 12 16,0 0-20-16,0 0 8 15,0 0-4-15,0 0 6 0,0 0-11 16,45 15-18-16,-45-15-19 15,0 0 13-15,0 0 22 0,45 14 1 16,-45-14 20-16,46 19-16 16,-46-19 0-16,51 11 11 0,-51-11 0 15,52 10 5 1,-6 1 5-16,-8-3-16 0,-5-1 9 16,-33-7 0-16,52 4 0 15,-7-1 3-15,-13-3 3 0,-32 0 6 16,52 0-12-16,-20 0-47 15,-32 0 65-15,39-3-6 0,-39 3-8 16,0 0 3-16,39-11-3 16,-39 11-7-16,0 0-4 0,39-11-3 15,-39 11-25-15,0 0-32 16,0 0-17-16,32-11-10 16,-32 11-11-16</inkml:trace>
  <inkml:trace contextRef="#ctx0" brushRef="#br0" timeOffset="5644">1455 1814 302 0,'0'0'45'15,"33"-26"-21"-15,5 4 8 16,-5 8-7-16,-1 2 3 0,13 1-5 15,1 4 1-15,-1 3 7 16,7 4-11-16,-7-4-2 0,7 4 4 16,6 4 8-16,0 0-24 15,1-4-6-15,5 0 7 16,-5 3-7-16,-1-3 14 0,0 0 1 16,0-3-28-16,-6 3 10 15,0-4 10-15,-7 4 4 0,1-4-4 16,-7 4-4-16,-1 4-3 15,-5-4-6-15,-33 0 11 16,45 4-5-16,-6 3 13 16,-39-7-26-16,39 4 21 0,0-1-13 15,-39-3-8-15,45 4 13 16,-6-4 22-16,-39 0-12 0,51 5-13 16,-5-2-6-16,-14-3 14 15,7 4-17-15,0 0 9 0,0-1 3 16,-7 1-9-16,-32-4 23 15,52 3-2-15,-13-3-5 0,0 0-19 16,-39 0 5 0,45-3 1-16,0 3 11 0,-12-7 4 15,-33 7-4-15,58-11 2 16,-13-9-12-16,0 6 11 0,7-8-9 16,0 4-7-16,0-4 10 15,0 0 15-15,-1 0-20 0,1 4-6 16,-13 4 6-16,-39 14-4 15,45-15 9-15,-45 15-25 0,0 0-38 16,0 0 63-16,0 0-254 16</inkml:trace>
  <inkml:trace contextRef="#ctx0" brushRef="#br0" timeOffset="6952">3766 1205 234 0,'0'0'35'15,"0"0"3"1,0 0-8-16,0 0-13 0,0 0 2 16,0 0 9-16,-13-40 5 15,13 40-16-15,7-44 6 0,-7 44-3 16,6-51-9-16,1 8-17 16,-7 43 28-16,6-51 31 0,-6 51-29 15,7-40 4-15,-7 40-19 16,0 0-2-16,12-44-7 0,-12 44-8 15,0 0 8-15,0 0 13 16,0 0-9-16,0 0-4 16,13-48-9-16,-13 48 5 0,0 0 1 15,0 0 0-15,0 0 22 16,0 0-19-16,0 0-16 16,39-44 11-16,-39 44-1 0,0 0 9 15,0 0 0-15,0 0-3 16,0 0-4-16,39-44 0 15,-39 44 4-15,0 0 5 0,0 0-5 16,39-29 0-16,-39 29-9 16,0 0 5-16,45-22-5 0,-45 22 26 15,0 0-8-15,46-11-2 16,-46 11-5-16,0 0-9 0,0 0-11 16,45-7 6-1,-45 7 7-15,0 0 22 0,0 0-15 16,0 0-2-16,0 0-10 15,0 0 5-15,0 0 5 0,0 0 9 16,0 0 8-16,0 0-22 16,0 0 5-16,0 0-10 0,0 0 6 15,0 0 0-15,0 0 4 16,45 47 3-16,-45-47 8 0,0 0-3 16,20 48-18-16,-20-48 3 15,0 0 16-15,6 47-9 16,-6-47 12-16,0 0-12 0,7 45-8 15,-7-45 4-15,0 0 1 16,0 0 12-16,6 43 9 16,-6-43-23-16,0 0 5 0,0 0-7 15,0 0-1-15,0 0 10 16,0 48 13-16,0-48-12 0,0 0 1 16,0 0-10-16,-6 47-3 15,6-47 9-15,-13 40 9 16,13-40 4-16,-7 40-10 0,7-40-15 15,0 0 7-15,-6 40-3 16,6-40 8-16,0 0 16 0,-7 44-10 16,7-44-16-16,0 0 14 15,0 0-14-15,-6 40 10 16,6-40 11-16,0 0-5 16,0 0-3-16,-7 36-14 0,7-36 11 15,0 0-12-15,0 0 25 16,-13 44-13-16,13-44 0 0,-13 36-7 15,13-36 1-15,0 0 20 16,-13 40-6-16,13-40-8 0,0 0 4 16,-19 40-8-16,19-40 10 15,0 0-15-15,-13 40 9 0,13-40-6 16,0 0 16 0,-13 37-10-16,13-37 9 0,0 0-19 15,0 36 10-15,0-36 0 16,0 0 4-16,0 0-7 0,0 0 9 15,13 40-3-15,-13-40 5 16,0 0 21-16,0 0-8 0,13 37-8 16,-13-37-5-16,0 0-4 15,0 0 12-15,0 0-8 0,0 36-1 16,0-36-7-16,0 0-66 16,0 0-84-16,0 0-101 15</inkml:trace>
  <inkml:trace contextRef="#ctx0" brushRef="#br0" timeOffset="8795">2077 2214 198 0,'25'0'54'0,"-25"0"9"15,0 0-12-15,0 0-14 0,0 0 0 16,0 0-12-16,0 0 0 15,0 0-6-15,0 0-16 16,0 0-14-16,0 0 11 0,-32 4 11 16,0-4-8-16,-1 3-3 15,1 5-10-15,-7-1 6 16,7 0 9-16,-1 0-2 0,8 4-3 16,25-11 6-16,-39 11-13 15,39-11 7-15,-33 15 6 0,33-15-1 16,0 0 3-16,0 0-8 15,0 0-3-15,0 0-1 0,0 0 0 16,0 0 7-16,0 0-3 16,0 0 18-16,0 0-23 15,0 0 5-15,0 0 0 16,0 0-11-16,0 0 14 0,0 0 7 16,0 0 14-16,0 0 4 15,0 0-21-15,-32 29 4 0,32-29-7 16,-39 25 15-16,13-3-16 15,26-22 1-15,0 0-13 0,-45 44 6 16,45-44 0-16,-39 36 3 16,39-36 7-16,0 0-3 0,-39 40 6 15,39-40-18-15,0 0 5 16,-26 40 3-16,26-40 7 16,0 0-3-16,0 0-4 15,0 0-16-15,0 0 8 0,0 0 5 16,0 0 13-16,0 0-10 15,0 0 6-15,0 0-3 0,0 0-8 16,0 0 2-16,-19 40 7 16,19-40 4-16,0 0-12 15,0 0 7-15,-19 33-3 0,19-33-7 16,0 0-1-16,0 0 1 16,0 0 12-16,0 0 11 0,0 0-19 15,0 0-3-15,45 34 6 16,-6-16 14-16,-39-18-11 0,51 7 3 15,-5-3 2-15,-7-4-12 16,-1 4 4-16,1-4 3 16,0-4-3-16,0-3 10 15,-39 7-21-15,45-7 6 0,-6-1 0 16,-39 8-1-16,45-7 6 16,-45 7 15-16,33-11-10 0,-33 11-16 15,0 0 4-15,39-7 4 16,-39 7 21-16,0 0-18 0,0 0-12 15,0 0 1-15,0 0 3 16,32-38 11-16,-32 38-12 0,19-40-4 16,-19 40-11-16,13-40 7 15,-13 8 5-15,7-1 12 16,-7 4 9-16,0-4-12 16,0 33-10-16,6-33 3 0,-6 33 10 15,7-36 10-15,-7 36 12 16,-7-29-26-16,7 29-2 0,0 0-1 15,0 0-1-15,0 0 18 16,0 0-13-16,0 0-9 16,0 0-3-16,-32-11-6 0,32 11-22 15,0 0-35-15,0 0-72 16</inkml:trace>
  <inkml:trace contextRef="#ctx0" brushRef="#br0" timeOffset="10108">1837 2538 375 0,'0'0'72'16,"0"0"-15"-16,0 0 14 15,0 0 8-15,0 0-27 0,0 0 3 16,-6 40-20-16,6-40 3 16,-33 48 15-16,7-8 4 0,-6 4-2 15,6-4-8-15,-6 0-19 16,-1 0-22-16,1 0-2 15,0 1 12-15,-1-4 12 0,1 3-28 16,0-8 20-16,-1 1-16 16,33-33-9-16,-26 33-1 0,26-33 2 15,0 0 6-15,0 0-8 16,-26 29 6-16,26-29 6 16,0 0-19-16,0 0 3 0,0 0-16 15,0 0-14-15,0 0-12 16,0 0-21-16,0 0-2 15,0 0-13-15,0 0 16 0,26-25 18 16,-26 25-1-16,7-33-9 16,-7 33 12-16,13-33 20 0,-7 4 15 15,-6 29 17-15,0-29-9 16,0 29 18-16,0-29 24 0,0 29 13 16,0 0-27-16,0 0-1 15,0 0 1-15,0 0-11 16,0 0-4-16,0 0-4 15,0 0 3-15,0 0 5 0,0 0 39 16,0 0 25-16,0 0-13 16,0 0-30-16,-6 29 3 0,-1 0 5 15,1 0 9-15,-1 4 13 16,1 0-12-16,-7-4-18 0,6 0-9 16,7-29-8-16,-13 36-8 15,13-36-7-15,-6 29 18 16,6-29-11-16,0 0-4 0,0 0 23 15,0 0 3-15,0 0-14 16,0 0-8-16,0 0-10 16,39-7-4-16,-13-4 5 0,-26 11 5 15,39-22-8-15,-39 22-9 16,32-18 20-16,-32 18-25 16,0 0 8-16,26-11-18 0,-26 11-11 15,0 0-29-15,32-7-49 16,-32 7-63-16,0 0-40 0</inkml:trace>
  <inkml:trace contextRef="#ctx0" brushRef="#br0" timeOffset="10412">1125 3181 616 0,'0'0'68'16,"0"0"47"-16,0 0 47 15,0 0 4-15,-39 36-60 16,39-36-38-16,-32 54-11 0,6-10-37 15,26-44-10-15,-26 47-4 16,0-14 0-16,26-33-18 0,-19 37-65 16,19-37-82-16,0 0-78 15,0 0-66-15</inkml:trace>
  <inkml:trace contextRef="#ctx0" brushRef="#br0" timeOffset="10876">937 3130 275 0,'0'0'47'16,"0"0"-11"-16,0 0 26 15,0 0-27-15,0 0 17 0,0 0 0 16,0 0 38-16,0 0-24 16,0 0-12-16,0 0 3 15,0 0-7-15,0 0-3 0,0 0-24 16,0 0 18-16,-45 36-15 16,45-36 20-16,-39 25-14 15,39-25 10-15,-45 22-10 0,45-22 25 16,-45 18-40-16,6-7 55 15,0-3-47-15,0 3-5 0,0-8-15 16,0 4 9-16,1-3-10 16,-1 3 6-16,0-3 21 0,0 0-7 15,7-1 25-15,-1 5-11 16,1-5 11-16,0 5-7 0,32-8-26 16,-33 3-13-16,33-3-8 15,-32 4-5-15,32-4 29 16,0 0-37-16,-33 7-77 15,33-7-130-15,0 0-75 0,0 0-57 16</inkml:trace>
  <inkml:trace contextRef="#ctx0" brushRef="#br0" timeOffset="12023">1183 2969 240 0,'0'0'64'0,"0"0"-13"15,0 0-4-15,0 0-9 0,0 0-2 16,0 0-4-16,0 0-7 16,0 0-13-16,0 0 2 0,0 0-10 15,0 0 6-15,0 0 6 16,0 0 17-16,0 0 7 16,0 0-22-16,33 26 6 0,-33-26-24 15,0 0 4-15,0 0 12 16,39 36 25-16,-39-36-20 0,0 0-4 15,0 0-17-15,12 40 7 16,-12-40-7-16,0 0 6 16,13 37-9-16,-13-37 23 0,0 0-9 15,0 32-11-15,0-32-3 16,0 0-14-16,0 0 12 0,0 26 5 16,0-26 11-16,0 0 0 15,0 0-11-15,0 0 0 16,0 0-4-16,0 0-7 0,7 33 11 15,-7-33 0-15,0 0 12 16,0 0-5-16,0 0-3 0,0 0-16 16,0 0 0-16,6 29 6 15,-6-29 9-15,0 0 17 0,0 0-12 16,0 0 6-16,0 0-7 16,0 0-5-16,-6 29 5 15,6-29 18-15,0 0-30 0,-26 33 7 16,26-33 0-16,0 0 2 15,-39 32 5-15,39-32-21 16,-32 26-40-16,32-26-63 0,-33 22-57 16,33-22-73-16</inkml:trace>
  <inkml:trace contextRef="#ctx0" brushRef="#br0" timeOffset="12601">555 3392 310 0,'0'0'66'0,"0"0"4"0,-6 32 20 16,6-32-18-16,0 0-12 16,6 29-32-16,-6-29-10 0,0 0 0 15,0 0-9-15,39 19 0 16,-39-19-4-16,33 0 1 15,-33 0-2-15,26-15-4 0,-26 15-8 16,0 0 8-16,32-33 0 16,-32 33 28-16,0 0 62 15,0 0-5-15,0 0-8 0,0-29-45 16,0 29-15-16,0 0-7 16,0 0 3-16,-32 8 2 0,32-8-15 15,0 0-114-15,-33 18-104 16,33-18-139-16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01.574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8547 353 428 0,'0'0'87'15,"0"0"-34"-15,0 0 8 16,0 0-18-16,0 0 39 0,0 0-26 15,0 0 23-15,0 0-25 16,0 0-8-16,-39 25-13 16,-13-17-12-16,-19-1 11 0,-7-7-27 15,-12 0 59-15,-8 0-39 16,-5-4 39-16,-1-3-8 0,1 0 18 16,-1-4-46-16,-12 0 11 15,-1 4-6-15,-6-8 4 16,0 4-8-16,7-3-13 15,-1-1-4-15,-6-3-12 0,0 3 2 16,-13 1 3-16,-6 3 7 16,-14-4-15-16,8 4-1 0,-8-3-19 15,7-4 23-15,7 3-21 16,12 1 14-16,1-5 31 16,6 8-21-16,13 1 3 0,6-5-6 15,7 0 0-15,13 8 0 16,13-7-9-16,6 3 14 0,13 0-13 15,7 0 5 1,6 7 10-16,39 4-1 0,-52-7-16 16,52 7-23-16,-45-4 33 15,45 4-19-15,-45 4 8 0,45-4 3 16,-45 14-2-16,6 5 22 16,39-19-12-16,-46 25 14 15,1-3-22-15,45-22 22 0,-45 33-19 16,-1-8 5-16,1 4-28 15,0-3 0-15,-13 3 61 0,-7 7-18 16,-13 4-19-16,0 8 15 16,-6-1 4-16,0 8-15 15,6-1-14-15,-6 4 7 16,7 4 23-16,-1 0 5 0,7 4-7 16,0-5 2-16,6 5-4 15,0 3 5-15,0 0-14 0,1 0 11 16,5 8-4-16,-5 3-16 15,5 0 20-15,-5 0 17 16,5 0-28-16,1 0 10 0,0 0-10 16,0-7-10-16,-1 0 20 15,8 0-20-15,-8-1 7 0,1 1 20 16,0 7-14-16,-7 0 10 16,0 8-20-16,1 3 4 0,-1 3 0 15,-6 5 2 1,-1 2 21-16,8 1-13 0,-1 0 14 15,0 4-19-15,7-4 11 16,-7 3 2-16,14 1-25 0,-8-8 34 16,7-3-27-16,1-1 12 15,5 1 8-15,-5 0-5 0,5 3 21 16,-6 4-17-16,1 3-9 16,-1 4 4-16,0 4-14 0,7 4 12 15,-1-1 1-15,1 4-17 16,6 4 10-16,-6 0-15 15,0 7 2-15,-1 3 7 16,8-3 0-16,-8-3-14 0,7-4 20 16,1-4-12-16,-8-4 6 15,7-7-9-15,1-3 13 0,-1-1-19 16,0 1 7-16,7-4-16 16,6 0 44-16,0-4-45 15,0 0 5-15,0-7 10 0,0-11 10 16,7-3-6-16,-1-8 1 15,7-4 12-15,0-3-17 0,0-7 10 16,7-4 0-16,-1-4 3 16,1-3-8-16,6 0-12 0,-6-8 23 15,6 4-23-15,0-4 7 16,0 1 17-16,0-1-11 16,0 4-4-16,0-3 1 15,0-1-1-15,0 0 21 0,0-7-28 16,0 4 10-16,0-33-9 15,6 33-22-15,-6-33-6 0,0 0 9 16,19 29-5-16,-19-29 2 16,39 22 0-16,-39-22 30 15,46 11 1-15,-8 0-7 0,1-8-1 16,-6 1 4-16,12-4 14 16,-6 0 1-16,6 0-11 0,13 0-1 15,-6-7-1-15,13-1 0 16,0-2 7-16,6 2 16 15,-6-3 2-15,6 0-21 0,6-3-11 16,1 7 2-16,0-8 16 16,6 8-13-16,0-8-23 15,7 4 23-15,-1 4 22 0,1-4-9 16,0 4-4-16,6-8-16 16,6 4 5-16,-6 0-13 0,0-3 0 15,1-1 7-15,-1 1-24 16,-7-4 46-16,1 7-32 0,-7-4 15 15,-6 8 33-15,-7 0-31 16,0 7 3-16,-6-4-11 16,6 0 20-16,-6 4 17 15,0 0-33-15,-1-3 19 0,1 3-12 16,0 0 4-16,-1-4-4 16,8-3-6-16,-1 3 6 0,0-3-9 15,0 3 12-15,-6-3 24 16,0 0-38-16,-7-1 22 15,0 5-7-15,-6-1-3 0,0-3-3 16,-13 3 33-16,-1 0-38 16,1-3 20-16,-13 4-28 0,7-5-9 15,-33 8 3 1,38-11-2-16,-5 0-3 0,6 1 33 16,-7 2 0-16,7 1-22 15,-7-4 22-15,1 7-3 0,-8-3 8 16,-25 7-5-16,39-14 2 15,-13 3-2-15,-26 11-12 0,26-11 31 16,-26 11-58-16,0 0-8 16,32-18 22-16,-32 18-36 15,33-22-3-15,-33 22 11 0,32-33 6 16,-32 33 32-16,39-33 5 16,-39 33 1-16,32-25 24 0,-32 25-23 15,0 0 2-15,0 0 6 16,46-33 19-16,-46 33-29 15,32-22 18-15,-32 22-3 16,39-22-17-16,-39 22 17 0,52-18 13 16,-7 7-23-16,-13 4 28 15,-32 7-2-15,52-7-7 0,-13 3 7 16,-39 4-6-16,45-7 14 16,-6 7-12-16,-39 0 7 0,39-4-12 15,0-3-5-15,-7-4-3 16,7 4-11-16,0-4 27 15,0 0-34-15,6 0 10 16,0-4 12-16,1 1 5 0,-1 3-13 16,-6-7 12-16,6 3 4 15,-6 0 19-15,0 1 5 0,0 3-25 16,-7-7 28-16,-32 18-22 16,52-26-64-16,-7 4 85 15,-6-3-30-15,-39 25-17 0,45-33 25 16,-6 8-20-16,-39 25 18 15,0 0-7-15,52-40-3 0,-52 40 10 16,45-33-29-16,-45 33 26 16,0 0 29-16,52-47-44 15,-20 14 38-15,-32 33-27 16,39-40-1-16,-13 3 31 0,-26 37-31 16,39-50 40-16,-7 10-10 15,-6-1-2-15,7 5-1 0,-8-4-15 16,1 7-2-16,7-7 0 15,-7 7-9-15,6-3 6 0,-6 0-24 16,-7 3 22-16,7-7-15 16,-6 4 14-16,-1-8-8 15,-6 0-6-15,6 1-4 0,-6-5 20 16,7 5-22-16,-1-5 18 16,1 5-6-16,5-5-9 15,-5 1 3-15,6 3 18 0,-7-3 31 16,1 3-10-16,-1-3 46 15,0 0-14-15,1 3-13 16,-1 0-9-16,1 1-34 0,-1-1-15 16,1-7 19-16,-1-4-9 15,7-6-10-15,0 2 2 0,0-3-10 16,-7 4 19-16,7 0-7 16,-7 7-4-16,1 0 11 0,-1 7-5 15,1 1 4-15,-1 3-10 16,-19 40 0-16,32-62 0 0,-6 11 0 15,0 7 16 1,0 1-19-16,-26 43-2 0,45-62 5 16,1 11 17-16,-7 3-6 15,-1 1-3-15,-5-4 5 0,6 0 6 16,-14 4 17-16,8-4-28 16,-1 4-4-16,1-1 7 0,-1 1-21 15,-6 3 10-15,0-3 0 16,6-4 0-16,0 4 8 15,1-4-6-15,-7 0-7 0,6 0 11 16,-6-4 13-16,0-3 6 16,6 0-3-16,-6-8-18 0,7 4-9 15,-1-3 5-15,0 3 6 16,1-3-6-16,-1-5 13 16,-6 12-11-16,-7 4 9 15,14 3-5-15,-7 3-6 0,-1 1 0 16,1 0 0-16,7 3-6 15,-7-3 9-15,-1-1-9 0,1-6 18 16,0-1-8-16,0-3-4 16,7-4-15-16,-1 0-11 0,7-3-4 15,0-4 4-15,-1-1 17 16,1-2 9-16,0 2 0 0,-7 9-3 16,-6 2 3-16,-6 12-14 15,-1 0 33-15,-6 10-25 16,0 1 3-16,-13 36 3 15,7-36 5-15,-7 36-20 0,12-40 11 16,-12 40 18-16,7-33-7 16,-7 33-14-16,6-37 15 0,-6 37-12 15,13-43-10-15,-6 6 22 16,-1 5-8-16,7-5-12 0,-6 1 9 16,6-1 0-16,-7-3 3 15,1 0 6-15,6 4-22 16,0 0 9-16,-13-1 1 0,0 37-7 15,0-47 36-15,0 10-30 16,0 37-9-16,-7-43 22 16,7 43-11-16,-6-37-7 0,6 37 16 15,0 0-4-15,-20-40-3 16,20 40 3-16,0 0-3 0,-19-40 3 16,19 40 6-16,0 0-25 15,-26-40 5-15,26 40 9 0,-33-32-5 16,33 32 10-16,-38-33 2 15,38 33 8-15,-39-29-18 16,39 29 19-16,-45-26-8 0,45 26-21 16,-46-29 23-16,7 7-12 15,1 4-10-15,-1 0 17 16,0 3 0-16,-6-3 0 0,-1 4 7 16,7-1-26-16,1 4 25 15,-8 0 7-15,46 11-13 0,-52-11-6 16,14 4-11-16,38 7-53 15,0 0-27-15,-46-11-61 16,46 11-150-16,0 0-94 0,0 0-28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05.12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1187 302 1248 0,'0'0'283'0,"0"0"10"16,0 0-65-16,0 0-80 15,39-26-53-15,-39 26-53 0,0 0-28 16,33-43 20-16,-8 6-57 16,1 1-7-16,0 0-30 0,8 3 19 15,-34 33 27-15,51-44-4 16,-12 19 7-16,-39 25 15 16,39-22-21-16,-39 22-3 0,0 0 31 15,0 0-16-15,0 0 26 16,26 40-2-16,-20-4-7 15,-6-36-15-15,-6 48 20 16,-7-12 4-16,13-36-18 0,-26 36 31 16,26-36-21-16,-39 29 11 15,0-14-29-15,-6-11 17 16,5-8-12-16,-5 0-15 0,13-3-17 16,32 7-27-16,-52-22-6 15,52 22-19-15,-52-33 53 0,52 33 0 16,0 0 27-16,-32-29-8 15,32 29-3-15,0 0 32 16,0 0-14-16,0 0 11 0,0 0 18 16,0 0 29-16,-39 8 19 15,39-8 11-15,-45 29 18 0,-7-4-2 16,5-3 12 0,-4-4-49-16,-14-3 9 0,0-4-34 15,-12-4-7-15,-1-3-1 16,-1-4-9-16,1-8-2 0,1-3-13 15,6-3-7-15,6-4 0 16,6-4-4-16,0-4 5 0,14 1-12 16,45 25 14-16,-39-33-26 15,39 33-56-15,-19-33-141 16,19 33-189-16,6-36-301 0,-6 36-20 16</inkml:trace>
  <inkml:trace contextRef="#ctx0" brushRef="#br0" timeOffset="320">740 581 2342 0,'0'0'93'15,"0"0"14"-15,0 0-53 16,0 0 24-16,52 11-31 16,-52-11-23-16,51 4-2 15,-51-4-12-15,52 0-15 0,-52 0 14 16,52 11-6-16,-52-11-3 16,40 21-3-16,-40-21 9 0,0 0 2 15,0 0-28-15,19 48 23 16,-19-48-43-16,0 0-43 0,0 0-119 15,0 0-150-15,-59 51-214 16,1-26 14-16</inkml:trace>
  <inkml:trace contextRef="#ctx0" brushRef="#br0" timeOffset="624">240 818 1033 0,'0'0'248'0,"-45"-44"33"0,45 44-84 15,-33-44-63-15,33 44-72 16,0-47-59-16,0 47 20 16,19-40-9-16,-19 40 4 0,0 0-18 15,40-11 58-15,-40 11 10 16,0 0 30-16,39 22 0 15,-39-22 16-15,26 40-34 16,-26-40 20-16,13 47-41 0,-13-47-2 16,-7 40-29-16,7-40-28 15,0 0 0-15,0 0-100 0,-52 44-169 16,52-44-302-16,-59 29-156 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08.611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1399 350 458 0,'0'0'158'0,"0"0"20"0,0 0-4 15,0 0-16 1,0 0 41-16,0 0-51 0,0 0-40 16,0 0-30-16,0 0-15 15,0 0-20-15,0 0 0 16,0 0-23-16,0 0 2 0,0 0-13 15,0 0 10-15,0 0 15 16,0 0-9-16,-52 48-7 0,52-48 1 16,-45 51-19-16,45-51-17 15,-33 47 33-15,33-47-24 16,0 0-25-16,0 47-15 0,0-47-16 16,0 0-7-16,0 0-9 15,0 0 25-15,52 33 37 16,-52-33-18-16,0 0 13 15,0 0 23-15,52 15-19 0,-52-15 32 16,0 0 18-16,0 0 16 16,0 0 29-16,0 0-48 15,0 0-12-15,0 0-8 0,0 0-19 16,0 0 19-16,0 0-4 16,0 0-34-16,0 0 30 0,-52-8-11 15,52 8 20-15,-52 0-21 16,52 0 14-16,-39 4 5 15,39-4-28-15,0 0 21 0,0 0 26 16,0 0-26-16,0 0-3 16,0 0-4-16,0 0-1 15,0 0-5-15,0 0-5 16,0 0 5-16,0 0 19 0,0 0-32 16,0 0 39-16,0 0-21 15,0 0 4-15,0 0-4 16,0 0 8-16,0 0 21 0,0 0-16 15,0 0 14-15,0 0 4 16,0 0-27-16,0 0-10 0,0 0 16 16,0 0 6-16,0 0 27 15,0 0-21-15,0 0-7 16,0 0-3-16,0 0-22 0,0 0 8 16,0 0 16-16,0 0-13 15,0 0-17-15,0 0 16 16,0 0 17-16,0 0-5 15,0 0-19-15,0 0 6 0,0 0 18 16,0 0-4-16,0 0 0 16,39 0-11-16,-39 0 10 15,0 0 3-15,0 0-1 0,45 0-6 16,-45 0-18-16,0 0 15 16,0 0 0-16,0 0-31 0,0 0-8 15,0 0 6-15,0 0 8 16,0 0 28-16,0 0-13 15,0 0-7-15,0 0 12 16,0 0 4-16,0 0 0 0,0 0 11 16,0 0-26-16,0 0 23 15,0 0 5-15,0 0-22 16,0 0-3-16,0 0 55 0,0 0-50 16,0 0 3-16,0 0 34 15,0 0-33-15,0 0 4 16,0 0-12-16,0 0 9 0,0 0 19 15,0 0-13-15,0 0-4 16,0 0 10-16,0 0 11 16,-45 25-21-16,45-25-1 15,0 0-19-15,0 0 19 0,0 0 5 16,0 0-26-16,0 0 21 16,0 0 17-16,-32-50-52 0,32 50 25 15,0 0-7-15,19-55 2 16,-19 55 5-16,0 0 4 15,52-44-12-15,-52 44 15 0,52-25 12 16,-52 25-18-16,0 0 37 16,0 0-15-16,0 0 17 15,0 0-21-15,0 0 41 0,0 0-12 16,0 0 42-16,0 0 10 16,13 43 9-16,-13-43-15 15,-26 62-17-15,-7-11 5 16,1-6 1-16,32-45-17 0,-45 58-8 15,6-14-2-15,39-44-2 16,-52 44-23-16,52-44-7 16,0 0-1-16,-39 36-50 0,39-36-104 15,0 0-203-15,-38 7-101 16,38-7-78-16</inkml:trace>
  <inkml:trace contextRef="#ctx0" brushRef="#br0" timeOffset="820">1075 471 751 0,'13'-44'217'15,"-13"44"-39"-15,0 0-21 0,0 0-94 16,0 0-35-16,0 0 5 15,0 0 15-15,0 0 24 16,0 0-23-16,0 0 8 16,0 0-38-16,-13 47 23 0,13-47-42 15,0 0 30-15,0 0-47 16,0 0 8-16,-45 44 28 16,45-44 1-16,0 0-20 0,-46 11-19 15,46-11-53-15,0 0-46 16,0 0-8-16,0 0 41 0,-19-44 39 15,19 44 53-15,0 0-2 16,0 0 27-16,0 0 1 16,0 0 24-16,0 0 48 0,0 0-18 15,0 0 13-15,-45 22-43 16,45-22-10-16,-46 33-8 16,46-33-4-16,-51 32-16 15,51-32-17-15,-52 26-7 0,52-26 9 16,0 0-39-16,-46 14-69 15,46-14-57-15,0 0 8 16,0 0-5-16,0 0 13 0,0-47 57 16,0 47 65-16,0 0 18 15,20-44 30-15,-20 44 26 0,0 0 32 16,0 0 1-16,0 0 57 16,0 0-12-16,0 0-22 15,0 0-3-15,0 0-16 16,-52 51-34-16,7-21-4 0,45-30-25 15,-65 30-13-15,7-12-4 16,6-7-8-16,7-4 0 16,-1-7-24-16,46 0-39 0,-51-14-44 15,51 14-67-15,0 0-55 16,-46-60 5-16,33 13 75 16,13 47 50-16,20-40 65 0,-20 40 4 15,52-22 32-15,-52 22 34 16,51 7 11-16,-51-7 93 15,39 29 51-15,-39-29-20 0,0 0-30 16,20 51-10-16,-20-51-25 16,-7 52-22-16,7-52-17 15,0 0-23-15,-52 40-19 16,7-14-9-16,-7-15-9 0,0-8-19 16,1-3 7-16,-1-7-26 15,7-4-41-15,45 11-47 0,-52-22-14 16,52 22-91-16,0 0-59 15,0 0-63-15,-46-43-39 16</inkml:trace>
  <inkml:trace contextRef="#ctx0" brushRef="#br0" timeOffset="1112">182 0 955 0,'0'0'160'0,"0"0"-22"0,0 0 34 15,0 0 20-15,0 0 46 16,0 0-27-16,0 0-54 15,-33 66-60-15,14-8-37 16,-7 4-40-16,7-7 10 0,-7 0-117 16,6-4-193-16,7-4-225 15,0-3-63-15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11.36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803 393 587 0,'0'0'119'0,"0"0"51"15,0 0 51-15,0 0-73 0,0 0-36 16,0 0 2-16,0 0-23 16,0 0 3-16,0 0-30 0,0 0-2 15,0 0 23-15,-65 33-46 16,13-15-1-16,7-7 2 15,45-11-30-15,-58 11 17 16,58-11-13-16,-59 7 42 0,59-7 11 16,0 0-9-16,-45-11-13 15,45 11-26-15,0 0 0 16,0 0-7-16,-26-51-19 0,26 7 7 16,0 8-4-16,13-8 4 15,0 4-3-15,0 0 15 16,0-4 26-16,0 12 3 0,-13 32-3 15,13-40-27-15,-13 40 7 16,0 0-13-16,0 0-5 16,0 0-21-16,0 0-41 15,0 0-89-15,0 0-171 0,0 0-184 16,0 0-52-16</inkml:trace>
  <inkml:trace contextRef="#ctx0" brushRef="#br0" timeOffset="224">595 833 1475 0,'0'0'378'16,"0"0"33"-16,0 0-76 15,0 0-110-15,0 0-109 16,0 0-48-16,0 0-47 0,0 0-13 15,0 0-83-15,0 0-100 16,0 0-150-16,0 0-194 16,0 0-90-16,0 0 14 0</inkml:trace>
  <inkml:trace contextRef="#ctx0" brushRef="#br0" timeOffset="560">272 54 1095 0,'0'0'180'16,"0"0"52"-16,0 0-33 15,0 0-17-15,0 0-56 0,0 0-43 16,0 0 48-16,0 0 50 15,0 0 19-15,0 0-50 16,0 59-33-16,-7-5-16 16,-6-3-23-16,-6-4-18 0,0-3-4 15,-7 0-14-15,0-4-26 16,0-4-7-16,26-36-5 16,0 0-47-16,-52 51-63 0,52-51-62 15,-45 29-64-15,45-29-101 16,0 0-170-16,0 0-50 0,-39-18 15 15</inkml:trace>
  <inkml:trace contextRef="#ctx0" brushRef="#br0" timeOffset="780">97 0 1060 0,'0'0'228'0,"0"0"21"16,0 0-9-16,0 0-41 15,0 0 57-15,0 0-26 16,-6 32-66-16,-1 12-34 0,1 3-15 16,-7 1-11-16,6-1-36 15,1-3-34-15,-7-1-11 16,6-6-8-16,7-37-36 0,-19 43-104 16,19-43-133-16,0 0-232 15,0 0-276-15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18.10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168 0 501 0,'0'0'-14'0,"0"0"22"16,0 0-8-16,0 0 7 15,0 0 3-15,0 0-10 0,0 0 8 16,0 0 1-16,0 0 2 16,0 0-22-16,0 0-18 15,0 0-68-15,0 0-97 0</inkml:trace>
  <inkml:trace contextRef="#ctx0" brushRef="#br0" timeOffset="220">136 146 474 0,'0'0'117'15,"0"0"0"-15,0 0-14 16,0 0-28-16,0 0-52 0,0 0-12 15,0 0-11-15,0 43-62 16,0-43-99-16,0 0-56 16</inkml:trace>
  <inkml:trace contextRef="#ctx0" brushRef="#br0" timeOffset="768">0 295 731 0,'0'0'-5'0,"0"0"13"15,0 0-28-15,0 0-21 0,39 14-16 16,-39-14-51-16,0 0-57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19.4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0 219 1108 0,'0'0'95'0,"46"-7"10"0,-46 7-52 16,0 0 0-16,53-41-24 15,-20 8-35-15,-33 33 1 16,52-44 17-16,1 11-7 0,-14 10-23 16,7 5 59-1,7 3-47-15,6 11 30 0,7 8 3 16,6 4-14-16,13 10 28 15,7 12 15-15,20 6 34 0,6 16 13 16,7 15-42-16,0 7 8 16,0-1-31-16,13 5-10 15,-7-4-15-15,-6-11 8 0,0-4-1 16,0-15-6-16,-7-7-20 16,-6-7 18-16,-13-12-22 0,-1-7 15 15,1-11 2-15,-1-3 5 16,-6-8-22-16,0-8-5 15,7 1 15-15,-7-8 26 16,0 0-23-16,-7 0 4 0,-12 4 6 16,-21 3 87-16,-12 5 2 15,-40 14-26-15,0 0-66 16,0 0-42-16,0 0-56 0,32-37-101 16,-32 37-111-16,0 0-97 15,-6-37 7-15,6 37 86 0,0 0 98 16,0 0 58-16,-40-37 71 15,40 37 29-15,-46-26 39 16,46 26 49-16,-39-22-8 0,39 22 40 16,-46-19 16-16,46 19 26 15,0 0 14-15,0 0 31 16,0 0 57-16,0 0 42 16,-46-22-65-16,46 22-77 0,0 0-73 15,0 0-4-15,0 0 9 16,0 0 20-16,0 0-3 0,0 0 6 15,39 37-6-15,7-7-21 16,-6-12-6-16,-1-7-16 16,-6 0-1-16,-33-11-8 0,40 8 5 15,-40-8 16-15,0 0 14 16,39 7-4-16,-39-7-10 16,0 0 8-16,0 0-2 15,0 0 8-15,0 0 17 0,0 0-12 16,0 0-6-16,0 37-4 15,-13-4-26-15,0 0-8 0,-7 4-3 16,0 0-21-16,1-3-116 16,-1 3-241-16,7-4-346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19.759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1230 0 948 0,'0'0'201'0,"0"0"-33"16,0 0-77-16,0 0-32 15,0 0-25-15,0 0-8 0,0 0 5 16,0 0-24-16,-46 11 3 16,46-11-24-16,0 0 8 15,-45 33-14-15,45-33-10 0,0 0 9 16,0 0-45-16,0 43-27 15,0-43 34-15,0 0 3 16,0 0 3-16,39 22 42 16,-39-22-3-16,32 7 0 0,-32-7 35 15,0 0-24-15,0 0 20 16,0 0 30-16,0 0-34 16,0 0-19-16,0 0 1 0,0 0 37 15,0 0-9-15,-58-29-39 16,0 7 13-16,12 8-20 15,46 14 23-15,-58-22 14 0,58 22-37 16,-52-22 6-16,52 22-10 16,0 0-12-16,0 0 21 0,0 0 21 15,0 0-3-15,0 0-5 16,0 0 40-16,0 0-21 16,0 0 18-16,0 0 50 15,0 0 31-15,0 0 0 16,0 0-6-16,-52 37-48 0,14-8-12 15,38-29-20-15,-59 29-27 16,59-29 2-16,-58 22-5 0,13-4 7 16,45-18-28-16,-52 4-51 15,52-4-27-15,0 0-33 16,0 0 13-16,0 0-9 0,-32-51 14 16,32 51 53-16,0-48 51 15,0 48 4-15,0 0 48 16,0 0 12-16,0 0 16 15,0 0 25-15,0 0 92 0,0 0-24 16,32 44 0-16,-32-4-32 16,-13-4-28-16,-13 4-23 15,-6-3-30-15,-7-4-27 0,39-33-23 16,-58 40-135-16,58-40-170 16,-59 32-154-16,21-13-52 0</inkml:trace>
  <inkml:trace contextRef="#ctx0" brushRef="#br0" timeOffset="177">608 386 1295 0,'26'40'262'15,"-26"-40"-12"-15,0 0-86 16,0 0-81-16,0 0-81 0,0 0-213 15,0 0-203-15,0 0-112 16</inkml:trace>
  <inkml:trace contextRef="#ctx0" brushRef="#br0" timeOffset="412">505 44 1018 0,'0'0'284'0,"0"0"95"16,-52-8-18-16,52 8-76 15,-52 26-88-15,7 7-69 0,6 3-45 16,-6 8-17-16,-1-1-32 16,1 5-29-16,-7-1-5 15,7-7-43-15,6-4-133 0,39-36-213 16,-45 29-237-16,45-29-32 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20.874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809 339 1189 0,'0'0'112'0,"0"0"36"16,0 0 10-16,0 0-29 15,13 47-1-15,-19-11-6 16,6-36-14-16,-20 44-14 0,20-44-34 16,-39 44-28-16,39-44-15 15,-45 32-7-15,6-13-6 16,0-8-7-16,39-11 13 0,-45 0-14 16,45 0 4-16,-39-15 13 15,39 15-13-15,0 0-3 0,-26-58 3 16,7-1-8-16,13 1 8 15,6 4 0-15,6-5-5 16,7 5 35-16,-7 7-9 16,7 7 3-16,0 3-11 0,-13 37-21 15,13-36-61-15,-13 36-87 16,0 0-143-16,0 0-163 16,0 0-78-16</inkml:trace>
  <inkml:trace contextRef="#ctx0" brushRef="#br0" timeOffset="225">596 928 1256 0,'0'0'227'0,"-20"29"-15"0,20-29-72 15,0 0-59-15,0 0-54 16,0 0-27-16,0 0-68 0,0 0-128 16,0 0-128-16,0 0-30 15,0 0-29-15</inkml:trace>
  <inkml:trace contextRef="#ctx0" brushRef="#br0" timeOffset="533">363 109 917 0,'0'0'216'0,"0"0"17"16,0 0-7-16,0 0-13 15,0 0 40-15,25 59-58 0,-18-5-25 16,-7 4-39-16,-7-3-37 16,-5 0-9-16,-8-5-29 15,-6-2-17-15,0-5-20 16,-12-2-7-16,-8-9-12 0,1-6-47 16,0-1-150-16,6-10-124 15,39-15-175-15,-46 3-28 0,46-3-2 16</inkml:trace>
  <inkml:trace contextRef="#ctx0" brushRef="#br0" timeOffset="801">201 0 870 0,'0'0'78'0,"0"0"82"16,0 0 55-16,-46 18 18 0,46-18-27 15,-32 66-6-15,13-4-70 16,6 3-29-16,0 1-38 16,0-4 2-16,0-1-42 0,0-6 0 15,0-4-41-15,0-4-64 16,13-47-163-16,-13 44-218 15,13-44-82-15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3:34.1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12969 507 448 0,'-52'0'-5'16,"-7"3"5"-16,-5 1 15 15,-14 7 34-15,-13 0 23 0,-13 3 60 16,-19 12-18-16,-7 10 19 16,-18 15 12-16,-27 11 46 0,-40 22-20 15,-18 19-39-15,-26 6 26 16,-26 11-5-16,-26 4-25 15,-20 8-23-15,-19 2-32 0,-6 8 22 16,-14 15-31-16,1 8 12 16,-14 6 34-16,-5 7-3 15,-15 5 14-15,8 2-16 0,7-3-4 16,5-2-13-16,1-13-23 16,-7-3-17-16,0-11-7 15,19-3-20-15,1-4 6 0,25-12-1 16,14 5 2-16,19-7 0 15,13-5-21-15,0 0 1 0,25-3 19 16,14 1-12-16,20-5 8 16,19 0-2-16,18-4-17 0,8-3 18 15,13-10-17 1,19-8-5-16,12-11 17 0,14-8-21 16,6-7 13-16,14-7-5 0,6-11-9 15,6-3 8-15,7-4 2 16,12-4-10-16,1-4 1 15,13 1 10-15,6-5-14 16,7-2 12-16,12-5-1 0,8-3-7 16,38-22 14-16,0 0-14 15,-39 29-12-15,39-29 3 0,0 0-38 16,0 0-27-16,0 0-19 16,0 0-56-16,0 0-63 15,0 0-128-15,0 0-200 16,13-44-76-16,19-7 27 0</inkml:trace>
  <inkml:trace contextRef="#ctx0" brushRef="#br0" timeOffset="1192">1827 0 1016 0,'0'0'22'16,"0"0"-9"-16,0 0 28 16,0 0 75-16,58 43 83 15,-12 16-13-15,12 10-24 0,27 22-43 16,25 23-34-1,26 24-38-15,32 18-36 0,14 9 13 16,26 10-13-16,18 0 45 16,33 3 6-16,20 12 28 0,39-4-40 15,5 8-1-15,15-5 28 16,-8-4 20-16,1 6-15 16,-7-9 25-16,0-4-35 0,-13-7-22 15,-19-17-32-15,-21-12-14 16,-17-15 13-16,-28-14-17 0,-18-14 3 15,-21-11 10-15,-11-16-8 16,-21-6-13-16,-19-11 20 16,-6-4-26-16,-27-8 25 15,-5-6-11-15,-20-8-5 0,-7-4 12 16,-6-2-11-16,-20-1 10 16,1-4-19-16,-7 0 32 15,-1-3-22-15,1 3 10 0,0-3-7 16,6 3-7-16,1-4 14 15,12 1-11-15,7 7 11 0,6 0-17 16,7-4 16-16,7 4-6 16,-1-8 3-16,0 4 5 15,0-7-8-15,0 0 44 0,-12 0 4 16,-1 0-12-16,-6-4-13 16,-7 1-11-16,-6-1-5 15,-14 0-7-15,1-3-8 16,-39-4 21-16,47 3-17 0,-9 8 13 15,-38-11-20-15,33 11 4 16,-1-7 14-16,-6 3-12 0,-26-7 16 16,45 15-26-16,-12-8 23 15,-33-7-8-15,32 15-7 16,0-5 18-16,-32-10-11 0,33 19 5 16,-1-8-5-16,-32-11 0 15,39 14 4-15,-7 1-4 16,7-4 0-16,-6 3 8 15,5-3 1-15,1 5 8 0,0-5 4 16,0-1-10-16,-7 1 1 16,7-3-2-16,-13 3-2 0,6 0 0 15,2-1-1-15,-34-10 2 16,39 11-9-16,-7 0 5 0,-32-11 0 16,26 11-5-16,-26-11 0 15,0 0 15-15,0 0-20 0,0 0 0 16,0 0 9-16,0 0-13 15,0 0-2-15,0 0 11 16,0 0-27-16,0 0-49 16,0 0-61-16,0 0-111 0,6 29-118 15,-6-29-161-15,0 0-121 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4:12.9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6787 2227 963 0,'-7'-36'269'0,"7"36"54"16,0 0-11-16,0 0-93 0,0 0-58 15,0 0-62-15,0 0-46 16,0 0-37-16,0 0-22 0,0 0-14 16,0 0 20-1,0 0 6-15,52 36-14 0,6 4 8 16,1 4 8-16,12 0 3 16,-6-1-17-16,6 1 15 15,-13-8-4-15,0-3-5 0,-19-7-9 16,-39-26 6-16,39 21 3 15,-39-21 8-15,0 0-5 0,0 0 6 16,0 0-20-16,-58-11 11 16,-7-7 4-16,7-4 1 15,-1 4-9-15,8-4 6 0,12-3 7 16,39 25-22-16,-39-36-28 16,39 36-7-16,-13-48 0 0,20 15 3 15,-7 33-18-15,25-40 35 16,-25 40 24-16,0 0-26 15,39-29 14-15,-39 29-3 16,0 0 2-16,0 0 20 16,39 0 14-16,-39 0-3 0,0 0 15 15,0 0 2-15,0 0-17 16,0 0 1-16,0 0 12 0,0 0 1 16,0 0 2-16,0 0 31 15,0 0 21-15,0 0-3 16,0 0-46-16,0 0-30 0,0 0 7 15,0 0-13-15,-52 18 3 16,7-10 9-16,0-5-18 16,45-3 26-16,-46 8-30 15,46-8 16-15,-38 11 11 0,38-11-6 16,0 0 39-16,-39 40 3 16,19-4 31-16,20 4 6 0,0 4-10 15,20-1-9-15,-7 8 11 16,6-3-4-16,-6 3-22 15,-13-51 5-15,19 58-28 0,-19-58 40 16,0 47-29-16,0-47 14 16,0 0-32-16,-45 44 0 0,-7-22-9 15,-12-11-12-15,5-8-2 16,1-6 15-16,6-8-35 16,0-8-45-16,52 19-89 15,-52-47-148-15,26-4-228 0,6-7-202 16,14-8-57-16</inkml:trace>
  <inkml:trace contextRef="#ctx0" brushRef="#br0" timeOffset="591">6145 1285 894 0,'0'0'193'0,"0"0"87"0,0 0-18 15,0 0-84-15,0 0-68 16,0 0-30-16,0 0-47 16,0 0 116-16,0 0 19 0,6 58-27 15,7 7-46-15,0 12-41 16,7 10-16-16,6-3-1 0,0 3-28 15,-1-7 7 1,-5-7-16-16,-1-15 0 0,1-7 5 16,-14-11-5-16,-6-40-6 15,0 0 6-15,7 33-30 0,-7-33 30 16,0 0 0-16,-65 15 5 16,0-15-8-16,-6-8-11 0,13-3 2 15,-7-11 18-15,7-3-6 16,12 0 3-16,8 6-9 0,12 1 29 15,26 18-12-15,0 0-4 16,0 0-17-16,0 0 3 16,0 0 7-16,0 0 7 0,0 0-7 15,45 51 6-15,0 0 34 16,1 0 45-16,-1 4 26 16,0-4-10-16,1 3-28 0,-8-3-8 15,-5-4-6-15,-7-3-7 16,-13-4-13-16,-13-4-3 15,0-36 11-15,-52 44-17 0,-6-11-14 16,-27-8-8-16,-5-6-27 16,-14-12-3-16,-6-7-18 0,13 0-22 15,6-7-69-15,14-12-127 16,18-10-208-16,14-14-233 0,26-8-82 16</inkml:trace>
  <inkml:trace contextRef="#ctx0" brushRef="#br0" timeOffset="844">7434 0 1450 0,'0'0'111'0,"0"0"177"0,0 0 30 16,0 47-54-16,-26 19-77 16,-19 6-68-16,-20 12-49 0,-12 4-37 15,-14 3-1-15,-13-1-41 16,1 1-130-16,-7-3-218 0,-7 3-236 16,-6-7-107-16</inkml:trace>
  <inkml:trace contextRef="#ctx0" brushRef="#br0" timeOffset="1172">5698 1390 1547 0,'0'0'287'16,"0"0"-7"-16,0 0-50 15,0 0-36-15,0 0-32 0,0 0-50 16,0 0-49-16,0 40-25 16,0-40-11-16,0 0-11 0,0 0-4 15,0 0 0-15,33 7-12 16,-33-7 0-16,39-18-3 0,-39 18 3 16,32-43 42-16,-6 6 39 15,-26 37-4-15,0-36-24 0,0 36-29 16,0 0-20-16,0 0-2 15,0 0-13-15,-46-15-22 16,46 15-129-16,0 0-171 0,-45 40-261 16,45-40-215-16</inkml:trace>
  <inkml:trace contextRef="#ctx0" brushRef="#br0" timeOffset="1460">4922 2093 1566 0,'0'0'319'16,"0"0"40"-16,0 0-26 16,0 0-71-16,0 0-66 0,0 0-53 15,0 0-19-15,0 0-22 16,0 0-12-16,0 0 17 0,0 0 14 15,-52 47 4-15,52-47-10 16,-52 58-24-16,7-7-39 0,-7-7-28 16,0 3-5-16,-7-3-50 15,-6 3-145-15,0-3-129 0,1-1-150 16,-1-6-299-16,7-8-235 16</inkml:trace>
  <inkml:trace contextRef="#ctx0" brushRef="#br0" timeOffset="2736">4636 1496 1037 0,'0'0'333'0,"20"-51"32"15,-20 51-14-15,0 0-93 16,0 0-111-16,0 0-80 0,0 0 17 16,-53 22 70-16,-24 32-31 15,-20 19-30-15,-20 11-29 0,-12 10 6 16,-20 1 14-16,-20-11-17 15,-18-1-10-15,-14-10-16 0,-6-11-10 16,0-15-10-16,6-7 0 16,-1-18-16-16,2-11 8 0,18-11-2 15,1-15 5-15,19-14-6 16,26-18-3-16,13-8-7 0,26-17 0 16,13-19 5-16,19 0-2 15,20 0 16-15,6 14 17 0,13 19-7 16,13 14-24-16,13 44-19 15,0 0 5-15,0 0 13 16,0 0 32-16,0 0-3 0,-51 55-18 16,-1 14-1-16,-6 11 2 15,-7 0-6-15,-13 4-39 0,-7-4-79 16,1-7-56-16,6-11-75 16,14-8-129-16,12-10-234 0,52-44-130 15,-46 25-10-15</inkml:trace>
  <inkml:trace contextRef="#ctx0" brushRef="#br0" timeOffset="2949">2149 651 2274 0,'45'-14'84'0,"1"6"114"16,-46 8 55-16,45 8-16 0,0 6-52 15,-45-14-70-15,52 37-56 16,-52-37-32-16,39 58-31 0,-13-3-33 16,-33-5-59-16,-12 5-85 15,-33 0-174-15,-19-1-383 0,-20 8-230 16</inkml:trace>
  <inkml:trace contextRef="#ctx0" brushRef="#br0" timeOffset="3249">18 1674 1854 0,'0'0'215'0,"-32"40"36"15,32-40 1-15,0 0-21 16,0 44-65-16,0-44-55 0,0 0-42 15,0 0-25-15,0 0-7 16,52 40 8-16,-52-40 22 0,45 7 4 16,-45-7 1-16,0 0-2 15,39-47-13-15,-39 47 1 0,19-55 3 16,-19 55-20-16,0-47-17 16,0 47-10-16,0 0-68 0,0 0-127 15,0 0-120-15,0 0-161 16,0 0-421-16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4:17.4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4881 0 1018 0,'0'0'108'15,"0"0"58"-15,0 0-11 16,0 0 70-16,0 0 90 16,6 54-21-16,-12 34-14 0,-1 28-38 15,-12 22-54-15,-1 15-38 16,-5 7-27-16,5 4-34 0,1 4-23 16,-1-5-18-16,1-2-16 15,-1-5-6-15,1-7-4 16,0-3-16-16,-1-15-6 15,1-7 9-15,-1-19-9 0,7-14 6 16,1-18-3-16,-1-15 0 16,6-18-3-16,7-40 15 15,0 0 7-15,-19 37 9 0,19-37-15 16,0 0-16-16,-46-19-37 16,8-13-14-16,5-12-34 0,-6-11-12 15,13-7-12-15,-6 1 24 16,13-5 31-16,6 1 11 15,0 6 25-15,6 1 7 0,1 7 8 16,-1 4 7-16,7 47-4 16,0-55 0-16,0 55 24 15,0-47-1-15,0 47 16 0,0 0-3 16,0 0-29-16,0 0-7 16,0 0 0-16,0 0-10 15,0 0 6-15,0 0 15 0,0 0 17 16,26 51 16-16,7 7 1 15,-8 8-4-15,1-1 7 0,7 4-13 16,-7 0-6-16,-7-3-2 16,0 3 6-16,-6-7-1 15,0 0-7-15,-6-11 7 0,-1-4 0 16,7-10 1-16,-13-37 8 16,0 0 14-16,13 40 29 15,-13-40 22-15,0 0 8 16,0 0-17-16,52-15-45 0,6-18-26 15,7-10-10-15,6-16-6 16,0-6 3-16,7-1-13 0,0 8-20 16,-14 4-82-16,1 6-109 15,-7 15-112-15,1 8-153 0,-1 14-317 16,13 15-271-16</inkml:trace>
  <inkml:trace contextRef="#ctx0" brushRef="#br0" timeOffset="544">4544 3949 1733 0,'0'0'250'16,"-45"-4"93"-16,45 4 6 0,-39 62-70 15,13 14-92-15,13 12-63 16,7 6-55-16,12 8-41 16,7 0-16-16,-6-4-38 15,12-3-114-15,-12-8-162 0,-1-7-300 16,-12-7-246-16</inkml:trace>
  <inkml:trace contextRef="#ctx0" brushRef="#br0" timeOffset="921">4013 4425 1802 0,'0'0'257'0,"0"0"7"16,20 37-10-16,-14 6-39 16,1 5-75-16,-14 3-60 0,-6 3-35 15,-6 1-25-15,-13-1-7 16,-1-6-4-16,-6-8-15 0,7-4 11 16,0-10 3-16,-1-12-4 15,33-14 0-15,-39 4-19 0,39-4-24 16,-19-37-21-16,6-10 15 15,20-11 22-15,-7 3 23 16,6 8 48-16,7 11 6 0,-13 36-10 16,6-30-13-16,-6 30-4 15,0 0 48-15,0 0 12 16,-19 33-24-16,-7 11-29 0,-13 3-14 16,-13 4-25-16,-19 0-53 15,-6 0-131-15,-1 4-217 16,0-4-343-16,1-8-163 0</inkml:trace>
  <inkml:trace contextRef="#ctx0" brushRef="#br0" timeOffset="1082">3541 5546 2094 0,'65'-11'226'15,"6"-7"-112"-15,-6-4-64 16,-1-7-272-16,-5-11-387 0</inkml:trace>
  <inkml:trace contextRef="#ctx0" brushRef="#br0" timeOffset="1449">2958 4298 1496 0,'0'0'49'0,"0"0"90"15,39-7 59-15,-39 7 0 0,39 29-70 16,-20 4-55-16,-6-1-31 15,-6 5-19-15,-14-5-13 16,1-2-7-16,-7-1-3 0,13-29 0 16,-26 36 14-16,26-36-11 15,0 0 18-15,0 0 0 0,0 0-28 16,0 0-8-16,0 0 0 16,-6-44 7-16,12 1 3 15,0-5 25-15,7 8-20 16,-6 4 0-16,-7 36-36 0,0-36-101 15,0 36-149-15,0 0-225 16,0 0-15-16</inkml:trace>
  <inkml:trace contextRef="#ctx0" brushRef="#br0" timeOffset="1820">2395 4607 1414 0,'0'0'297'15,"26"37"-60"-15,0-8-58 16,6-11-76-16,-6-3-35 16,-26-15-34-16,39 7-25 0,-13-4-2 15,-26-3-3-15,0 0-4 16,32-14 0-16,-32 14 0 0,0 0 8 15,7-40 15 1,-14 7-5-16,-6-3 12 0,0 3 15 16,-6-3-6-16,-1-4 4 15,8-4 21-15,-8 4 29 0,7-7 11 16,7-1 5-16,6-3-21 16,0 4-21-16,6-4-24 0,1 4-19 15,6 7-14-15,-7 3-3 16,-6 37-66-16,13-43-115 15,-13 43-155-15,0 0-234 0,13-48-131 16</inkml:trace>
  <inkml:trace contextRef="#ctx0" brushRef="#br0" timeOffset="2040">2544 3941 1180 0,'-13'-47'306'0,"13"47"76"16,-26-55-41-16,7 12-46 0,-1-1-87 16,20-3-82-16,7-4-63 15,12-7-22-15,7-8-26 0,13-10-3 16,19-8-34-16,-6 4-43 16,6 7-66-16,-12 15-111 15,-1 7-155-15,-6 14-181 16,-39 37-44-16</inkml:trace>
  <inkml:trace contextRef="#ctx0" brushRef="#br0" timeOffset="2517">2013 4254 992 0,'-32'-47'217'15,"32"47"21"-15,0 0-43 16,-26-44-60-16,26 44-28 16,0 0-43-16,0 0-26 0,0 0-7 15,0 0 36-15,-39 4 23 16,39-4-30-16,-45 44-4 0,6 7 17 15,13 3-7-15,-6 12 6 16,12 6 30-16,-6 12-5 0,7 0 3 16,6 3-21-1,0 1-22-15,-6-12-5 0,6-7 22 16,0-11-9-16,-7-10 23 16,1-16-25-16,19-32-10 0,-39 33-8 15,0-18-9-15,0-15 3 16,7-8 11-16,-7-13 12 0,7-16 0 15,-1-14-15-15,14-22-13 16,6-18-19-16,13-14-7 0,7-1 0 16,12 8-3-16,0 14-9 15,14 8-69-15,6 14-85 0,6 11-120 16,7 15-215-16,-1 10-323 16,8 12-117-16</inkml:trace>
  <inkml:trace contextRef="#ctx0" brushRef="#br0" timeOffset="2677">1489 5499 2039 0,'39'22'191'15,"12"-19"-87"-15,1-6-116 16,7-12-259-16,-1-10-296 15</inkml:trace>
  <inkml:trace contextRef="#ctx0" brushRef="#br0" timeOffset="3316">628 3577 1224 0,'39'-7'297'0,"-39"7"18"0,45 11 12 15,-45-11-36-15,0 0-82 16,19 55-81-16,-6-4-60 0,-26-1-26 16,1 1-22-16,-8-3-6 15,1-5-14-15,-1-6 3 16,1-1-21-16,19-36 11 0,-26 29-8 15,26-29 12-15,-39 22 10 16,7-15-10-16,-1-10-2 16,33 3 5-16,-45-18 0 15,13 3-4-15,32 15 8 0,-46-11-4 16,8 18 10-16,-8 15 40 16,1 11-3-16,-7 14-25 0,7 8-1 15,0 3-7-15,6 8-10 16,6-8-108-16,14-4-220 15,6-6-316-15,0-16-79 0</inkml:trace>
  <inkml:trace contextRef="#ctx0" brushRef="#br0" timeOffset="3556">2337 2027 1883 0,'0'0'187'16,"-13"65"127"-16,-45 16-10 0,-33 13-62 16,-32 12-102-1,-13 10-61-15,-13-3-41 0,-6-4-62 16,-1 0-159-16,-5-3-274 15,12-8-328-15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4:43.6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6092 128 845 0,'0'0'53'0,"6"-18"-35"0,-6 18 16 15,0 0 80-15,-65 32 59 16,-19 27 97-16,-32 28-13 0,-20 26 6 16,-32 18-26-16,-40 23-18 15,-25 24-35-15,-32 15-56 0,-46 14-30 16,-19 12-33-16,-32 14-23 16,-27 8-17-16,-12 3-14 0,-7-8 10 15,20-14-1-15,25-14-8 16,39-14-5-16,40-16-10 15,31-14-8-15,33-22-12 0,32-15 10 16,27-22-30-16,25-21-45 0,26-18-43 16,25-15-91-16,21-22-120 15,18-15-118-15,46-14-52 0,0 0 14 16</inkml:trace>
  <inkml:trace contextRef="#ctx0" brushRef="#br0" timeOffset="448">428 0 520 0,'-13'-40'-86'0,"13"40"64"15,0 0 104-15,0 0 58 16,0 0 37-16,0 0 25 0,0 0 57 16,45 51-37-16,0 37 31 15,7 32-5-15,26 33-19 0,25 18-46 16,27 26-32-16,38 14-5 16,33 22-12-16,25 11-30 15,14 14-27-15,12 9-32 0,7-1-13 16,7-4-14-16,12-11 23 15,7-17-15-15,13-12-22 0,-1-22 9 16,1-18-3-16,0-18-5 0,-13-15-5 16,-20-18 0-16,-12-10-8 15,-27-15 19-15,-19-12-4 0,-26-10-2 16,-32-18-1-16,-26-8-9 16,-26-15 1-16,-25-10 4 0,-14-11 0 15,-19-4-47-15,-7-7-36 16,-32-11-89-16,33 7-103 0,-33-7-200 15,38-14-137-15,-38 14-26 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4:22.1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7671 2599 1238 0,'-33'-15'260'0,"33"15"34"16,0 0 22-16,0 0-13 15,0 0-63-15,0 0-70 0,0 0-61 16,0 0-35-16,0 0-24 15,0 0-9-15,0 0-38 16,0-36-11-16,13-4-55 0,7-4-10 16,6-7-50-16,12-7 0 15,14-8 1-15,0 4 62 0,6 8 19 16,-6 14 27-16,6 11 0 16,-6 18 10-16,0 7-6 0,0 8 10 15,-1 7-17-15,-12 3 17 16,-39-14-19-16,39 29 16 15,-39-29-12-15,20 37 36 16,-20-8-18-16,-26 7 27 0,-20-3 6 16,-25 7-12-16,-7 0-17 15,-12-4 5-15,-7 1-4 0,6-8-8 16,0-7 8-16,14-8-8 16,6-6 10-16,19-5 1 0,6-14-38 15,46 11-12-15,-25-47-43 16,12-4 29-16,19-11-10 0,7 0 30 15,13 0 9-15,-13 11 29 16,6 8-3-16,-19 43 27 16,13-33-29-16,-13 33 42 15,0 0 33-15,0 0 23 0,-26 51-38 16,-6 7-4-16,0 0-42 16,-7 4 16-16,6-3-30 0,1-9 20 15,6-10-26-15,0-7 20 16,26-33-6-16,0 0 53 0,0 0-7 15,0 0-11-15,0 0-43 16,0 0 5-16,-19-47-37 16,6-4 2-16,13-22-34 0,13-7 7 15,0-14 16-15,0 3 38 16,6 10-4-16,-12 23 50 16,6 15-26-16,-13 43 9 0,0 0-3 15,0 0 63-15,0 0-27 16,-39 51 2-16,0 14-24 0,0 8 0 15,0 7-18-15,0 4-1 16,1 7-10-16,-8 0 27 16,7 3 28-16,7 8 6 0,-7 0-12 15,7 0-7-15,6 0 2 16,-6-11 6-16,-1-8 5 0,1-10-10 16,-7-15-6-16,7-7-4 15,-7-14-20-15,0-8-1 16,7-14-6-16,-1-8 6 0,-6-11 8 15,13-14-7-15,1-11 8 16,5-15-17-16,1-21-11 0,12-15-6 16,14-19-27-16,6-10 5 15,19 0-25-15,20 3-76 0,6 5-106 16,7 6-270-16,6 8-432 16</inkml:trace>
  <inkml:trace contextRef="#ctx0" brushRef="#br0" timeOffset="192">8027 1274 2932 0,'0'0'229'0,"0"0"-80"16,0 0-61-16,0 0-58 0,0 0-145 15,0 0-218-15,0 0-337 16,32 11-212-16</inkml:trace>
  <inkml:trace contextRef="#ctx0" brushRef="#br0" timeOffset="365">7049 3683 2441 0,'39'15'75'0,"6"-19"-47"15,7-11-192-15,0-14-285 0,0-11-224 16</inkml:trace>
  <inkml:trace contextRef="#ctx0" brushRef="#br0" timeOffset="824">5787 2482 2388 0,'-39'-29'240'0,"39"29"-13"16,0 0-24-16,-19-33-68 15,19 33-33-15,-7-33-61 16,7 33-7-16,-13-36-27 0,7 3-13 16,6-3-59-16,13-8-11 15,13-10-38-15,25-12-13 0,21-3 18 16,18 3 52-16,7 12 21 16,-6 10 10-16,-7 15-6 0,-13 18 21 15,-12 11 1-15,-21 15 24 16,-38-15 25-16,13 62 25 15,-26-4-14-15,-25 0 7 0,-14 0-27 16,-26 1 0-16,-6-12-11 16,-13 0 10-16,6-14 5 15,1-4 34-15,12-14-20 0,20-12 14 16,6-10-12-16,13-11-1 16,13-19-16-16,13-14-21 0,7-14 4 15,12-19-16-15,14-14-21 16,6-11-43-16,-1-4-6 15,8 0-75-15,-14 4-65 0,7 11-197 16,0 3-306-16,-7 11-87 16</inkml:trace>
  <inkml:trace contextRef="#ctx0" brushRef="#br0" timeOffset="1048">7334 0 2291 0,'0'0'175'0,"-19"40"134"16,-40 36-81-16,-18 26-95 0,-7 18-67 16,-7 11-36-16,-6 8-6 15,6 6-102-15,-6-3-143 0,-6-3-176 16,-1-5-225-16,-13-3-141 15</inkml:trace>
  <inkml:trace contextRef="#ctx0" brushRef="#br0" timeOffset="1775">4958 2205 2078 0,'0'0'282'0,"0"0"-55"0,0 0-81 16,0 0-60-16,0 0-35 16,0 0 5-16,0 0 1 0,0 0-24 15,0 0-19-15,0 0-6 16,-38 44 2-16,38-44-2 16,-46 51-22-16,14-18-23 0,32-33 5 15,-45 22-14-15,45-22-39 16,0 0-73-16,0 0 18 0,-13-62 6 15,19-11 11-15,26 4 59 16,7-4 27-16,7 15 89 0,-8 18 20 16,-38 40-7-16,46-37 2 15,-46 37 11-15,0 0 59 16,0 0-8-16,19 51-26 0,-32 8-19 16,-13 6-25-16,-6-3-16 15,-7 3-9-15,-13-6-19 16,7-8-6-16,0-8 4 0,-1-10 8 15,8-11-3-15,-1-11 1 16,39-11-13-16,-39-4 3 0,39 4 6 16,-39-51-15-16,13-14-10 15,13-15-22-15,7-22-22 0,6-15 22 16,0-14 17-16,0 0 3 16,6 11 2-16,1 15 4 0,-1 25-1 15,1 14 7-15,-7 19 0 16,6 21-15-16,-6 26 5 0,0 0 20 15,0 48 21 1,-6 21 2-16,-1 18-13 0,1 22-6 16,-7 22 21-16,0 19 23 15,6 13 11-15,1 12 1 0,-1 7 2 16,1 4-24-16,-7-4-17 16,0-15 6-16,-13-14 21 0,-13-15 2 15,-6-21-23-15,-7-23 14 16,-19-21-46-16,-7-15 11 0,1-18-11 15,-1-25-5-15,7-19 16 16,0-18 4-16,6-25-6 0,19-29-18 16,8-34-5-16,25-32-5 15,19-18 6-15,20-14-7 16,32 6-21-16,14 4-44 16,5 15-82-16,7 22-123 0,-6 25-181 15,-7 18-273-15,-19 22-173 16</inkml:trace>
  <inkml:trace contextRef="#ctx0" brushRef="#br0" timeOffset="2011">3418 1168 2339 0,'0'0'98'16,"0"0"66"-16,0 0 36 0,6 44-42 16,-6 25-55-16,-6 15-50 15,-7 10-32-15,0 19-30 0,-7 4-103 16,1 3-137-16,-7 4-217 16,-6-4-262-16,-1-4-33 0</inkml:trace>
  <inkml:trace contextRef="#ctx0" brushRef="#br0" timeOffset="2428">2926 1998 1834 0,'0'0'71'0,"0"0"80"15,0 0 0-15,0 0-37 16,-13 58-50-16,0-7-30 0,-7-3-14 15,-5 2-12-15,-1-2-54 16,-13-5-23-16,39-43 3 0,-65 44 35 16,7-15-8-16,6-14-8 15,7-12 6-15,-1-6-4 0,46 3 35 16,-64-33 29 0,12 4 58-16,52 29 68 0,-52-29-4 15,52 29 13-15,-39-18-22 16,39 18-11-16,-51 0 20 0,-1 11 3 15,-7 10 12-15,-5 8-15 16,-14 4-9-16,-19 4-16 0,-20-5-31 16,-18-6-23-16,-14-4-8 15,-13-4 0-15,-6-14 1 0,-1-8-25 16,7-11-8-16,13-10-14 16,14-19-8-16,12-10-53 15,13-16-105-15,6-13-67 0,26-12-60 16,7 0-83-16,19 5-189 15,20 9-290-15</inkml:trace>
  <inkml:trace contextRef="#ctx0" brushRef="#br0" timeOffset="2573">582 1434 1735 0,'98'-36'159'0,"12"-5"27"0,19-2-111 15,7 3-116-15,0 0-316 16,-7 3-202-16</inkml:trace>
  <inkml:trace contextRef="#ctx0" brushRef="#br0" timeOffset="3648">3237 4269 806 0,'0'0'187'0,"38"7"24"16,27-3 83-16,45-15-34 0,45-4 10 15,46-3-48-15,45-4-36 16,32 1-33-16,40 2-26 16,25 5-22-16,26-1 1 0,6 8 14 15,1 3 3-15,-1 12-38 16,-12-1-36-16,-7 4-23 0,-26-4-13 15,-39 0-9-15,-45-3 5 16,-52-4-22-16,-51-4 0 16,-40-3-29-16,-32 0-20 0,-25-8-37 15,-20 1-12-15,-26 14-35 16,0 0-63-16,0 0-53 16,0 0-64-16,0 0-113 0,0 0-58 15,0 0-30-15</inkml:trace>
  <inkml:trace contextRef="#ctx0" brushRef="#br0" timeOffset="4539">6175 4706 563 0,'0'-37'96'16,"-6"8"14"-16,-1 4 8 0,1-4 77 16,6 29 37-16,-7-37-30 15,7 37-14-15,-6-25-15 0,6 25-30 16,0 0 12-16,0 0-6 16,0 0-39-16,0 0-46 0,0 0 12 15,0 0 36-15,-32 43-25 16,6 12 17-16,6 14-13 15,7 22-18-15,0 11-4 0,7 11-15 0,-1 11-3 16,1 3-23 0,6 4-4-16,0-4-21 0,0-3-6 15,0-7 7-15,-6-5 1 0,6-17 2 16,-7-11-19-16,1-15-38 16,6-22-15-16,-7-18 4 0,7-29-20 15,0 0-65-15,0 0-74 16,0 0-29-16,0 0-60 0,-6-36-50 15,-1 3 27-15,1-3 36 0,-1-1 47 16,-6 5 52-16,0-1 54 16,-6 0 46-16,19 33 48 0,-39-36 18 15,7 7 22-15,32 29 30 16,-46-37 13-16,14 4 26 16,6 8 16-16,26 25 43 0,-26-36 42 15,26 36 38-15,0 0 52 0,-26-37-23 16,26 37-34-16,0 0-59 15,0 0-53-15,0 0 42 0,0 0 64 16,0 0-1-16,0 0-29 16,0 0-9-16,13 44-10 0,20-4-16 15,5 4-23-15,1 3-5 0,0-3-33 16,6-1-28-16,-6 5-6 16,-6-1 0-16,-7 0-4 0,-13 0-12 15,-1 1-2-15,-12-5-2 16,-6 1 5-16,6-7-4 15,0-37-9-15,-6 25 3 0,6-25 23 16,0 0 20-16,0 0 38 0,0 0-24 16,0 0-11-16,0 0-15 15,0-33-18-15,12-14 2 0,8-4-23 16,12-11 7-16,7 0-14 16,6-3-18-16,1 7-72 0,-1 7-68 15,7 7-140-15,-13 4-191 0,-1 11-282 16,8 11-31-16</inkml:trace>
  <inkml:trace contextRef="#ctx0" brushRef="#br0" timeOffset="4900">6777 7388 1445 0,'0'-22'375'15,"0"22"1"-15,0 0-13 16,0 0-88-16,0 0-22 0,-13 33-68 16,7 11-47-16,-7 7-34 0,7 10-46 15,-1 1-31-15,7 7-10 16,0-3-12-16,-6-4-78 0,6-4-83 16,0-7-92-16,0-4-195 15,0-10-186-15,0-37-95 16</inkml:trace>
  <inkml:trace contextRef="#ctx0" brushRef="#br0" timeOffset="5180">7548 6653 2245 0,'0'0'85'15,"0"0"71"-15,-46-33 33 16,1 11 6-16,6 11-14 0,-6 4-60 16,0 7-37-16,-14 0-39 15,-5 4-24-15,-1 7-4 0,-6-1-14 16,-7 5 3-16,0 3-4 0,7 4-8 16,0 11 8-16,0 3-2 15,12 12-50-15,8-1-63 0,5 7-76 16,7 12-108-16,7 3-127 0,13 4-190 15,6 3-7-15</inkml:trace>
  <inkml:trace contextRef="#ctx0" brushRef="#br0" timeOffset="5412">6415 7836 1629 0,'0'0'348'15,"0"0"56"-15,0 0-49 0,0 0-100 16,0 32-46-16,0-32-11 16,-20 40-67-16,-5 0-52 0,-8 0-22 15,-6 4-33-15,-6 7-4 0,-7 4-16 16,0-4 10-16,-6-4-28 16,0-3-81-16,0-1-91 0,-1-10-130 15,1-7-199-15,13-12-267 16,6-14-59-16</inkml:trace>
  <inkml:trace contextRef="#ctx0" brushRef="#br0" timeOffset="5896">5606 7552 1669 0,'0'0'115'0,"0"0"73"0,32-8 17 16,-32 8 12-16,0 0-66 16,32 40-52-16,-12-3-59 0,-7-1-7 15,-7-3-15-15,1-4-18 0,-7-29-8 16,0 33-7-16,0-33-3 16,0 0-28-16,0 0-19 0,-39 22-21 15,39-22-18-15,-32-11 7 16,32 11-30-16,-20-47 20 0,14-8-40 15,12-3 34-15,7 3 59 0,6 4 41 16,1 4 53-16,-1 10 29 16,-19 37 24-16,13-29-1 0,-13 29 96 15,0 0 23-15,0 0-1 0,13 29-57 16,-19 8-39-16,-1-1-38 16,-12 1-1-16,-7-1-36 15,0-7 3-15,-13 4-27 0,0-8 3 16,1-3 3-16,-1-7 11 0,0-12-8 15,7-3 24-15,6-11-9 16,26 11 10-16,-33-40-29 0,20-3-3 16,7-12-13-16,6-10 0 0,6-15-21 15,14-8-16-15,-1-10-18 16,1 3-20-16,5 12-26 0,8 6-84 16,-7 19-197-16,-7 14-273 15,-19 44-88-15</inkml:trace>
  <inkml:trace contextRef="#ctx0" brushRef="#br0" timeOffset="6299">5276 7377 1647 0,'0'0'264'0,"0"0"15"16,0 33-28-16,0-33-37 15,0 0-59-15,-13 29-59 16,13-29-47-16,-33 36-15 0,1 4-25 16,-7-3 10-16,-6 10 5 15,-14 4 36-15,8 0 30 0,-8 7-13 16,8 0-7-16,-8 1-20 0,8-1 2 16,5 0-15-16,14-7 4 15,6 0-3-15,7-7 5 0,12-4-3 16,7-40-15-16,-6 40-10 0,6-40 2 15,0 0 3-15,0 0 11 16,0 0 5-16,0 0-24 0,0 0 1 16,0 0-13-16,0 0 5 0,-46-22-5 15,46 22 5-15,-45-55 5 16,19-7-10-16,7-7 3 16,6-3-11-16,6-9 2 0,14 1-25 15,6 4-48-15,6 0-87 0,7 6-107 16,6 9-194-16,7 2-253 15,0 8-99-15</inkml:trace>
  <inkml:trace contextRef="#ctx0" brushRef="#br0" timeOffset="6481">5062 6813 2325 0,'0'0'266'0,"0"0"-34"16,0 0-60-16,0 0-90 0,0 0-35 16,0 0-86-16,0 0-141 0,0 0-259 15,0 0-221-15,0 0-82 16</inkml:trace>
  <inkml:trace contextRef="#ctx0" brushRef="#br0" timeOffset="6700">3884 6555 1950 0,'0'0'240'16,"0"0"70"-16,0 0-20 0,0 0-25 15,0 58-72-15,0 7-81 0,6 15-57 16,1 11-28-16,-1 11-94 15,1 0-110-15,-7 4-95 0,0-12-172 16,-7 1-158-16,-6-11-53 0</inkml:trace>
  <inkml:trace contextRef="#ctx0" brushRef="#br0" timeOffset="7080">3554 7286 1807 0,'0'0'56'0,"0"0"43"0,0 0 109 16,0 29 8-16,-7 8-16 0,-6 6-77 15,7 1-50-15,-14 3-43 16,7-3-18-16,0-4-56 0,-6 0-48 16,19-40-41-16,-39 40 3 0,39-40 6 15,-45 11 43-15,6-11-13 16,39 0 38-16,-39-36 9 15,7-12 41-15,6-3 16 0,7-3 111 16,-7 3 76-16,0 7 35 0,0 4-16 16,26 40-49-16,-39-33-45 15,0 19-16-15,0 14-4 0,-6 14-2 16,-7 8 11-16,-6 11-17 0,0 3-16 16,-13 1-24-16,6-1-26 15,-13-3-7-15,0-8-21 0,-6 1 0 16,0-8-56-16,-6-11-35 15,5-3-67-15,8-8-51 0,5-3-119 16,8-8-126-16,12-6-194 16,13-12-56-16</inkml:trace>
  <inkml:trace contextRef="#ctx0" brushRef="#br0" timeOffset="7244">2240 6860 2522 0,'38'-32'189'16,"1"-1"1"-16,13 0-23 16,13 0-47-16,13-3-47 0,6 3-52 15,13 4-174-15,-7 3-251 16,1 1-260-16,-13 7-151 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5:09.7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5888 541 830 0,'-20'-51'-11'0,"20"51"-4"0,-39-58 18 15,7 11 19-15,32 47 39 16,-52-58 32-16,13 10-20 16,39 48-33-16,-51-54 23 15,5 14-32-15,1 3-7 0,-7 8-16 16,0 4 46-16,-6-1-44 15,-7 1 48-15,-12 10-25 16,-7 1-40-16,-7 6 52 0,-6 5 13 16,0 3 8-16,6 3 0 15,-6 5-14-15,0-1 26 16,0 4 2-16,0 3 3 0,0 1-9 16,-7 3-7-16,0 4-33 15,-6 3-3-15,0 1-10 0,7-1-16 16,-7 4 6-1,6 1-5-15,1 2-2 0,-1 1-10 16,-6 0 25-16,6 0 1 16,1 3 5-16,6-3-10 15,0 3 7-15,13 4-8 0,-7 0 4 16,7 8-13-16,0 2-5 16,6 1 0-16,7-3-4 0,6 3 0 15,0-4-8-15,7 0 16 16,6-3-16-16,0 7 16 15,7 0 13-15,0-4-11 0,-1 4-21 16,1 4 28-16,0 3 18 16,-7 7-10-16,-6 5 20 15,-7 2-18-15,0-2 6 16,7 2 0-16,-7-6 0 0,7-1-14 16,0-6-11-16,0-1 1 15,6-7-8-15,13-8 3 16,0-3-8-16,7-7 13 0,6-4-8 15,26-29-5-15,-39 40 8 16,39-40 0-16,-39 51 0 0,7-3-5 16,6 3 12-16,-6-4-7 15,-1 8 8-15,-12 6-3 16,6-2-1-16,-13 6 5 16,7-3-9-16,-7 0 0 0,7-4 5 15,6-3-8-15,-6-8-4 16,6 0 7-16,6 4-8 15,-5-3 8-15,12-1-4 0,-7 0 12 16,1 8-3-16,6 3 12 16,-6 4-14-16,6 0 6 15,-7 7 24-15,8-4-2 0,-1 5-7 16,0-5-7-16,0 4-14 16,0-3-3-16,7-1 3 0,6 1 0 15,0-4-3 1,0-1 0-16,6-6-14 0,1 0 14 15,-1-1 0-15,7 4 0 16,0 1-3-16,0-1 3 0,0 7-3 16,0 8 8-16,7-7-13 15,-1 3-4-15,7-4 3 16,7-6-21-16,6-5-18 0,6-6 21 16,13-8-4-16,7-4 13 15,13-11 11-15,12-6-3 16,8-5 0-16,5-7 17 0,7-3-7 15,7-4 0-15,-7 0-3 16,7-4-7-16,-7 4 10 0,0-7-3 16,-7 0-9-16,1-4-1 15,0-4-3-15,-1 1 7 16,1-1 2-16,-7 4 1 16,-6 0 2-16,-1 1-5 0,-5-1 4 15,-8 3-7-15,-5 1-1 16,5 0 16-16,-12 3-14 15,6 4-4-15,-6 0-8 0,-7 4 10 16,7-1-19-16,0 5 3 16,6 6 5-16,1-6 6 15,5 6 5-15,1-3 4 0,6 4-1 16,7-4 5-16,0-1 5 16,-1-2 0-16,-6-1-4 15,-6 0 12-15,-7 1-4 16,1 2 8-16,-1-2 2 0,-6 6-8 15,0-3-10-15,-1 0 52 16,8-4-48-16,-1 1 6 0,7-1-11 16,-1 0 5-16,14 1-3 15,6-8 16-15,7 0-8 16,12 0-5-16,1-8-24 0,6-3-30 16,13-3-15-16,0-12-7 15,19 1 50-15,-6-1 7 16,0 5 7-16,-6 2 3 15,-14 8 9-15,-19 0 8 0,-6 8-16 16,-20-1 34-16,-13 1 8 16,-12-1 5-16,-7 0-16 15,-39 4-7-15,32-3-4 0,-32 3-17 16,0 0-5-16,45-15 22 16,-45 15 4-16,39-33-2 0,-7-3 17 15,1-8-21-15,-1-7 10 16,1-7-17-16,-1-15 18 15,-6-3-2-15,6-4 11 0,1-11 12 16,-8-4 5-16,1-10-11 16,0-1-4-16,0-7-6 15,6 0 8-15,-6 1 15 16,7 6 0-16,-7 4 0 0,6 8 0 16,0 3-19-16,-12 3 8 15,-1 1-11-15,-6 3-8 16,0 8-6-16,0-1-16 0,0 5 8 15,-7 10-5-15,1 11 0 16,-1 3 0-16,-6 8-4 0,0 40 4 16,7-54 0-16,-7 10 6 15,0 4 5-15,-7 0-7 16,-6-4 3-16,7 1 0 16,-7-5-11-16,-6-6 9 15,6-4-1-15,0-8-4 0,6 1-4 16,1-5 15-16,-1 1-8 15,-6-4-3-15,7-3 6 0,-1 11 3 16,-6 3 27-16,7 3 5 16,-7 8-13-16,0 8-16 15,0 3-7-15,0 7 5 0,13 33-3 16,-19-40-7-16,19 40-9 16,0 0 4-16,-13-36-3 0,13 36 8 15,0 0 0-15,0 0-9 16,0-37 9-16,0 37-9 15,0 0 9-15,0 0-5 16,0 0 5-16,0 0-4 16,0 0-1-16,0 0-3 0,0 0 10 15,0 0 8-15,0 0-10 16,0 0-4-16,0 0-18 0,0 0-7 16,0 0-6-16,0 0-14 15,0 0 2-15,0 0 3 16,0 0-11-16,0 0-21 0,0 0 16 15,0 0-33-15,0 0-57 16,0 0-65-16,0 0-151 16,0 0-79-16,0 0-73 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5:15.4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4322 2126 871 0,'0'0'257'0,"0"0"74"16,33-7-48-16,-33 7-52 16,0 0-58-16,0 0-43 15,0 0 26-15,0 0-17 0,0 0-24 16,19 40-33-16,-19-40-32 15,7 43-23-15,-7-43-12 16,-7 41-5-16,7-41-5 0,-19 36-5 16,19-36-3-16,0 0-19 15,-52 40 35-15,7-18-13 0,-1-4-5 16,1 0 0 0,0 4 25-16,-7 7 9 0,0 8 9 15,-6 3 1-15,0 3 0 16,6 5-21-16,-6-1-2 0,12-3-9 15,8-4 5-15,38-40-43 16,-52 47-102-16,52-47-184 16,-46 33-301-16,46-33-127 0</inkml:trace>
  <inkml:trace contextRef="#ctx0" brushRef="#br0" timeOffset="200">4135 1586 2261 0,'0'0'295'16,"0"0"-45"-16,0 0-102 16,0 0-76-16,45-36-49 15,-45 36-160-15,0 0-275 0,0 0-331 16,0 0-11-16</inkml:trace>
  <inkml:trace contextRef="#ctx0" brushRef="#br0" timeOffset="555">3701 2162 1720 0,'0'0'246'0,"0"0"-10"16,0 0-40-16,0 0-43 16,0 0-49-16,0 0-34 0,0 0-4 15,0 0 10-15,0 0-21 16,0 0-14-16,0 0-18 16,0 0-11-16,0 0-1 15,-45-7-1-15,45 7 34 0,-52-11 14 16,0 4 0-16,13 18-12 15,-6 11 17-15,-7 14-7 16,7 19-9-16,0 14 5 0,-1 11-26 16,7 11-4-16,7 4-14 15,6 3-2-15,13 0-2 0,0-11-16 16,13-3-85-16,-6-18-96 16,6-12-129-16,0-9-236 15,0-45-203-15</inkml:trace>
  <inkml:trace contextRef="#ctx0" brushRef="#br0" timeOffset="1067">3157 1241 1221 0,'0'0'266'0,"0"0"8"15,0 0-44-15,0 0 63 0,0 0 11 16,-26 54-83-16,-6 23-53 16,6 17-38-16,0 12-55 0,0-1-24 15,7 1-33-15,0-7-6 16,-1-8-8-16,-5-11-28 16,-1-3-111-16,-6-12-151 0,0-7-230 15,-7-7-212-15,-7-11-32 16</inkml:trace>
  <inkml:trace contextRef="#ctx0" brushRef="#br0" timeOffset="1431">2466 2235 1712 0,'0'0'277'15,"-52"-36"3"-15,52 36-38 16,-52-29-92-16,52 29-71 0,0 0-44 16,0 0-28-1,-32-51-28-15,32 51-30 0,6-51-26 16,33 7-21-16,6 8 29 16,20 10 17-16,0 4 5 0,-7 8 40 15,-13 10 10-15,-45 4 36 16,46 4 25-16,-46-4 54 15,0 0 11-15,-7 54 13 0,-25 1-18 16,-13 0-9-16,-27-1-6 16,-5 1-35-16,-8 3-19 15,-5 4-29-15,-1-4-11 0,7-3-15 16,13-8-76-16,6-11-115 16,13-6-158-16,52-30-231 15,-45 11-216-15</inkml:trace>
  <inkml:trace contextRef="#ctx0" brushRef="#br0" timeOffset="1604">2621 1463 2631 0,'0'0'177'16,"0"0"-72"-16,0 0-45 15,0 0-133-15,0 0-262 0,0 0-367 16,0 0-101-16</inkml:trace>
  <inkml:trace contextRef="#ctx0" brushRef="#br0" timeOffset="1791">2278 1714 2716 0,'0'0'313'16,"0"0"-16"-16,0 0-44 0,0 0-108 15,0 0-85-15,0 0-160 16,0 0-140-16,0 0-192 0,0 0-352 16,0 0-151-16</inkml:trace>
  <inkml:trace contextRef="#ctx0" brushRef="#br0" timeOffset="1983">2051 1201 2260 0,'0'0'357'0,"0"0"-31"15,0 0-64-15,20 72-100 0,-20 5-86 16,6-1-42-16,-12 8-111 15,-14 3-141-15,-6 8-195 0,-12 0-216 16,-14 0-118-16</inkml:trace>
  <inkml:trace contextRef="#ctx0" brushRef="#br0" timeOffset="2167">1521 2108 2274 0,'0'0'311'16,"0"0"-15"-16,0 0-79 16,-20 51-71-16,-6 14-75 0,-19 8-43 15,-13 11-14-15,-7 3-112 16,-6-3-111-16,0-4-157 0,-1-7-251 16,21-15-165-16</inkml:trace>
  <inkml:trace contextRef="#ctx0" brushRef="#br0" timeOffset="2915">5572 479 1213 0,'19'-40'125'0,"-19"7"63"16,7-3-4-16,-14-4-55 16,-6-4-50-16,-13 0-43 0,-12 4-28 15,-27-3 6-15,-19 6-19 16,-39 5 53-16,-20 6 28 0,-25 4 9 16,-26 11-2-16,-13 8-4 15,-20 3-3-15,-12 3-17 0,-7 8 13 16,-7 4 12-1,-6 14-3-15,0 15-14 0,1 14-19 16,6 26 14-16,-14 18 33 16,1 25 6-16,0 19-3 0,-1 15-9 15,1 24-7-15,12 23-26 16,20 10-17-16,20 19-13 16,38 15-3-16,33 6 20 0,38-3 29 15,39 0 6-15,39 3-6 16,46-6-18-16,51-4-15 0,52-8-20 15,39-11-19-15,38-11 0 16,46-13 3-16,33-23 6 16,32-29-9-16,38-29-5 15,14-33-13-15,6-40-31 0,0-44-25 16,-2-51-23-16,2-47-14 16,-6-40 33-16,-13-47-7 0,-33-38-15 15,-20-24 2-15,-38-26 21 16,-26-14 34-16,-45-4 30 15,-39 7 16-15,-52 11-15 0,-39 22 8 16,-38 15 4-16,-33 25 11 16,-32 21-18-16,-27 23-21 0,-12 22-30 15,-26 21-67-15,20 23-55 16,-8 21-190-16,14 15-246 16,13 18-113-16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5:21.5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814 0 1247 0,'6'-37'186'16,"-6"37"32"-16,0 0-42 15,0 0-41-15,0 0-64 0,0 0 130 16,-13 84 32-16,-19 44-2 16,-21 37-85-16,-6 24-62 15,-7 20-37-15,-5 7-4 16,-1-12-23-16,6-17-6 0,0-19-8 16,1-21-1-16,13-16-5 15,12-28-16-15,1-19-54 0,6-19-44 16,13-13 13-16,20-52 8 15,0 0-45-15,0 0-27 16,0 0 13-16,0 0 29 0,-26-77 29 16,19-11 29-16,7-15 24 15,14-2 20-15,-1 6 44 0,0 11 81 16,-7 19-9 0,1 17 6-16,-7 52-58 0,6-47-13 15,-6 47 58-15,0 0 24 16,0 0-14-16,0 0-24 0,-32 54-26 15,12 9 12-15,0 3 9 16,7 10-3-16,7 9-6 0,-1 2-23 16,7 2-22-16,7-6 12 15,-1-10-11-15,7-10-12 16,-7-19 1-16,-6-44 4 0,14 40 35 16,-14-40 40-16,0 0-18 15,0 0-29-15,39-22-21 0,-6-25-5 16,6-24-8-1,14-20 2-15,12-22-5 0,14-18-10 16,6-5-25-16,1 5-52 16,-8 10-109-16,-6 19-189 0,-6 14-297 15,-7 15-141-15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38.9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1053 540 0,'0'0'7'16,"0"0"94"-16,0 0 54 15,0 0-15-15,0 0-17 0,0 0-21 16,0 0-1-16,0 0 0 15,0 0-28-15,0 0 28 16,0 0-11-16,0 0 33 0,0 0-8 16,0 0-6-16,0 0-64 0,33-26-15 15,-6-7-21-15,5-4-1 16,1-15-8-16,0-3 3 0,13-12-3 16,7-6-8-16,-1-5 11 15,21 4-9-15,-1 0 12 0,7 11-24 16,0 8 18-16,-1 7 20 0,1 4-20 15,7 10-22-15,-8 8 27 16,8 4 7-16,-7 4-21 0,19 7-1 16,-6 0 14-16,0 7 19 15,13 0-23-15,7 8-12 0,6 7 15 16,1 4-19-16,6 3 23 16,-1 4 1-16,1 4-14 0,0 8 6 15,0-9 17-15,0 5-17 16,0 0 3-16,0-8 14 0,-7-8 5 15,0-10-25-15,-6-4 9 0,0-4 15 16,6-10-5-16,0-1-10 16,-6-7-6-16,6 0 3 0,-6-1-3 15,-7 1-8-15,-13-4 25 16,0 4 1-16,-7 4-13 0,-12-1 25 16,-14 1 3-16,-13 3-33 15,-7 4 13-15,-39 11 13 0,33-11-23 16,-33 11-13-16,0 0 19 15,26-8 0-15,-26 8-23 0,0 0 8 16,0 0-55-16,0 0-53 16,0 0-51-16,0 0-36 0,0 0-42 15,0 0-49-15,0 0-35 0,0 0-2 16</inkml:trace>
  <inkml:trace contextRef="#ctx0" brushRef="#br0" timeOffset="404">4305 0 559 0,'0'0'113'16,"0"0"-26"-16,0 0-31 0,0 0 39 16,0 0 29-16,0 0-28 15,0 0-23-15,0 0-6 0,46 30 34 16,0-8-33-16,0-7-26 15,0-4-13-15,0-4-16 0,-7-7 1 16,-39 0-2-16,46 0-19 0,-46 0 12 16,39-7-14-16,-39 7 9 15,0 0 20-15,33-26-3 0,-33 26 90 16,0 0 13-16,0 0 0 16,20-30-30-16,-20 30-33 15,0 0-22-15,0 0-14 0,0 0-13 16,0 0 64-16,0 0 6 0,-39 45-28 15,12-12-2-15,-6 4-2 16,1 0 25-16,5-4-8 0,1 4-28 16,0-7-22-16,6 3-13 0,20-33 4 15,-13 37-1-15,13-37 5 16,0 0-5-16,-7 29-29 16,7-29-179-16,0 0-165 0,0 0-213 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5:22.0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2910 185 731 0,'0'0'169'0,"-39"15"52"16,-6-11 11-16,19-4-16 0,26 0 0 15,-32-8-48 1,32 8-80-16,0 0-33 0,-13-29-45 15,26-4-10-15,13 1-38 16,6 6 35-16,1 4 3 0,-1 8-3 16,-32 14 3-16,32 0 6 15,-32 0-1-15,20 33-2 0,-27 7 42 16,-19 7 0-16,0 4 16 16,-32 3 18-16,0 5-34 0,-13-8-33 15,-1 0 5-15,-5 1-36 16,-7-5-105-16,5-11-227 15,1-3-182-15,14-11 14 16</inkml:trace>
  <inkml:trace contextRef="#ctx0" brushRef="#br0" timeOffset="184">2275 109 978 0,'0'0'242'0,"0"0"85"15,0 0 0-15,0 0-41 16,-19 44-113-16,-7-1-81 0,-13 5-50 16,0 3-42-1,-13-1-142-15,0 5-163 0,-12-7-140 16,5-4-64-16</inkml:trace>
  <inkml:trace contextRef="#ctx0" brushRef="#br0" timeOffset="500">1848 338 1216 0,'0'0'327'16,"0"0"-34"-16,0 0-83 16,-59 0-96-16,8 0-50 15,-1 0-32-15,0-3-11 16,0-5-1-16,20 5-23 0,32 3-37 15,0 0-66-15,-26-37 106 16,33 1-214-16,-7 36 68 0,45-44 57 16,-6 19 52-16,6 10 34 15,-45 15 8-15,39 15 21 0,-39-15 18 16,13 58-9-16,-26 4 63 16,-7 11 32-16,-18 8-40 0,-14-9-19 15,-13 1-42-15,-14-7-12 16,2-8-144-16,-1-3-205 15,-6-12-189-15,19-17-80 16</inkml:trace>
  <inkml:trace contextRef="#ctx0" brushRef="#br0" timeOffset="693">1225 0 1113 0,'0'51'275'16,"-19"0"-71"-16,-7 3-96 16,-6-3-27-16,-7 0-24 15,-7 0-44-15,-5 4-60 0,-1-4-243 16,0-3-116-16,0-4-31 16</inkml:trace>
  <inkml:trace contextRef="#ctx0" brushRef="#br0" timeOffset="1004">992 73 1142 0,'-52'21'325'0,"-6"12"23"16,6 7-6-16,-6 4-29 0,0 10-48 15,-7 5-73-15,-6 13-76 16,6 2-31-16,-7-1-32 0,-6 3-15 15,7-3 0-15,0-11-14 16,13-7 7-16,6-15 3 0,52-40 19 16,-52 32 8-16,52-32-12 15,-45 4-9-15,45-4-3 0,0 0-15 16,-20-80-19-16,20-18-12 16,13-22-23-16,13-8 0 15,0 7 13-15,0 19-7 16,-7 19-96-16,7 21-141 0,-6 25-219 15,-20 37-122-15,0 0-181 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5:55:23.7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2897 0 1228 0,'0'0'173'16,"0"0"50"-16,0 0 20 0,0 58-39 16,-26 1-20-16,0 10-56 15,-13 14-14-15,0 16-32 0,-6 10 17 16,0 7-6-16,-7 4-37 15,7 2-27-15,-1-6-14 16,1-14-15-16,0-11 9 0,12-15-9 16,7-10-103-16,1-15-138 15,25-51-96-15,-33 43-133 16,33-43-51-16,0 0-6 16</inkml:trace>
  <inkml:trace contextRef="#ctx0" brushRef="#br0" timeOffset="310">2308 929 1680 0,'0'0'109'0,"0"0"77"16,0 0 58-16,0 0-20 16,-39 22-38-16,19 18-55 15,1 11-58-15,13 11-24 0,-1 7-12 16,1 0-7-16,-1 0-8 15,7-7-3-15,-6-7-11 16,-1-8 1-16,7-47 0 0,0 40 4 16,0-40 28-16,0 0 8 15,0 0 15-15,0 0-24 16,0 0-24-16,52-51-6 0,-7-18-4 16,7-11-17-16,0-4-1 15,0 1-1-15,-13 13-46 0,-7 12-115 16,-32 58-230-1,0 0-175-15,45-29-83 0</inkml:trace>
  <inkml:trace contextRef="#ctx0" brushRef="#br0" timeOffset="797">1206 2319 1400 0,'13'-36'172'16,"0"0"37"-16,0-1-34 15,7-3-70-15,-1 0-34 16,0 4-34-16,-19 36-15 0,33-44-28 15,-33 44 11-15,52-33-16 16,-14 12 20-16,1 13-7 0,0 8 7 16,0 11-4-16,6 4-2 15,-6-1-16-15,6 4 6 16,-6-3 7-16,0 0 0 16,-39-15 17-16,45 3 1 0,-45-3-10 15,46-14-8-15,-46 14 24 16,39-26 32-16,-39 26 49 15,0 0 2-15,0 0 12 0,0 0 10 16,0 0-47-16,0 0-35 16,-46 4 34-16,-25 21 21 15,-13 19-5-15,-13 14-32 0,-7 11-29 16,1 8-20-16,-1-1-12 16,13 1-9-16,14-14-48 0,12-9-106 15,13-10-155 1,52-44-218-16,-39 29-189 0,39-29-20 15</inkml:trace>
  <inkml:trace contextRef="#ctx0" brushRef="#br0" timeOffset="966">1523 1737 2415 0,'33'-44'81'0,"-33"44"-57"15,0 0-10-15,0 0-49 16,0 0-126-16,0 0-184 16,0 0-156-16,0 0-57 0</inkml:trace>
  <inkml:trace contextRef="#ctx0" brushRef="#br0" timeOffset="1256">1116 2192 1448 0,'-39'-4'333'16,"-6"1"46"-16,45 3-53 0,-46-18-126 15,1 3-91-15,45 15-42 16,-45-22-57-16,45 22-36 0,-33-44-20 16,33 44-6-1,-6-43 13-15,6 43 3 0,19-40 1 16,-19 40 5-16,0 0-6 15,45-18 24-15,-45 18 3 0,39 3 21 16,-39-3 29-16,13 40 18 16,-19 4-24-16,-20 3-3 15,-6 4-10-15,-14-3-36 0,1-1-120 16,-7 0-197-16,6-7-264 16,-6-7-99-16</inkml:trace>
  <inkml:trace contextRef="#ctx0" brushRef="#br0" timeOffset="1737">616 1905 2263 0,'0'0'65'0,"0"0"140"15,13-48 39-15,-13 48-52 0,13-43-78 16,-13 43-68-16,0 0-22 15,39-51-33-15,-39 51-31 16,53-40 23-16,-53 40 17 0,52-30-13 16,-52 30 2-16,0 0 15 15,45-14 6-15,-45 14-7 16,0 0-3-16,0 0 27 16,6 40 4-16,-19 4-23 0,-13 10 1 15,-6 4 10-15,-14 4-3 16,-6 4 5-16,0 3 11 0,-6 0 32 15,0 8-7-15,-1 6 0 16,1 1-16-16,0-4-15 16,0 1-1-16,12-8 3 0,1-8 3 15,6-10-20-15,13-15-6 16,0-11 20-16,26-29 41 0,0 0-4 16,0 0-22-1,-32 18-15-15,32-18-2 0,0 0-23 16,-26-51-7-16,7-11 3 15,12-10 4-15,7-16-22 0,7-4 0 16,12-2-13-16,1 6-45 16,-1 8-53-16,7 11-108 15,0 15-187-15,13 14-161 0,-39 40-218 16</inkml:trace>
  <inkml:trace contextRef="#ctx0" brushRef="#br0" timeOffset="1914">500 3263 2420 0,'6'33'53'0,"-6"-33"24"16,0 0 3-16,0 0-72 15,0 0-185-15,7-37-309 0,-7-14-272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5:37.3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12208 989 822 0,'0'0'205'0,"0"0"-4"0,0 0 52 16,0 0 7-16,0 0-72 15,39 30-25-15,14 3-40 0,6 0-18 16,7 0-40-16,12 4-4 15,1 0-8-15,0-3-14 16,-13-1-25-16,-14-4-4 0,-6-6-4 16,-19-5 15-16,-27-18 23 15,0 0-44-15,0 0 11 16,-46 15-51-16,-13-11-8 0,-7-4 6 16,0-12-29-16,7-2-47 15,6-12-9-15,1-11 18 0,19-4 23 16,7-3 37-16,13 3 29 15,6 4 8-15,7 37 14 0,0-37 39 16,0 37-35-16,0 0 21 16,0 0 40-16,-7-29 88 0,7 29-48 15,0 0-63-15,-46 22 5 16,-6 4-34-16,6-4 7 16,0 4-4-16,46-26-21 15,-46 29-6-15,46-29 9 0,0 0-14 16,-20 34 33-16,20-34-12 15,33 29-18-15,6-10 8 0,21-8 7 16,-8 0-26-16,14-4 34 16,-14 1-4-16,-6-1-11 0,-6 0 9 15,-40-7-13-15,33 8 24 16,-33-8 55-16,0 0 0 0,0 0-36 16,0 0-9-16,-46 15-31 15,-13-15 28-15,-7 0-20 0,0-11-9 16,-6-4 15-16,-7-11-10 15,0 0-4-15,0-11 17 0,7 0-13 16,0 0-3 0,-1-3 0-16,21 3-3 0,6 0-3 15,46 37 16-15,-59-48-7 16,19 14 3-16,40 34-16 0,0 0 27 16,0 0-23-16,0 0 9 15,0 0-6-15,0 0 2 0,0 0 10 16,0 0 0-16,0 0 4 15,20 45 10-15,13-1 26 0,6 0 15 16,7 1-18-16,7-5-9 16,-1-6-18-16,1-5-22 0,0-7 13 15,-14-3-2-15,0-8-20 16,-39-11 39-16,27 4-14 16,-27-4-8-16,0 0 4 0,19-34-6 15,-19 34 0-15,-13-37 6 16,13 37 4-16,0 0 31 15,-52-29-3-15,-1 25 27 0,1 15 6 16,6 15-6-16,0 7-1 16,0 12 9-16,6 3-25 0,1 3-5 15,6-10-5-15,-7 0-28 16,40-41 0-16,-39 44 1 0,39-44-2 16,0 0 0-16,-39 37-2 15,39-37-7-15,0 0 7 16,-46 11-18-16,46-11-17 0,-40-11-43 15,40 11-56-15,0 0-75 16,-46-33-76-16,46 33-263 0,0 0-247 16</inkml:trace>
  <inkml:trace contextRef="#ctx0" brushRef="#br0" timeOffset="505">11196 1093 1759 0,'-7'-37'320'0,"7"37"73"16,0 0-64-16,0 0-144 15,0 0-48-15,0 0-42 0,0 0-32 16,0 0-12-16,0 0-39 16,-52 51 2-16,-1-10-10 0,0-8-4 15,1-11-11-15,12-7-32 16,1-4-8-16,39-11-6 0,0 0-23 15,-39-26 36-15,39 26 6 16,-7-59-31-16,20 8 31 0,7 3-21 16,13 0 33-16,0 14 14 15,13 5-7-15,-7 10 21 16,-39 19-20-16,39-7 30 16,-39 7-12-16,0 0 14 0,0 0 42 15,40 33-17-15,-40-33 18 16,6 44 30-16,-6-7-21 0,0-37 12 15,-19 48 10-15,-1-7-1 16,20-41-9-16,-46 48 2 0,-7-7 3 16,-12-4 5-16,-14-4 8 15,-26-3-47-15,-33 3 12 0,-27 0 19 16,-12 0-12-16,-14-7-13 16,-12 0-27-16,6-8-24 15,12-3 5-15,14-7-9 0,20-12 0 16,6-7 13-16,20-8-6 15,13-6-56-15,20-1-100 16,14-4-97-16,12 1-111 0,20-8-219 16,46 37-330-16</inkml:trace>
  <inkml:trace contextRef="#ctx0" brushRef="#br0" timeOffset="706">9572 319 3207 0,'0'0'414'15,"0"0"155"-15,52-14-85 16,-52 14-145-16,54-15-184 0,-54 15-77 16,52-7-49-16,-52 7-371 15,46-8-271-15,-46 8-202 16,46 4-558-16</inkml:trace>
  <inkml:trace contextRef="#ctx0" brushRef="#br0" timeOffset="1440">6989 1414 1395 0,'0'0'372'0,"0"0"-23"16,0 0-62-16,0 0-54 15,0 0-84-15,0 0-69 0,-46 22-59 16,7-14 4-16,-1-12-12 15,40 4-27-15,-46-22-7 0,46 22-66 16,-33-48-65-16,20 0-32 16,20-4 27-16,13 0 66 15,26 4 23-15,-7 11 37 16,14 11 23-16,-7 12-19 0,6 14 37 16,-12 7 1-16,6 11 17 15,-46-18 100-15,32 45-2 16,-5-8-21-16,-21 3-34 0,-6-3 20 15,0-37-7-15,-52 56-21 16,-1-1 39-16,-19 1 24 0,-7 3-28 16,-13 11-30-16,-7-4-13 15,-6 5-34-15,0-5-16 16,20-2 0-16,-1-9-5 0,21-14-133 16,19-11-175-16,46-30-274 15,-46 7-235-15</inkml:trace>
  <inkml:trace contextRef="#ctx0" brushRef="#br0" timeOffset="1690">6549 13 1991 0,'-7'-30'278'0,"7"30"70"15,0 0-21-15,-19 37-91 16,12 19-55-16,7 14-66 0,7 18-32 16,-1 12-18-16,14 4-35 15,0 3-28-15,-7 1 14 0,6-1-2 16,8-7-64-16,-8-4-97 16,1-7-164-16,0-16-303 15,0-17-310-15</inkml:trace>
  <inkml:trace contextRef="#ctx0" brushRef="#br0" timeOffset="1969">5885 234 1813 0,'0'0'392'15,"-26"-36"5"-15,26 36-92 16,0 0-83-16,-26-30-96 0,26 30-31 16,0 0-1-16,0 0-35 15,26 48-18-15,13 19-23 0,1 10-1 16,12 15-13-16,1 8 7 16,6 12-17-16,-6 6 14 15,-1-3-87-15,-12 3-134 16,-8-15-155-16,-12-6-288 0,-7-16-247 15</inkml:trace>
  <inkml:trace contextRef="#ctx0" brushRef="#br0" timeOffset="2860">5543 1130 2016 0,'0'0'317'0,"0"0"-30"0,0 0-114 15,-26-37-53-15,26 37-75 16,0 0-22-16,0 0-3 16,7-41-24-16,-7 41 18 0,13-37-10 15,-13 37-12-15,39-37 11 16,-39 37-6-16,40-33 0 0,-40 33 3 15,33-30-6-15,-33 30 13 16,0 0-22-16,32-40 21 0,-32 40-6 16,0 0-22-16,0 0 29 15,27-34-17-15,-27 34 0 16,0 0 12-16,0 0-16 16,0 0 1-16,0 0 19 0,39-14-12 15,-39 14 13-15,40 0-19 16,-40 0 8-16,32 14 13 15,1 1-9-15,-33-15 7 0,33 26-4 16,-33-26-12-16,26 37 17 16,-26-37-22-16,14 33 22 0,-14-33 1 15,-7 37-18-15,7-37 9 16,-39 41 7-16,-7-12-26 16,-7 1 33-16,-6-4-26 0,-7 3 18 15,0-3-12-15,1 0-9 16,-8 4 12-16,1-8-21 15,0 4 19-15,0-4 2 0,6 0-3 16,7-7 11-16,6-4-20 16,7 0 20-16,7-4 1 15,39-7-22-15,0 0 29 0,0 0-16 16,0 0-8-16,0 0 2 16,0 0 6-16,0 0 9 0,0 0-9 15,0 0 6-15,46 8-1 16,6-5-10-16,1 1 13 15,13 0-20-15,-1-1 29 0,1 5-17 16,0-1 3-16,-7 1 9 16,-13 3-22-16,0-4 16 15,-7 8-3-15,-39-15-6 0,40 26 19 16,-40-26-21-16,0 0 11 16,26 44 0-16,-26-44-7 15,7 48 16-15,-14-7-12 0,-6-8 27 16,13-33 36-16,-40 55-15 15,1-7 28-15,-14 0-19 0,1 1 13 16,-20 0-9-16,-1-1 6 16,-19 3 21-16,-6 1-17 15,-21 3 1-15,-5 1-13 16,-14-8-41-16,-7 4 11 0,-19-4-32 16,-14 0 13-16,-25-4-13 15,-14-11-7-15,-7-11-85 0,-19-7-53 16,-8-18-65-16,2-12-89 15,-1-7-150-15,0-8-215 16,-13-11-72-16</inkml:trace>
  <inkml:trace contextRef="#ctx0" brushRef="#br0" timeOffset="3809">2697 646 796 0,'0'0'176'16,"0"0"10"-16,0 0 64 0,0 0-50 16,0 0-53-16,0 0-89 15,0 0-28-15,-79-30 3 16,7 30-16-16,6 15 8 15,7 7-34-15,6 11 34 0,53-33-14 16,-52 56-22-16,26-12 23 16,26-44-9-16,-7 44 2 15,7-44 16-15,0 0-39 0,59 48 57 16,7-22-25-16,-7-11-17 16,-6-8-22-16,-1 1 35 0,1-1-22 15,-53-7 30-15,46 11-36 16,-46-11 30-16,0 0-7 0,0 0 58 15,0 0 23-15,0 0-31 16,0 0-13-16,0 0-16 16,-46 33-10-16,-13-21 10 15,-1-12-49-15,1-4 42 0,-6-11-28 16,-8 0 9-16,8-11-4 16,-8-7 1-16,1-11 3 15,0-12-15-15,6-14 19 0,7-4-14 16,-7-8-2-16,14-3 18 15,6 4 9-15,6 3 75 0,1 12-8 16,6 14 5-16,7 8-46 16,-1 7-22-16,27 37 10 0,-26-30-39 15,26 30 15-15,0 0-23 16,0 0-70-16,0 0-123 16,0 0-216-16,0 0-197 15</inkml:trace>
  <inkml:trace contextRef="#ctx0" brushRef="#br0" timeOffset="4641">1199 838 1083 0,'0'0'169'0,"0"0"44"15,0 0-17-15,0 0-96 16,0 0 1-16,39 26-51 0,-39-26-27 16,40 25 13-16,-40-25-10 15,0 0 32-15,0 0-33 16,0 0-7-16,0 0-70 0,-33 34-10 16,33-34 5-16,-46 11-20 15,46-11-65-15,0 0 2 0,-33-45-1 16,20-3 32-16,13 0 51 15,13 4 52-15,-13 44 6 16,26-44 20-16,-26 44 46 16,0 0 89-16,0 0 30 0,46 3-22 15,-46-3-49-15,0 0-33 16,26 52-6-16,-6-15-56 16,-20-37 14-16,0 44 42 0,0-44-29 15,-20 41 3-15,20-41-40 16,-52 30 17-16,6-16-17 0,-7-6-17 15,1-12 12-15,-1-7-22 16,1-15 31-16,6-11-16 0,0-11 3 16,6-15 0-16,-6-18-26 15,13-9 26-15,1 2 0 16,5 3-11-16,1 7 11 16,6 15 7-16,7 12-23 0,0 10 33 15,13 41-17-15,0 0 0 16,0 0 23-16,0 0 66 15,0 0 28-15,0 0-57 0,13 52 48 16,0 7 9-16,7 7-30 16,6 12 11-16,1 3-30 0,12 8-25 15,-6 8-6-15,6-1-24 16,-12 7 3-16,-1 8-9 0,-20 7-5 16,-6 4 5-16,-13-7-11 15,0-1 13-15,-7-14-9 16,-6-11 5-16,6-15-5 15,1-8 0-15,-8-17 10 0,8-12-10 16,19-37 21-16,-53 30-31 16,7-19 18-16,-6-19-8 15,-14-10 4-15,7-19 3 0,-14-19-15 16,1-22 8-16,0-18-17 16,6-11 20-16,14 3 13 0,6 1 14 15,13 7 2-15,6 11-16 16,21 7 13-16,-1 8-24 0,20 4 6 15,14 3-11 1,6 4-7-16,19 0-38 0,1 7-91 16,-1-4-108-16,1 7-220 15,-7-2-356-15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5:43.3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6630 835 918 0,'0'0'121'16,"0"0"82"-16,-39 30-12 15,39-30 27-15,-27 51-45 16,14-10-1-16,13-4-73 0,7 0-28 15,13-8-42-15,-20-29-15 16,39 34-2-16,-6-16-3 16,-33-18-3-16,52 11-15 15,-19-14 9-15,-33 3 0 0,40-26 0 16,-40 26-10-16,26-48-12 16,-13 3 22-16,-6 8 18 15,-7 37-12-15,-27-44 7 0,-12 18-13 16,-20 15-6-16,-13 7 30 15,-14 12-15-15,-19-1-9 0,0 8-16 16,-7 0 8-16,7-4 21 16,6-4-16-16,21-3-38 15,12-8-70-15,13-7-30 16,14-4 22-16,39 15 45 16,0 0 42-16,-33-40-1 0,33 40 13 15,-7-37 7-15,7 37 21 16,0 0 69-16,0 0 45 0,0 0-6 15,0 0 6-15,20 37-21 16,-20 0 13-16,0-4-5 16,-20 4-3-16,-6 0-28 0,-7-8-32 15,-13 1-3-15,-13-4-4 16,-13 0-1-16,-20-8-14 0,0-7-6 16,-13-7-6-16,-7-12-15 15,13-6 3-15,7-8-6 16,14-8 6-16,5 0-13 15,14 1-18-15,13 3-160 0,46 26-282 16,-39-30-390-16</inkml:trace>
  <inkml:trace contextRef="#ctx0" brushRef="#br0" timeOffset="197">5579 325 2576 0,'33'-22'288'15,"-7"7"-30"-15,0 0-109 16,-26 15-70-16,0 0-85 0,33-11-168 16,-33 11-273-16,0 0-375 15</inkml:trace>
  <inkml:trace contextRef="#ctx0" brushRef="#br0" timeOffset="524">4770 1027 1979 0,'-46'-55'285'0,"14"3"-55"16,18 0-55-16,8 4-55 15,12-3-57-15,14-1-32 16,6 11-21-16,20 8-2 0,7 7 5 16,6 8-2-16,-6 7-18 15,-1 11 2-15,1 11 5 0,-53-11 5 16,46 33 8-16,-26 4 25 16,-14 3 9-16,-19-3-8 0,-26 4 10 15,-7 0-34 1,-20-1-5-16,-13-6-4 0,-6-1-3 15,-1-7-11-15,1-8-57 16,-1-3-67-16,1-11-109 0,13-8-144 16,12-11-218-16,8-14-70 15</inkml:trace>
  <inkml:trace contextRef="#ctx0" brushRef="#br0" timeOffset="720">4455 0 1444 0,'20'30'339'15,"-14"7"-3"-15,14 11-82 16,-7 3-88-16,13 8-81 0,1 1-36 16,-1-5-28-16,0 8-131 15,7 3-178-15,-13 4-186 0,0 8-104 16,-14-4-42-16</inkml:trace>
  <inkml:trace contextRef="#ctx0" brushRef="#br0" timeOffset="1700">4350 1164 938 0,'-26'-44'201'16,"6"-1"6"-16,13 5-33 15,-6-1-6-15,7 0-2 16,6 41-28-16,0-48-52 0,6 15-56 16,-6 33-1-16,20-37-26 15,-20 37 5-15,0 0 27 0,0 0 18 16,0 0-1-16,0 0 9 16,0 0-14-16,0 0-11 0,20 55 7 15,-14-3-10-15,-6-7-15 16,7-1 7-16,-7-4-9 15,0-10-2-15,0 0-1 16,0-30-3-16,6 37-3 0,-6-37-11 16,7 29 14-16,-7-29 2 15,0 0 21-15,0 0-7 0,0 0-19 16,0 0-7-16,-33-4-4 16,0 1 32-16,33 3 27 0,-39-4-7 15,39 4-3-15,-33 0-12 16,33 0-11-16,0 0-5 15,-33 4-4-15,33-4-2 0,0 0-2 16,0 0-6-16,0 0-3 16,0 0 10-16,0 0-10 15,0 0 15-15,0 0-8 0,0 0-16 16,-26-34 13-16,19 5-4 16,7-4-24-16,0-8-13 15,13-3-12-15,0 3 1 0,1 0 15 16,5 8 2-16,-19 33 31 15,27-37 0-15,-27 37-8 0,0 0 3 16,46-26 12-16,-46 26-10 16,39 0 0-16,-39 0 11 0,0 0-8 15,46 23-15-15,-46-23 15 16,0 0 8-16,33 33-8 16,-33-33 3-16,0 0 9 15,39 37-15-15,-39-37 7 0,27 29 25 16,-27-29 3-16,0 0 3 15,6 41 18-15,-12-12-14 0,6-29-21 16,-20 37 4-16,-6-3 7 16,-1-5-10-16,27-29-4 0,-46 41 11 15,13-4-11-15,7-8-15 16,0 1 20-16,26-30-23 0,-46 37 15 16,6-4-5-16,1-7-19 15,-14-4 22-15,7-3-3 16,-6-8-16-16,6 3 9 15,0-2 4-15,13 6 8 0,-6 1 17 16,39-19-10-16,-33 29 3 16,6 4 8-16,14 1 7 0,7 6-20 15,6 1 5-15,6-1 11 16,-6 5 19-16,7 3 9 0,-14-4-6 16,1-7 4-16,-14 0-15 15,-6-7-14-15,-7-5-5 0,-6-6-10 16,-1-8-8-16,1-11 23 15,-1-7 18-15,7-16-19 16,1-17-3-16,-1-16-18 16,13-21-13-16,7-16 2 0,6-6-10 15,14-8-2-15,-1 3 0 16,14 1-24-16,13 7-86 0,0 3-79 16,6 12-128-16,1 7-206 15,-7 4-309-15</inkml:trace>
  <inkml:trace contextRef="#ctx0" brushRef="#br0" timeOffset="1888">3726 491 1618 0,'0'0'315'0,"39"-7"74"0,0 0-86 16,14-1-107-16,13-3-87 15,6-4-52-15,13 1-21 0,-6 3-106 16,-6 3-283-16,-14 1-412 16,-13 3-150-16</inkml:trace>
  <inkml:trace contextRef="#ctx0" brushRef="#br0" timeOffset="2136">2641 273 2595 0,'0'0'170'0,"0"0"0"15,-13 41-52-15,7 15-50 16,-1 17-39-16,7 9 3 0,-6 10-42 15,6 4-121-15,-7 0-234 16,-6 0-274-16,6 0-39 16,-6-7 79-16</inkml:trace>
  <inkml:trace contextRef="#ctx0" brushRef="#br0" timeOffset="2559">2313 938 1784 0,'0'0'236'16,"0"0"-50"-16,33 37-53 15,-14 4-48-15,-19-41-46 0,20 52-2 16,-13-15-37 0,-7 0 25-16,-7-8-19 0,7-29-92 15,0 0-32-15,-39 33 37 16,39-33-26-16,-53 8-7 0,14-19-24 15,-1-15 49-15,-6-4 52 16,13-3 0-16,33 33 64 0,-52-41 19 16,12 16 49-16,1 17 34 15,6 16 82-15,-13 10 3 16,-6 12 29-16,-14 7-47 0,-26 7-7 16,-7 4-33-16,-26 0-32 15,-6 0-24-15,-7-11-9 0,7 0-15 16,6-11-22-16,0-11-26 15,7-12-14-15,12-6-11 16,1-12 2-16,20-11-2 0,6-7-3 16,13-8-16-16,7-14-91 15,7-8-60-15,6 4-59 0,6-8-83 16,1 4-213-16,12 8-142 16,8 7 14-16</inkml:trace>
  <inkml:trace contextRef="#ctx0" brushRef="#br0" timeOffset="2716">171 879 1954 0,'39'-22'296'0,"14"-15"-22"16,12 0-43-16,14-7-73 16,7-4-68-16,12 4-39 0,1 3-95 15,-7 0-260-15,0 4-302 16,-7 8-158-16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5:47.5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5559 484 1113 0,'0'0'235'15,"0"0"53"-15,0 0-38 16,40 26-53-16,-40-26-52 16,20 51-41-16,-14 1-17 0,-6-7-37 15,-6-1-24-15,-8-3 4 16,-12-8-1-16,-7-7-12 0,-13 0-22 16,0-12 5-16,-6-3 10 15,-1-11-7-15,1-3 6 16,-1-12-13-16,0-4 16 0,1-6-12 15,-1-5 0-15,0 0 21 16,7 5 55-16,6 6 9 16,1 8-24-16,-7 18 7 15,6 12 4-15,-6 14 16 0,7 11-20 16,6 5-33-16,7-5-17 16,6 0-7-16,7 1-11 0,6-9 6 15,7-2-27-15,0-34-89 16,0 0-190-16,0 0-239 15,40 29-226-15</inkml:trace>
  <inkml:trace contextRef="#ctx0" brushRef="#br0" timeOffset="218">5026 26 2590 0,'-33'-26'176'0,"33"26"83"16,0 0-15-16,0 0-50 0,0 0-76 15,0 0-50-15,0 0-49 16,0 0-111-16,0 0-158 16,0 0-206-16,0 0-321 0,0 0-73 15</inkml:trace>
  <inkml:trace contextRef="#ctx0" brushRef="#br0" timeOffset="893">5559 3842 1020 0,'-26'4'291'0,"26"-4"22"16,-46-11 11-16,7-4-67 16,-1-3-81-16,7-12-66 0,1-7-53 15,12-7-28-15,7-12-18 16,13-6-4-16,6-1-15 0,14 4-7 15,19 3 1-15,14 12-10 16,13 11-15-16,-1 10 21 16,8 16 22-16,-8 7-9 0,8 15-3 15,-14 7 15-15,-13 4-7 16,-7 3-4-16,-12 5 16 0,-8 3-4 16,-19 0 2-16,-19 3 21 15,-8-7-7-15,-19 4 9 0,0-11 25 16,-13-4-7-1,0-10 5-15,0-12 24 0,0-8-26 16,0-14-1-16,6-15-9 16,14-15-4-16,-7-14-5 0,13-12-26 15,6-18 1-15,-5-7 11 16,12-8-10-16,0-4 1 0,7 1 3 16,6 3-22-16,-6 11 18 15,7 8-11-15,-7 11-14 0,-7 14-70 16,0 12-99-16,0 14-135 15,20 41-186-15,-46-44-150 0,46 44-4 16</inkml:trace>
  <inkml:trace contextRef="#ctx0" brushRef="#br0" timeOffset="1113">6302 1493 1893 0,'0'0'269'0,"0"0"19"15,-33 70-41-15,-13 7-83 0,-6 12-38 16,-8 11-71-16,8 7-19 16,-7 0-23-16,0 8-60 15,-1-1-147-15,1 1-230 0,-13-1-256 16,-7 1-144-16</inkml:trace>
  <inkml:trace contextRef="#ctx0" brushRef="#br0" timeOffset="1901">4382 3303 1872 0,'0'0'249'0,"0"0"-44"0,0 0-78 16,0 0-31-16,7 44-37 15,-7-44-22-15,0 45 4 0,0-45-41 16,-20 44 11-16,20-44-6 16,-46 29-42-16,7-14-1 0,39-15-28 15,-40-7-88-15,40 7-24 16,-26-59-23-16,26-8 49 0,20-3 81 15,19 0 8-15,0 11 70 16,1 11-29-16,-40 48 40 16,59-37 83-16,-20 18 13 15,-39 19-8-15,0 0 30 0,33 41-70 16,-20 3 1-16,-19 8-19 16,-7 0-46-16,-14-1 8 0,-12-3-5 15,0 0-12-15,-7-7 20 16,0-11-16-16,0-8-12 0,0-11 29 15,6-7-14-15,-6-12-6 16,0-10 19-16,0-12-10 0,7-14-22 16,-1-19-7-16,7-7-28 15,7-19 17-15,0-11-5 16,6-14 21-16,7 7 21 16,0 3-21-16,6 12 21 0,1 11 11 15,-1 10-17-15,1 16 23 16,-1 7 9-16,7 48 14 0,-13-41 34 15,13 41-37-15,0 0-7 16,0 0-13-16,0 0-4 0,0 0 52 16,-7 59-2-16,7 19-8 15,7 18 13-15,19 19-20 0,7 10 31 16,6 16-27-16,1 10-30 16,-7 4 0-16,0-3-16 15,-14-8-10-15,-6-11 34 16,-6-11 19-16,-14-15-16 0,-19-7-17 15,0-19-4-15,-20-7-9 16,-7-15-9-16,-12-15 14 0,-1-10-5 16,-13-12-7-16,0-11 7 15,-6-19 2-15,6-6-9 0,0-23 10 16,7-15 0-16,6-18-6 16,13-15 0-16,7-11 9 15,19-11-9-15,21-1-5 0,20-2 12 16,19 6 0-16,13 4-2 15,13 12-16-15,0 10-160 16,0 8-124-16,0 15-156 0,0 7-199 16</inkml:trace>
  <inkml:trace contextRef="#ctx0" brushRef="#br0" timeOffset="3244">8090 1589 939 0,'0'0'195'15,"0"0"44"-15,-39 22 19 16,-14-4-77-16,-6-3-10 0,-20 0-73 16,-19 3-20-16,-20-3-19 15,-27 3-40-15,-13 5-16 16,-13-1-3-16,-20-4 16 0,-19 4-16 15,-14 4 19-15,-19 4 0 16,-33-1 51-16,0 1-12 0,-13 0-12 16,0-1-20-1,5-3-26-15,21-4 12 0,7-3-22 16,6-5 10-16,1-6-8 16,5-1-19-16,14-7 13 0,7 0 28 15,18 0-12-15,21 4-2 16,20-4 0-16,13 0 0 15,26 4-13-15,13-4 15 0,20 0-22 16,7 0-21-16,26 0-10 16,6-4 13-16,14 0 30 0,39 4 10 15,-40 0-10-15,40 0 4 16,0 0-4-16,0 0-1 16,0 0 0-16,0 0-10 15,0 0 14-15,0 0 2 0,-13 52 17 16,20-4 14-16,6 7 47 15,7 8 0-15,-1 11-3 0,1 11 5 16,6 18-3-16,-6 16-33 16,-7 10-17-16,-13 15 1 0,-6 4-25 15,-14 3 4-15,7-3-1 16,0-4-12-16,-7-14 17 0,0-9-21 16,1-13 13-16,-1-16 3 15,7-14 8-15,0-19-16 16,-1-8-10-16,8-14 22 15,6-37-7-15,-7 41 4 0,7-41-4 16,-6 37-14-16,6-37 27 16,0 41-22-16,0-41 9 0,0 51 3 15,-7-6-8-15,7-1 1 16,0-7-10-16,0-37 10 16,7 52-22-16,-1-15 21 0,-6-37-5 15,0 0-8-15,53 55 26 16,-1-22-26-16,14-14 31 0,13-16-16 15,20-3 10-15,19-11-26 16,26-3 22-16,34-5-3 16,32-7 2-16,20-3-2 0,21 3-6 15,12-7 6-15,13 7 13 16,13 7-27-16,6 4 26 16,8 8-22-16,-8 0 22 0,-11 7-24 15,-21 3 35-15,-7 1-30 16,-19 0 17-16,-14-1-8 0,-13-6-2 15,-12-5 9-15,-21 1-19 16,-6-8 22-16,-12 0-19 0,-15-3 19 16,-12-1-12-16,-21 1 10 15,-12-1-4-15,-20-3 0 16,-20 0-10-16,-20-4 13 16,-39 26 3-16,40-55 0 0,-21 7-3 15,-5-4 0-15,-14-14 9 16,6-5-29-16,1-17 25 0,6-23-21 15,7-11 20-15,-1-18-27 16,8-8 28-16,-1-7-3 0,0-1-15 16,0 9 21-16,-12 6 46 15,-1 16-16-15,-13 10-1 0,0 19-32 16,-13 11 14-16,6 15-32 16,-6 11 13-16,0 11-18 15,-7 0-70-15,7 11-100 16,13 37-178-16,-33-41-277 0,33 41-90 15</inkml:trace>
  <inkml:trace contextRef="#ctx0" brushRef="#br0" timeOffset="3829">963 2246 1033 0,'0'0'234'0,"0"0"83"15,0 0-9-15,0 0 6 0,0 0-22 16,0 48-94-1,-6 4-67-15,-8 11-49 0,1 3-41 16,0 4-24-16,0 1-2 16,6 3-8-16,1-1-14 0,-1 5 9 15,7 0-24-15,0 3-119 16,0-4-146-16,0 5-267 16,0-5-192-16</inkml:trace>
  <inkml:trace contextRef="#ctx0" brushRef="#br0" timeOffset="4157">1174 3816 1800 0,'0'0'133'0,"-6"34"28"16,6-34-34-16,0 0-33 0,0 0-30 15,0 0-34-15,-26 33-36 16,26-33 14-16,0 0-8 16,0 0 0-16,39-22 17 0,-6-8-3 15,0-18-2-15,-7-4-12 16,-6-3 2-16,-7 3 13 16,-7 8 31-16,-6 7 26 0,0 37-7 15,0 0-23-15,-39-4-20 16,6 19-15-16,-6 15 7 0,12 3-19 15,-5 4-6-15,5 0-76 16,8-4-208-16,19-33-284 16,0 0-82-16</inkml:trace>
  <inkml:trace contextRef="#ctx0" brushRef="#br0" timeOffset="4497">201 2191 1088 0,'-7'-37'237'0,"7"37"62"16,0 0-7-16,0 0-86 15,0 0-38-15,0 0-38 16,7-33-24-16,-7 33 57 16,0 0 0-16,6 40-43 0,1 8 16 15,6 11-41-15,0 8-1 16,-6 3-33-16,6 0-29 0,0 0-6 16,0 1-18-16,-6-1-4 15,-1-7-19-15,-12-1-141 0,-1 1-174 16,-12-4-332-16,-1-3-226 15</inkml:trace>
  <inkml:trace contextRef="#ctx0" brushRef="#br0" timeOffset="4849">194 3528 1557 0,'0'0'269'0,"-6"45"3"16,6-45-103-16,0 33-39 16,0-33-56-16,0 0-23 15,0 33-16-15,0-33-13 0,0 0-12 16,0 0 5-16,0 0-4 16,0 0 19-16,0 0 28 0,0 0 5 15,0 0-20-15,0 0-15 16,13-33-15-16,-13 0 2 0,-7 3 41 15,7 30 29-15,-6-33-12 16,6 33-31-16,0 0-28 16,0 0-9-16,-40 18 9 15,7 12-14-15,1 7-13 0,5 0 8 16,14 3-99-16,-7-3-119 16,20-37-139-16,0 48-122 0,0-48-69 15,33 34-90-15</inkml:trace>
  <inkml:trace contextRef="#ctx0" brushRef="#br0" timeOffset="5508">1115 3621 1106 0,'0'0'181'0,"0"0"-73"16,0 0-61-16,0 0 4 0,0 0 37 15,0 0-39-15,0 0-29 16,0 0 1-16,0 0 10 0,0 0-31 16,0 0 8-16,40 25 9 15,-7-17-17-15,-33-8 0 16,39 0 8-16,-39 0-4 0,46-11 5 16,-46 11 8-16,39-15-21 15,-39 15 4-15,0 0 72 0,0 0 11 16,0 0-51-16,0 0 15 15,0-26 23-15,0 26-25 16,-32-15 1-16,-8 12-13 0,1 10-10 16,-1 4-23-16,7 8 29 15,1-1-19-15,32-18-2 16,-27 37 1-16,27-37 2 0,-19 41-20 16,19-41 16-16,6 29 3 15,-6-29-14-15,40 19 4 0,-8-16 4 16,1-6-13-16,0-8-4 15,-33 11-11-15,40-23 1 0,-40 23 26 16,26-37-3-16,-6 8-9 16,-20 29 5-16,0-37 15 15,0 37-23-15,0 0 44 16,-46-19 15-16,0 23-30 0,0 11 25 16,6 3-28-16,14 5-18 15,26-23 9-15,-33 25-14 0,33-25-20 16,0 0-110-16,0 0-112 15,0 0-189-15,0 0-110 0</inkml:trace>
  <inkml:trace contextRef="#ctx0" brushRef="#br0" timeOffset="6137">148 3502 422 0,'0'0'85'0,"0"0"102"16,0 0-3-16,0 0-8 0,0 0-65 15,40 41-45-15,-40-41-15 16,39 52-9-16,-6-15-56 16,-33-37 24-16,46 37 2 0,-46-37-3 15,33 33-9-15,-33-33-10 16,0 0 48-16,0 0-9 0,0 0 63 15,0 0-34-15,0 0-61 16,0 0 25-16,0 0-8 16,13-48-2-16,-20 7 11 0,-6 1-23 15,-6-1 24-15,19 41 109 16,-33-37 8-16,33 37-60 16,0 0-31-16,-40-4-7 0,40 4 0 15,-46 37 40-15,46-37-21 16,-39 52-32-16,19-11-1 0,7-12 1 15,13-29-7-15,0 30 13 16,0-30-11-16,0 0-10 0,33 14 3 16,-7-17-27-16,-26 3 20 15,40-22-5-15,-40 22-12 16,32-45 9-16,-12 8 4 16,-13 8-23-16,-7 29 27 0,6-30-11 15,-6 30-9-15,0 0 3 16,0 0-42-16,0 0-94 0,0 0-235 15,-39 45-130-15,13-12-88 16</inkml:trace>
  <inkml:trace contextRef="#ctx0" brushRef="#br0" timeOffset="7529">273 2398 163 0,'0'0'46'0,"0"0"11"0,0 0-2 15,0 0-5-15,0 0 22 16,0 0 1-16,0 0-42 16,0 0-8-16,0 0 24 0,0 0-6 15,0 0-9-15,0 0-22 16,0 0-3-16,0 0 6 0,0 0 12 15,0 0 14-15,0 0-8 16,0 0 35-16,0 0-13 16,0 0-8-16,0 0 1 15,0 0 16-15,0 0-22 0,0 0-27 16,0 0-13-16,0 0-11 16,0 0 11-16,-20-41-9 0,20 41 31 15,-13-44-34-15,13 44 9 16,0-41 0-16,0 41 13 0,0 0 14 15,0 0-7-15,0 0 38 16,0-44 5-16,0 44-37 0,0 0 3 16,0 0-20-16,0 0 16 15,0 0-22-15,0 0-3 16,0 0 24-16,0 0-26 16,0 0-9-16,0 0 20 0,0 0 5 15,0 0-2-15,0 0 4 16,0 0-13-16,0 0 21 0,0 0-4 15,13 48-22-15,-13-48 23 16,14 48 6-16,-14-48-35 0,13 55 40 16,0-14-15-16,-13-41-6 15,13 52 16-15,-13-52-15 16,13 48 8-16,-13-48 100 0,0 0-40 16,7 51-5-16,-1-10-26 15,-6-41-33-15,7 44-2 16,-7-44-8-16,-7 45 3 0,7-8 5 15,0-37-1-15,-6 48 2 16,6-11-35-16,0-37 25 0,-7 44 8 16,7-44-14-16,-13 48 23 15,13-48-25-15,-7 37-3 16,7-37 21-16,0 41-30 0,0-41 25 16,0 0-11-16,0 0-2 15,-6 36 21-15,6-36-28 0,0 0 26 16,0 0 4-16,0 0-23 15,0 0 28-15,0 0-17 16,0 0 24-16,0 0 41 0,6 41-34 16,-6-41-5-16,0 0 7 15,0 33-8-15,0-33-34 16,0 0 35-16,0 30-26 0,0-30-5 16,0 0 10-16,-6 33-10 15,6-33-19-15,0 0 34 0,-7 33-15 16,7-33-16-16,0 0 29 15,0 0-40-15,0 0-132 0,0 0-151 16,0 0-101-16,0 0-112 16</inkml:trace>
  <inkml:trace contextRef="#ctx0" brushRef="#br0" timeOffset="8913">917 2922 492 0,'0'0'81'0,"0"0"24"15,0 0 21-15,0 0-11 16,0 0-15-16,0 0-13 0,0 0-47 15,0 0 7-15,0 0-15 16,0 0-32-16,0 0 15 0,0 0 11 16,0 0-21-16,-6-44 4 15,6 44 48-15,0-44-31 0,0 44-15 16,0-48 20 0,0 48 43-16,0-48-27 0,0 48-4 15,-7-48-28-15,7 48-15 16,-7-45 25-16,7 45-33 0,-6-52 3 15,-1 12 16-15,7 40-11 16,-13-41 0-16,13 41-6 0,-6-44 0 16,6 44 34-16,0 0-41 15,-14-48-5-15,14 48 34 0,-6-41-14 16,6 41-2-16,-13-37 0 16,13 37 13-16,0 0-31 15,-7-40 33-15,7 40-41 0,0 0 4 16,7-41 55-16,-7 41-53 15,0 0 66-15,0 0-46 16,6-41-11-16,-6 41 21 0,0 0-10 16,0 0-22-16,0 0 49 15,0 0 31-15,0 0-40 0,0 0 11 16,0 0-2-16,0 0-18 16,0 0-5-16,0 0 15 15,0 0-2-15,0 0 15 0,7-33-5 16,-7 33-32-16,0 0 22 15,0 0-24-15,0 0 12 0,0 0 13 16,0 0-9-16,0 0-30 16,0 0 27-16,0 0-12 15,0 0-10-15,0 0 35 0,0 0-19 16,0 0-18-16,0 0 26 16,0 0 2-16,13 44-10 0,-13-44 0 15,7 45 10-15,-1-5-28 16,-6-6 63-16,0-34-55 15,-6 62-11-15,-1-10 18 0,7-4 11 16,-7-7-13-16,7 3 9 16,-6-7-13-16,6-37 32 0,-7 56-20 15,7-20-29-15,0-36 35 16,0 45-5-16,0-45-12 16,0 40 12-16,0-40-4 0,13 37-16 15,-13-37 25-15,0 0 5 16,7 41-31-16,-7-41 35 15,0 0-18-15,13 41-11 0,-13-41 11 16,0 0 14-16,13 40-17 16,-13-40-8-16,0 0 32 0,0 0-21 15,0 0-4-15,13 41 93 16,-13-41 2-16,0 30-51 0,0-30 2 16,0 0-23-16,0 33-19 15,0-33 23-15,-6 33-23 16,6-33-8-16,-7 33 19 15,7-33-28-15,0 0 17 0,-13 30 17 16,13-30-17-16,0 0-5 16,0 0 13-16,0 0-12 0,0 0-3 15,0 0 10-15,0 0 5 16,0 0-22-16,0 0 14 0,0 0 6 16,0 0-17-16,0 0 21 15,0 0 0-15,0 29-13 0,0-29 12 16,0 0-9-16,0 0-3 15,0 0 7-15,0 0-13 16,0 0-109-16,0 0-112 16,0 0-171-16,0 0-102 0</inkml:trace>
  <inkml:trace contextRef="#ctx0" brushRef="#br0" timeOffset="10561">129 3706 282 0,'0'0'26'0,"0"0"14"15,0 0 25-15,0 0-21 16,0 0-26-16,0 0 3 16,0 0-1-16,39-30 6 0,0 8 4 15,-6-4-6-15,0 7-7 16,-33 19-7-16,33-22 39 0,-33 22-5 16,0 0-18-16,0 0 5 15,20-33-15-15,-20 33 2 16,0 0 2-16,0 0 10 15,-40-18 6-15,40 18 6 0,-46-4-16 16,46 4 1-16,-46 15 7 16,46-15 16-16,0 0 34 0,-39 33 12 15,39-33-29-15,-20 41 1 16,20-41-43-16,0 40 17 16,0-40-39-16,0 0 17 0,0 0 1 15,0 0-43-15,0 0 60 16,40 26-84-16,-40-26 56 0,0 0 17 15,0 0-18 1,39-29-6-16,-39 29-36 0,33-45 33 16,-13 1-39-16,-14 3 23 15,1 8 3-15,-7 33 8 0,0-44-2 16,0 44 26-16,0 0-30 16,0 0 0-16,-40-19 36 15,-6 27 4-15,7 14-52 0,-1 7 56 16,1 5 6-16,39-34-14 15,-46 44-13-15,46-44-4 0,-46 40-45 16,46-40 37-16,0 0 6 16,0 0-86-16,0 0-56 0,0 0-35 15,46 15-103 1,-7-11-69-16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6:04.8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77 450 0,'0'0'56'0,"0"0"4"16,0 0 11-16,0 0-29 0,0 0-24 15,0 0 8-15,0 0 14 16,14-40-27-16,-14 40 15 16,0 0-13-16,0 0 4 0,0 0 2 15,0 0-21-15,0-37 28 16,0 37-45-16,0 0 13 15,0 0 14-15,0 0 19 0,0 0 33 16,0 0-5-16,0 0 0 16,0 0-6-16,0 0-33 0,0 0-16 15,0 0 22-15,0 0 1 16,0 0 22-16,0 0 32 0,0 0 1 16,0 0-12-16,0 0 25 15,0 0-37-15,0 0 15 16,0 0-21-16,0 0-21 15,0 0-25-15,0 0 0 0,0 0-18 16,0 0 6-16,0 0 16 16,0 0-8-16,0 0 2 0,8 51-6 15,0 1 11-15,-8 5-4 16,0 2-28-16,7 3-162 0,0 6-100 16,-7 10-150-16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6:14.5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3539 2586 1110 0,'0'0'146'0,"0"0"34"15,0 0-25-15,0 0 6 16,0 0 91-16,0 0-15 16,32 11-77-16,1 11-58 0,0 15-42 15,-7 3-1-15,-6 12-27 16,-7 0 7-16,-19 0-12 0,-14 3-19 15,-13-3-18-15,-6 0-137 16,-7-4-176-16,-7-7-280 0,1-8-68 16</inkml:trace>
  <inkml:trace contextRef="#ctx0" brushRef="#br0" timeOffset="276">3341 2034 949 0,'0'0'192'0,"0"0"28"15,0 0-127-15,0 0-9 16,0 0 122-16,-19 48-79 15,12 9-34-15,14 9-36 16,-7 1-41-16,13-1 0 0,-7 1-6 16,8-8-43-16,-8 0-259 15,-6-4-204-15,0-7-104 0</inkml:trace>
  <inkml:trace contextRef="#ctx0" brushRef="#br0" timeOffset="808">3138 2538 836 0,'0'0'140'15,"0"0"10"-15,6 51-70 16,-6-6-15-16,0-5-46 16,-6 1 15-16,-1-4 8 0,7-37-20 15,-20 48-22-15,7-11 6 16,13-37-10-16,-26 37 4 16,26-37 4-16,0 0 13 0,0 0-38 15,-46 18 11-15,46-18-27 16,-46-7-26-16,46 7-20 0,-26-45 7 15,13-3 43-15,-1 8 6 16,14 3 65-16,0 37-29 0,0-37 11 16,0 37 15-16,0 0-40 15,0 0 101-15,0 0-3 16,0 0-11-16,0 0-16 0,0 0-4 16,27 48 35-16,-21-7 8 15,-6 3-53-15,0-3 8 0,-6-5-17 16,-7-2 26-16,-1-1-40 15,14-33-2-15,-46 38-11 16,7-12-2-16,-7-8-31 0,13-10-35 16,-6-1-57-16,12-11-19 15,27 4-14-15,-32-14 1 0,32 14-5 16,0 0 33-16,-20-37-73 16,20 37-90-16,0-26-71 15</inkml:trace>
  <inkml:trace contextRef="#ctx0" brushRef="#br0" timeOffset="1224">2855 2441 1559 0,'0'0'222'0,"0"0"22"16,0 0-19-16,0 0-57 0,0 0-75 16,0 0-25-16,0 0-39 15,0 0-19-15,0 0-10 0,0 0-68 16,0 0-176-16,0 0-253 15,0 0-11-15</inkml:trace>
  <inkml:trace contextRef="#ctx0" brushRef="#br0" timeOffset="-4373">3269 425 763 0,'0'0'130'0,"0"0"9"0,0 0-51 15,0 0 139-15,0 0 19 16,0 0-63-16,33 53-19 0,-7-9-46 15,1 0-41-15,5-3-41 16,1-4-8-16,0 0-22 16,-33-37 12-16,46 40-7 15,-46-40-8-15,46 37-17 0,-46-37 26 16,0 0 7-16,0 0 2 16,0 0-43-16,0 0 7 15,0 0 9-15,0 0 6 0,0 0 3 16,0-37-24-16,0 37 29 15,0 0-5-15,0 0 13 16,-52-11 13-16,6 22 35 0,6 15 4 16,40-26-12-16,-52 63-4 15,6-7-17-15,13-5 28 0,6 1-13 16,8-8-7 0,-8-3-7-16,27-41-24 0,-19 44 15 15,19-44-21-15,0 0 14 16,0 0-16-16,-33 37-21 0,33-37-90 15,0 0-105-15,-33 8-99 16,33-8-139-16,0 0-11 16,-46-30 35-16</inkml:trace>
  <inkml:trace contextRef="#ctx0" brushRef="#br0" timeOffset="-3888">3039 747 492 0,'0'0'109'16,"0"0"36"-16,0 0 10 0,0 0 43 15,0 0-54-15,0 0-20 16,0 0-42-16,0 0-44 16,0 0-41-16,0 0 3 0,0 0 20 15,0 0-7-15,0 0-39 16,0 0-44-16,0 0 12 15,0 0 2-15,0 0-26 0,0 0-10 16,0 0-14-16,0 0-12 16,0 0 15-16,0 0 27 0,0 0 41 15,0 0 31 1,0 0-1-16,0 0 10 0,0 0-1 16,0 0 12-16,0 0 14 15,0 0 12-15,0 0 10 16,0 0 11-16,0 0-38 0,0 0 6 15,0 0-112-15,-33-33-121 16,33 33-12-16</inkml:trace>
  <inkml:trace contextRef="#ctx0" brushRef="#br0" timeOffset="-3320">2717 266 495 0,'0'0'86'0,"0"0"10"0,0 0 37 16,0 0 21-16,0 0 7 15,0 0-12-15,0 0-18 16,0 0-69-16,0 0-4 0,0 0-4 15,0 0-51-15,0 0 29 16,0 0-22-16,0 0 20 16,0 52-3-16,7 0-18 15,-1 8 20-15,7-5-16 0,1 0 36 16,5 1 0-16,-6-8-10 0,7 0-15 16,0-7-16-1,-20-41 0-15,20 44-19 0,-20-44 11 16,0 0 15-16,19 41-4 15,-19-41-33-15,0 0 11 0,0 0 17 16,0 0-2-16,0 0 1 16,13 36-24-16,-13-36-11 15,0 0-43-15,0 0-18 0,0 0-48 16,0 0-88-16,0 0-112 16,0 0-103-16</inkml:trace>
  <inkml:trace contextRef="#ctx0" brushRef="#br0" timeOffset="-3052">2645 784 1162 0,'0'0'262'0,"0"0"86"15,0 0-28-15,0 0-52 16,0 41-61-16,-20 7-67 16,-6 7-40-16,-20 1-43 15,0-1-27-15,-7 1-16 0,-6-5-26 16,7-6 17-16,-1-8-111 16,7-11-118-16,46-26-215 15,-39 19-175-15,39-19-30 0</inkml:trace>
  <inkml:trace contextRef="#ctx0" brushRef="#br0" timeOffset="-2712">2336 943 839 0,'0'0'243'0,"0"0"40"0,0 0-42 15,0 0-88-15,-53 26-72 16,14-15-24-16,39-11-13 16,-53-4-23-16,53 4-27 0,0 0-21 15,-32-40-24-15,25-1-10 16,14 0 13-16,12 8 30 0,-19 33 21 16,40-37 3-16,-1 11-11 15,-39 26-1-15,40-11-13 0,-40 11 48 16,0 0 33-1,26 41 53-15,-26-4-4 0,-20 7-36 16,-19-7-34-16,-1 4-20 16,-19 0 4-16,0-1-10 0,-7-3-3 15,7-7-225-15,0-8-170 16,6-7-149-16</inkml:trace>
  <inkml:trace contextRef="#ctx0" brushRef="#br0" timeOffset="-1393">1422 762 1215 0,'0'0'208'0,"0"0"15"16,0 0-77-16,0 0-67 15,0 0-37-15,0 0-42 0,0 0-48 16,0 0 11-16,6-48-68 16,14 4 25-16,0 7 27 15,6 0 41-15,-26 37 4 0,39-44 1 16,-39 44-1-16,33-41-23 16,-33 41 5-16,0 0 11 0,0 0 34 15,40-19-5-15,-40 19 4 16,46 12 10-16,-46-12-28 15,39 18 3-15,-39-18-3 0,46 18-6 16,-46-18 19-16,39 15-30 16,-39-15 20-16,46 4-16 15,-46-4 7-15,41 4 27 16,-41-4 78-16,0 0 16 0,0 0 40 16,0 0-73-16,0 0-51 15,-41 3 3-15,-11-3 28 0,-14 8-22 16,1-5 16-16,-14 5 0 15,6-1 14-15,8-3 14 16,12-4 5-16,7 0 20 0,46 0 6 16,-46-4-54-16,46 4-21 15,-46-15-7-15,46 15-16 0,0 0-10 16,-20-55-10 0,7 3-6-16,13 0-24 0,0 0 4 15,0 0-18-15,7 0-33 16,-1 1-78-16,8 6-106 0,-14 45-88 15,6-44-79-15,-6 44-107 16</inkml:trace>
  <inkml:trace contextRef="#ctx0" brushRef="#br0" timeOffset="-1212">1494 11 1559 0,'0'0'214'0,"0"0"35"0,0 0-62 16,0 0-65-16,0 0-61 16,0 0-28-16,46-15-17 15,-46 15-81-15,0 0-129 0,0 0-210 16,13 41-265-16</inkml:trace>
  <inkml:trace contextRef="#ctx0" brushRef="#br0" timeOffset="-865">995 511 1345 0,'0'0'122'16,"0"0"-35"-16,0 0-44 15,0 0 3-15,-14 44-19 16,14-44 10-16,0 0 4 0,0 0 100 16,0 0-39-16,0 0-58 15,-46 15-12-15,46-15-1 16,-52 0 18-16,6-4-4 16,6 1 40-16,40 3 24 0,-52 0 1 15,12 3-13-15,8 12-38 16,32-15-42-16,-40 33 0 0,14 1-7 15,6-1-2-15,7 4 3 16,6-8-59-16,7-29-260 16,0 0-202-16,0 45-147 0</inkml:trace>
  <inkml:trace contextRef="#ctx0" brushRef="#br0" timeOffset="-680">850 229 2306 0,'0'-44'146'0,"0"44"59"0,0 0-24 16,0 0-78-16,0 0-40 16,0 0-46-16,0 0-238 0,0 0-411 15,0 0-355-15</inkml:trace>
  <inkml:trace contextRef="#ctx0" brushRef="#br0" timeOffset="4731">2500 2045 869 0,'0'0'225'15,"0"-37"5"-15,0 37-84 16,0 0-3-16,0 0-82 0,0 0-39 16,0 0 131-16,0 0-1 15,0 48-55-15,-6 12-35 0,-1 11-15 16,1 6-27-16,-8-3 2 16,14 0-11-16,0-8 4 15,7-3-3-15,0-4-12 16,-1-7-11-16,1-15-84 15,-7 0-155-15,6-15-187 0,-6-22-101 16</inkml:trace>
  <inkml:trace contextRef="#ctx0" brushRef="#br0" timeOffset="5147">2264 2486 1224 0,'0'0'62'16,"0"0"109"-16,0 0 0 0,26 44-10 15,0 12-55-15,-13 6 17 16,7 5-18-16,-7 3-29 0,-6 4-8 15,-7-4 18-15,0 1-39 16,-13-4 28-16,0-8-32 0,-14-7-19 16,-12-8-12-16,-14-7-9 15,1-7 7-15,-14-16-26 0,-6-10 19 16,6-11 2-16,-6-12-2 16,12-10-16-16,7-12 19 0,7-18-4 15,13-8 2-15,0-10-7 16,14-6 20-16,6 6-17 15,6 7-15-15,14 3 24 0,-1 8-19 16,14 4-2-16,6 14-89 16,-6 0-103-16,-20 41-197 0,46-29-93 15,-7 14-132-15</inkml:trace>
  <inkml:trace contextRef="#ctx0" brushRef="#br0" timeOffset="5320">1896 2792 1734 0,'0'0'263'15,"0"0"18"-15,0 0-60 0,0 0-89 16,6 30-74-16,-6-30-22 16,0 0-143-16,0 0-179 0,0 0-279 15,0 0-214-15</inkml:trace>
  <inkml:trace contextRef="#ctx0" brushRef="#br0" timeOffset="5643">1507 2600 1831 0,'0'0'272'0,"0"0"-23"16,0 0-42-16,0 0-103 16,0 0-50-16,0 0-31 0,-13-37-6 15,13 37-17-15,0 0 13 16,-46-18-29-16,46 18 25 0,-53 18-3 16,7 19 30-1,0 11 5-15,7 11-2 0,6 4 5 16,0 7-25-16,-6 8 29 15,-1-3-33-15,-6-5 9 0,0 0-21 16,0-7 5-16,0-7-112 16,-6-12-90-16,6-7-187 0,0-11-210 15,6-4-103-15</inkml:trace>
  <inkml:trace contextRef="#ctx0" brushRef="#br0" timeOffset="5856">1100 3170 1727 0,'0'0'243'0,"39"-18"-13"16,-6 10-111-16,-33 8-35 0,0 0-56 15,33 0-11-15,-33 0 0 16,0 0-17-16,0 0-79 0,0 0-164 15,0 0-196-15,-33 37-122 0</inkml:trace>
  <inkml:trace contextRef="#ctx0" brushRef="#br0" timeOffset="6068">1152 2179 2231 0,'0'0'113'15,"0"0"2"-15,0 0-40 16,0 0-56-16,0 0-14 16,0 0-76-16,0 0-175 0,0 0-226 15,0 0-229-15</inkml:trace>
  <inkml:trace contextRef="#ctx0" brushRef="#br0" timeOffset="6736">1014 2549 1540 0,'0'0'104'15,"0"0"49"-15,0 0-50 0,0 0-56 16,-13 44-20-16,-7-3-2 16,20-41-18-16,-26 51-14 0,0-10 10 15,26-41-24-15,-33 44-21 16,33-44 1-16,-46 37-51 0,46-37-11 16,-46 15 4-16,46-15-38 15,0 0 59-15,-46-18 13 0,46 18 22 16,-20-49 43-16,20 49 7 15,-13-44-15-15,13 44 8 0,0 0-10 16,0 0 56-16,0 0 40 16,0 0-38-16,0 0-38 0,0 0 16 15,0 0-14-15,0 0 5 16,0 41-24-16,0-41 17 16,0 0-4-16,-13 40 13 0,13-40-24 15,0 0 0-15,0 0 13 16,0 0 17-16,0 0-14 0,0 0-24 15,-39 8 19-15,39-8 13 16,0 0-41-16,-40-37 53 0,40 37-35 16,0 0 7-16,0 0 19 15,0 0 11-15,-46-19 43 0,46 19-36 16,-39 26 7-16,6 11 24 16,7 4-1-16,6 3-21 0,-6 4-32 15,12-2 1-15,-5-2 4 16,12-3 31-16,-13-5-26 15,20-36-14-15,-13 41 20 0,-6-11 34 16,19-30-22-16,-33 29-20 16,-7-10-14-16,-6-5 0 0,7-10 5 15,6-8 34-15,-6-14-23 16,-1-8 27-16,14-11-5 0,0-7 5 16,6-4-24-16,13 4-23 15,7-5 15-15,13-3-32 0,14-4-8 16,12 5-122-16,7-9-91 15,7 1-147-15,12 0-63 16,-5 4-118-16</inkml:trace>
  <inkml:trace contextRef="#ctx0" brushRef="#br0" timeOffset="6952">981 2161 1462 0,'0'0'199'0,"0"0"-32"16,0 0-38-16,0 0-56 15,0 0 115-15,40-11-124 16,-40 11 0-16,0 0-27 0,0 0-22 16,-13 55-96-16,-14-11-56 15,27-44-214-15,-59 45-150 0,13-8-54 16</inkml:trace>
  <inkml:trace contextRef="#ctx0" brushRef="#br0" timeOffset="7200">1264 1424 1863 0,'0'0'246'16,"0"0"20"-16,0 0-43 0,0 0-96 16,-39 4-44-16,-21 22-35 15,-5 11-24-15,-8 7-15 0,1 4-15 16,-7 4 14-16,7 0-24 16,6 3-114-16,-6 8-121 0,13-8-206 15,0 5-132-15,6 2-51 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6:22.6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79 141 0,'0'0'114'15,"0"0"49"-15,0 0 47 16,-14-44-6-16,14 44-26 16,0 0-26-16,0 0-6 0,0 0-7 15,0 0-9-15,0 0-12 16,0 0 11-16,0 0-84 15,0 0 19-15,0 0-21 16,61-23-26-16,1 12 4 0,-2 15-13 16,-6 15 2-16,6 21 14 15,-12 19 69-15,-14 19-5 0,-1 22-28 16,-12 14-36-16,-15 12 5 16,-6 3-21-16,-6-3-16 0,-7-4 23 15,-1-7-15-15,0-15 11 16,8-15-11-16,6-19-12 15,-7-10 12-15,0-19-20 0,7-37 17 16,0 0 17-16,0 0-5 16,0 0-23-16,0 0-3 0,0 0 7 15,0 0 25 1,40-48 15-16,-13 7 69 0,-27 41-19 16,15-29-32-16,-15 29-5 15,-15 33 26-15,-12 26-52 0,-6 22 5 16,-1 15 25-16,7 19 30 15,0 18 14-15,7 7-13 0,13 15 15 16,7 4-12-16,20 4-43 16,8 3 1-16,5 0-26 15,1 4-2-15,7-14-1 0,-7-15-2 16,-2-19-15-16,-4-15 11 16,-14-15-7-16,-8-11-98 0,-6-14-83 15,-27-4-91-15,-20-4-103 16,-14-7-96-16,-13-4-85 15,-1-8-35-15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6:24.5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1973 613 845 0,'0'0'64'16,"0"0"-21"-16,0 0-19 15,0 0 3-15,0 0-17 0,0 0-5 16,0 0 35-16,0 0 24 16,0 0 72-16,0 0-58 15,0 0-53-15,0 0 65 16,0 0 36-16,-7-29-49 0,7 29-47 16,-33 0-14-16,-6 15 93 15,-7 21-7-15,-13 13 14 0,6 6-29 16,-6 8 51-16,0-4-53 15,19 0-21-15,-6-7-10 0,0-4-30 16,7-4-11-16,13-11 7 16,26-33-84-16,-59 34-170 15,19-16-261-15,-6-11-110 0</inkml:trace>
  <inkml:trace contextRef="#ctx0" brushRef="#br0" timeOffset="214">1644 1086 1767 0,'0'0'185'0,"0"0"106"0,0 0-71 15,0 0-75-15,0 0-86 16,0 0-18-16,0 0-54 15,0 0-162-15,0 0-202 16,0 0-163-16,0 0-141 0</inkml:trace>
  <inkml:trace contextRef="#ctx0" brushRef="#br0" timeOffset="552">1348 580 1791 0,'0'0'218'15,"0"0"18"-15,0 0 9 0,0 0-2 16,0 0-86-16,0 0-57 16,-32 41 2-16,-8-4-32 0,14-8-35 15,-7 1-8-15,-6-4-16 16,-1-8-4-16,40-18-7 0,-39 22 6 15,39-22-16-15,0 0 28 16,-33 4-30-16,33-4 19 0,-13-33-21 16,6-12 3-16,14-17-66 15,6-16-34-15,0-11 11 16,7-3 31-16,-1 0-45 16,1 7-17-16,-7 7-89 0,0 19-14 15,-6 15-183-15,-7 44-131 16,7-30 40-16</inkml:trace>
  <inkml:trace contextRef="#ctx0" brushRef="#br0" timeOffset="716">1362 174 1881 0,'0'0'217'16,"0"0"-14"-16,0 0-92 0,0 0-55 15,0 0-153-15,0 0-187 16,0 0-264-16,26 14-128 16</inkml:trace>
  <inkml:trace contextRef="#ctx0" brushRef="#br0" timeOffset="1084">619 857 1600 0,'0'-40'267'0,"0"40"-64"16,0 0-38-16,0-30-71 0,0 30-3 16,0 0-17-16,0 0 28 15,0 0-49-15,0 0-8 0,-33-7-26 16,-6 7-2-16,-1 3-9 15,-19 8-3-15,20 0-5 0,-14-7 16 16,7 4-33-16,7-5 29 16,-1 1-18-16,1-4 13 0,13 0-12 15,26 0 15-15,-33 4-10 16,33-4 12-16,0 0 87 16,-40 33-14-16,7 4-33 0,7 11-20 15,6 0-16-15,14 7-10 16,-1-3 5-16,7 7-24 15,7-7-184-15,-1 0-234 0,8-8-321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6:27.3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2050 994 1280 0,'0'0'226'0,"0"0"44"0,0 0-67 15,0 0-53-15,0 0-19 16,0 0-53-16,0 0-38 0,0-23 3 15,13 1-38-15,-13 22-49 0,0-33-28 16,7 0-15-16,6-8-8 16,13 1-18-16,7-1 17 0,6 4 26 15,1 15 32-15,-1 7 15 16,-6 8 11-16,0 7 12 0,-33 0 7 16,33 22 15-16,-14 7 6 15,-5 1 28-15,-14-1 36 16,-14 1-18-16,-5 0-13 0,-1-5 17 15,-6 1-15-15,-7-7-35 16,-7-4 24-16,8-4 25 0,-8 0-10 16,7-11-7-16,-6-4 6 0,6-3-8 15,0-4 10-15,33 11-24 16,-39-34-18-16,-1 1 1 0,27-4 0 16,-7-4 0-16,14-7-19 15,-1-7 9-15,7 0-6 0,-6-5-17 16,6-2 6-16,6 3-65 0,-6 3-28 15,0 1-53 1,0 7-72-16,0 7-35 0,0 4-60 16,0 37 36-16,7-44 14 0,-7 44-63 15,0-30-17-15</inkml:trace>
  <inkml:trace contextRef="#ctx0" brushRef="#br0" timeOffset="236">2451 0 1245 0,'0'0'183'0,"0"0"41"16,0 0 36-16,0 0 59 15,0 0-71-15,-13 48-97 0,-14 0-62 16,-6 0-42-16,1 0-15 15,-1 7-20-15,0 1-19 0,0-12-128 16,-6 8-168-16,-14 0-177 0,7 3-59 16,-13 0 4-16</inkml:trace>
  <inkml:trace contextRef="#ctx0" brushRef="#br0" timeOffset="899">1340 1241 1065 0,'0'0'191'16,"0"0"-10"-16,0 0-32 15,0 0 19-15,0 0 8 0,0 0-72 16,33 15-49-16,-33-15-24 16,39-4-3-16,-12-7-24 0,-27 11-11 15,26-26 24-15,-26 26-21 0,26-33 7 16,-26 4 14-16,0-1-36 15,0 30 19-15,-26-33 0 16,26 33 8-16,-46-26-8 0,0 7 12 16,-7 16-7-16,-6-1-19 0,7 8 10 15,-1-1 14-15,1 1 0 16,12-4-17-16,7 0 7 0,33 0 19 16,0 0-68-16,-33-15-30 0,33 15 4 15,-13-40 29-15,7 3-35 16,12-8 17-16,1-10-68 0,6-4 49 15,0-8 45-15,7-7 17 16,-7 1 17-16,13-1 26 16,-6 11 17-16,-13 15 34 0,6 11-12 15,-13 37-24-15,0 0 26 0,0 0 117 16,0 0-37-16,6 44-41 16,1 12-43-16,-7 3-18 0,0 4 14 15,-7 3 15-15,-6-3-9 0,7-4-19 16,-8-4-2-16,1-7-15 15,0-7-10-15,0-8 1 0,-7-11-16 16,20-22 6-16,-19 19 2 16,19-19-12-16,0 0 11 0,-46-4 1 15,46 4-4-15,-33-29-8 0,0-8 8 16,13-4-2-16,-6 0-2 16,6 8 31-16,20 33 8 0,-26-33-5 15,26 33-10-15,0 0 39 16,-26 11 74-16,-14 19-36 0,1 18-36 15,-1 14 4-15,-6 9-9 16,0 6-18-16,0 1-19 0,-13-1-16 16,7-3-1-16,-8-3-2 15,-5-9 2-15,-1-6-118 0,13-12-170 16,-6-11-213-16,0-11-208 0,7-10-47 16</inkml:trace>
  <inkml:trace contextRef="#ctx0" brushRef="#br0" timeOffset="1084">151 687 1983 0,'46'-30'118'0,"0"5"86"0,0-1-15 15,13 0-67-15,7 7-56 16,6 1-30-16,-6 3-53 0,12-3-243 15,-12-1-310-15,-7 1-223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5:03.2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3742 207 2795 0,'-46'-33'193'0,"46"33"-32"15,0 0-63-15,0 0-49 0,0 0-41 16,0 0-126-16,0 0-192 16,0 0-488-16</inkml:trace>
  <inkml:trace contextRef="#ctx0" brushRef="#br0" timeOffset="-2406">7258 794 444 0,'0'0'83'0,"0"0"62"16,0 0 97-16,0 0-2 0,0 0 7 15,-7 41-40-15,1 3-12 16,-7-7-37-16,-7-4-23 16,-6 1-47-16,-7-9-27 15,0-2-34-15,-13-5-3 0,7-3-15 16,-1-8 10-16,14-7-33 16,26 0 35-16,-33-3-9 0,33 3-18 15,0 0 18-15,-26-30 17 16,13 0-8-16,13-3-3 0,0 0-21 15,0-4 13-15,6 0-7 16,-6 0 5-16,-6 8 53 0,6 29 16 16,0-34-3-16,0 34-32 15,0 0-28-15,0 0-9 0,0 0-14 16,0 0 21-16,0 0 34 16,-14 30-1-16,8 7 17 15,-1 3-7-15,14 5 5 0,-1 7 4 16,1-1-19-16,6 5 1 15,-6-1-3-15,6-3-6 0,0 0 6 16,0-1 0-16,0 1 12 16,-6-4 2-16,6-4-1 0,-6-3-11 15,6-4-7-15,-7-4-14 16,1-3-3-16,-7-30-16 0,0 0 3 16,13 33 10-16,-13-33 8 15,0 0-3-15,0 0-14 16,0 0-4-16,0 0 6 15,0 0 3-15,0 0-7 0,0 0-11 16,0 0-63-16,0 0-80 16,0 0-91-16,0 0-142 0,0 0-168 15,0 0-226-15</inkml:trace>
  <inkml:trace contextRef="#ctx0" brushRef="#br0" timeOffset="-2097">5911 1400 1407 0,'0'0'269'0,"0"0"22"15,0 0 43-15,0 0-35 16,0 0-95-16,46 0-76 0,0 0-50 16,0 0-32-16,6 4-18 15,1-1-13-15,-7-3-2 16,0 0-16-16,-7 0-9 16,1-3-16-16,-14 3-59 0,-26 0-113 15,0 0-155-15,26 0-256 16,-26 0-180-16</inkml:trace>
  <inkml:trace contextRef="#ctx0" brushRef="#br0" timeOffset="-434">5188 1234 820 0,'0'0'246'16,"0"0"32"-16,0 0 5 0,0 0-16 15,0 0-90-15,0 0-116 16,0 0-27-16,0 0 5 16,-20-33-16-16,14-4-17 0,6-4-24 15,6-3-4-15,1-1 2 16,6 5-37-16,-6-1-3 0,6 11 6 16,-13 30 45-16,0 0 0 15,0 0-8-15,0 0 13 0,0 0-17 16,33 15 75-16,-1 11-69 15,-32-26 20-15,40 48-20 16,-7-11 3-16,-33-37-8 0,46 41 45 16,-13-12-7-16,-33-29-18 15,39 22-14-15,-39-22 7 0,39 12 20 16,-39-12-5-16,0 0-3 16,0 0 0-16,0 0-16 0,0 0 16 15,0 0 16-15,0 0-2 16,0 0-10-16,0 0-5 0,0 0 31 15,0 0 1-15,0 0 24 16,0 0-6-16,0 0-18 16,0 0 3-16,0 0 19 0,0 0 17 15,0 0-33-15,0 0-40 16,0 0-7-16,0 0 15 0,-32 7-5 16,-1 0-2-16,-7 4-9 15,1-7 0-15,-1 4 13 0,-12-1 4 16,6-3-4-16,-13-1-2 15,6-6-20-15,-6 3 5 0,-7-4 15 16,1 4 4-16,-1-4-3 16,7 1 0-16,-7-5-16 0,13 4 17 15,7-3-7-15,7 0 0 16,0-1 0-16,6-3 2 16,6 0 1-16,27 11 4 15,0 0-11-15,-32-29-1 0,32 29-9 16,-27-37-27-16,8 3-5 15,12 8 7-15,7 26-15 0,-7-40 23 16,7 10-9-16,0 30-13 16,7-29 17-16,-7 29 25 0,0 0 2 15,0 0-3-15,0 0 4 16,0-30-9-16,0 30 12 0,0 0-3 16,0 0 12-16,0 0 1 15,39-4-10-15,1 4 5 16,-7 4-4-16,6 7 15 0,1-3-8 15,-1-1-9-15,-6 0 1 16,0-3 20-16,0-4-7 0,-33 0-13 16,26-4 12-16,-26 4-3 15,0 0 0-15,33-7-7 0,-33 7-3 16,0 0 6-16,0 0 7 16,0 0-4-16,0 0-3 0,0 0 18 15,0 0 12-15,0 0 5 16,0 0-10-16,0 0-12 0,0 0-13 15,-40 11 6-15,1 4 26 16,-1 3-29-16,-6 5 14 16,0 2 21-16,-6-2 12 0,-1 2-6 15,-6-2-15-15,7-1-10 16,-8-4-10-16,8 1-9 0,-7-8-6 16,6-4 6-16,7 1-6 15,0-8 6-15,0 0-3 0,13-8 10 16,0 1-16-16,33 7-23 15,-32-22-10-15,32 22-15 0,-33-41-14 16,13 0-1-16,13 4-4 16,7 4 16-16,7 4 21 0,-7 29 30 15,0 0-5 1,26-23 7-16,1 16-1 0,-27 7 8 16,46 18 0-16,-20 5-16 15,-26-23 18-15,33 33-2 0,-33-33 2 16,19 41-7-16,-5-12 5 15,-14-29-11-15,0 0 11 0,-7 33 24 16,7-33-2-16,0 0 2 16,-26 30 15-16,-14-8 22 0,7 0 29 15,-13 0-4-15,-6 8-1 16,-1 7 8-16,-6 4 18 0,-7 7-1 16,7 3-9-16,-6 1-23 15,5 3-21-15,1-7-38 16,13-3-2-16,0-5-5 0,0-6-7 15,13-8-65-15,-6-4-170 16,39-22-283-16,-46 7-254 0</inkml:trace>
  <inkml:trace contextRef="#ctx0" brushRef="#br0" timeOffset="-220">4110 1552 2437 0,'20'18'311'0,"-20"-18"-22"16,33 22-90-16,-13-7-83 0,-20-15-59 16,32 18-23-16,-5-6-60 15,-27-12-152-15,0 0-293 0,33-19-389 16</inkml:trace>
  <inkml:trace contextRef="#ctx0" brushRef="#br0" timeOffset="10247">2927 846 740 0,'0'0'176'0,"0"0"33"16,0 0 50-16,0 0-9 15,0 0-48-15,0 0-25 16,0 0-52-16,0 0-42 0,0 0-10 16,0 0-13-16,14 33-11 15,-1 0-29-15,0 4 3 16,7 4-18-16,6 0-5 0,-6-4 9 15,6-4-14-15,-26-33 13 16,26 37-3-16,-26-37-19 0,20 29-3 16,-20-29-19-16,0 0-16 15,0 0-17-15,0 0 3 0,0 0-13 16,0 0 19-16,-46 4 31 16,6-11 24-16,-6-1 2 15,7-3 9-15,0 0-11 0,6 4 9 16,33 7-18-16,-33-15 23 15,33 15-13-15,0 0 4 16,0 0 4-16,0 0 32 0,0 0 9 16,0 0-15-16,0 0-16 15,0 0-2-15,0 0 8 0,0 0 23 16,0 0 22-16,0 0 33 16,33 29 19-16,-7 1 34 0,-13 7-2 15,-6 4-1-15,-7 3-34 16,-13 0-9-16,-14 4-12 0,-6 4-28 15,-6-11-32-15,-7-4 0 16,0-4-15-16,-7-4-6 0,-6-3-12 16,7-7-6-16,-7-4-35 15,6-4-89-15,0-11-91 16,7 0-136-16,7-8-277 0,39 8-153 16</inkml:trace>
  <inkml:trace contextRef="#ctx0" brushRef="#br0" timeOffset="10459">2921 40 2411 0,'0'0'236'0,"0"0"-7"15,-13-40-78-15,13 40-69 0,0 0-64 16,0 0-79-16,0 0-221 16,0 0-386-16,0 0-222 0</inkml:trace>
  <inkml:trace contextRef="#ctx0" brushRef="#br0" timeOffset="10742">2435 776 1885 0,'-27'-41'213'0,"14"4"28"0,13-4-69 16,13 5-89-16,0 2-18 15,-13 34-44-15,40-33 1 0,-7 15-7 16,-7 10-15-16,-26 8 41 15,46 22 40-15,-20 8 27 0,-13 11-15 16,1 3-42-16,-14 4-16 16,-7 4-26-16,-6-4-3 15,0-4-26-15,0 0-142 0,-14-10-219 16,27-34-314-16,-46 40-160 16</inkml:trace>
  <inkml:trace contextRef="#ctx0" brushRef="#br0" timeOffset="10998">1935 166 1858 0,'0'0'400'15,"0"-37"-38"-15,0 37-79 16,0 0-88-16,0 0 55 0,0 0-37 15,27 59-60-15,5 11-56 16,1 8-42-16,0 7-21 0,-7-4-22 16,7 8-12-16,-7-4 9 15,1-4-16-15,-8-3-26 0,1-12-164 16,-13-7-153-16,-1-11-252 16,-6-11-296-16</inkml:trace>
  <inkml:trace contextRef="#ctx0" brushRef="#br0" timeOffset="11302">1659 746 1827 0,'-13'-29'299'0,"13"29"-25"0,0 0-81 15,0 0-78-15,0 0 40 16,0 0-3-16,26 25-40 16,7 12-34-16,0 11-14 0,-7 4 26 15,7 4 27-15,-13 6-13 16,0-3-16-16,-14-7-13 0,-6 0-16 16,-13-4-12-16,-13 0-25 15,-7-4-20-15,-13-7-36 0,-7-3-147 16,-6-5-115-16,-13-7-146 15,0-3-215-15,6-8-148 0</inkml:trace>
  <inkml:trace contextRef="#ctx0" brushRef="#br0" timeOffset="12182">976 1045 1381 0,'0'0'208'0,"0"0"54"15,0 0-7-15,0 0-48 16,26-33-11-16,-26 33-15 0,0 0-34 15,0 0-55-15,0 0-51 16,0 0-26-16,-13-29 5 0,13 29-3 16,0 0-9-16,-39-34-2 15,12 1-36-15,14-4-32 0,7-3-14 16,6-1-20-16,6-7 31 16,7 4 0-16,14-1-7 0,-27 45 12 15,39-40 20-15,0 14 5 16,-6 15 2-16,7 14 18 0,-40-3 23 15,46 37-5-15,-13 0-10 16,-7 4 7-16,-6-1 0 16,-20-3 8-16,-7 4 23 0,7-41 3 15,-26 52-6-15,-7-12 13 16,-7-3-16-16,-19-7-2 0,7-8-8 16,-14 4-21-16,13-4 6 15,1 0 18-15,-1 8 0 0,14 3 4 16,6 0 2-16,7 1-17 15,13 3 16-15,6-1-2 0,14 1-17 16,6-3-15-16,-13-34 20 16,33 40-3-16,-33-40 1 0,32 34-22 15,-32-34 6-15,33 18 9 16,-33-18 11-16,0 0-3 0,0 0-19 16,0 0 3-1,0 0 3-15,0-37 21 0,-13 4-6 16,0 3-6-16,13 30 58 15,-33-33 6-15,0 15-11 0,0 18-13 16,33 0 7-16,-46 14 13 16,14 12-8-16,5 7-3 0,1 8-18 15,0 3-16-15,13 1 22 16,-7 6 4-16,7-2-4 0,-7-1-15 16,7-4 11-16,6-3 0 15,-6-5 3-15,13-36 2 0,-20 37-8 16,20-37-12-16,-32 26-2 15,-1-7-1-15,-7-16-19 16,7-6 6-16,-6-8 14 0,0-4 16 16,-1-11 10-16,1 0 19 15,6-7-3-15,7-11-10 0,6-8-11 16,13-4-10-16,7-3-9 16,20 0-17-16,6-4 7 0,14-3-8 15,6-1-4-15,6 5-34 16,7-1-128-16,-6 0-138 0,0 0-193 15,-7 4-380-15,6-7-212 16</inkml:trace>
  <inkml:trace contextRef="#ctx0" brushRef="#br0" timeOffset="12375">687 181 2803 0,'0'0'235'0,"0"0"8"15,6-41-75-15,-6 41-80 0,0 0-47 16,59-40-113-16,-19 6-242 16,-40 34-482-16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43.1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0 149 1185 0,'20'-48'335'0,"-20"48"-35"16,27-49-69-16,-27 49-101 15,0 0-69-15,0 0-44 0,0 0 34 16,0 0-10-16,46-37-33 16,-46 37 2-16,0 0-10 0,41-15-6 15,-41 15 17-15,0 0 14 16,0 0-30-16,0 0 15 0,0 0-73 16,13 45-131-16,-13-45-267 15,-33 56-204-15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6:30.1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628 160 639 0,'0'0'77'0,"-20"-52"61"15,20 52 4-15,-52-51-6 16,52 51-12-16,-66-34 0 0,12 16 10 15,8 18-63 1,-6 18 74-16,6 23-16 0,-7 14 5 16,1 12-38-16,11 11 0 15,-5 14-26-15,13 4-19 0,7 15 1 16,6 11 32-16,14 7-28 16,12 5-5-16,14-1-21 15,0-7-4-15,6-4-7 0,7-8-11 16,-7-7 8-16,1-11 1 15,-13-14-7-15,-14-5-1 0,-7-14-3 16,-6-8-6-16,-14-18-3 16,0-7-1-16,27-30-8 15,-39 15 9-15,13-15-85 16,26 0-38-16,-27-30 1 0,8 1-10 16,19 29 77-16,0-34 15 15,0 34 32-15,0 0-13 0,46-7 19 16,-7 29 14-16,-6 22 18 15,0 16 37-15,-6 17 5 16,-7 15 15-16,-7 12-7 0,0 10-1 16,0 5-14-16,0 6 0 15,-6 9 44-15,6-1-41 0,7-7-26 16,-7-8-28-16,13-14 2 16,0-8-13-16,1-22-18 15,-1-15-150-15,-6-15-102 0,-20-44-199 16,26 33-200-16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6:30.5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9121 1363 1472 0,'0'0'238'16,"0"0"41"-16,0 0-63 15,-46 26-58-15,-20-4-77 0,-19-3-38 16,-7-1-7-16,-20 1-17 16,0-5-11-16,-13 1-5 15,-6-4-18-15,-7-3 18 16,-7-1-3-16,1 0-3 0,6-3-1 16,13-4 13-16,20 0-9 15,13-4-6-15,20 1 15 0,12-5-13 16,14 5-75-16,20 3-75 0,26 0-88 15,0 0-83-15,0 0-18 16,0 0 59-16,13-34-4 0,14 5 3 16,-1 7 34-16</inkml:trace>
  <inkml:trace contextRef="#ctx0" brushRef="#br0" timeOffset="288">7622 1201 1001 0,'0'0'175'15,"33"-15"44"-15,-33 15-11 0,0 0 19 16,0 0 35-16,0 0 0 16,-33 29-93-16,7-3-35 0,-13-4-43 15,-1 4-19-15,-12-4-25 16,-1 1-18-16,1-5-14 0,-7-3-7 16,6 3-19-16,0-3 4 15,7 0 3-15,7-4 10 0,6 4-3 16,33-15 7-16,-20 33 3 15,14 0 29-15,19 4 18 16,7 0-14-16,19-4-29 0,14 1-12 16,6-5 5-16,13 4-5 0,0-3 3 15,7-4-164-15,-13-8-147 16,0-10-176-16,-20-1-140 0,-14 0-122 16</inkml:trace>
  <inkml:trace contextRef="#ctx0" brushRef="#br0" timeOffset="865">6440 1215 1936 0,'0'0'67'0,"-33"30"-19"15,33-30 26-15,-20 29-18 0,20-29 0 16,0 0-17-16,20 37-18 16,-20-37-4-16,33 26-33 0,0-11-70 15,-1-19-27-15,1-7 2 16,0 0 38-16,-7-7 31 0,-26 18 46 16,33-45-30-16,-13 5-33 15,-7-1 10-15,-19 8 24 16,6 33 64-16,-40-26 35 0,-6 15-3 15,-13 15-8-15,0 3-36 16,-7 8-13-16,-6 7 13 0,-7 0-16 16,13-3-11-16,7-5 6 15,7-3-17-15,19-3 13 0,6-5 9 16,27-3-111-16,0 0-26 0,0 0 35 16,-19-33 27-16,19 7 44 15,0 26 20-15,0 0-5 0,0-33 38 16,0 33 1-16,0 0 5 15,0 0 27-15,0 0 72 16,0 0 33-16,0 0-36 0,-40 30-26 16,1-1-38-16,-7 1-16 15,0-1-4-15,-13-3-34 0,-7 0-7 16,-6-4-7-16,-14-7-3 16,1-4 0-16,-14-4-3 0,7-7 3 15,-6-3 5-15,12-8 3 0,7-8 1 16,1-3-22-16,18-8-74 15,14-3-53-15,7 0-109 0,19-4-116 16,7 0-46-16,20 4-95 16</inkml:trace>
  <inkml:trace contextRef="#ctx0" brushRef="#br0" timeOffset="1057">5526 587 1851 0,'33'-26'217'0,"-33"26"4"0,0 0-21 15,0 0-74-15,0 0-65 0,0 0-26 16,0 0-73-16,26-18-145 16,-26 18-201-16,33-8-214 15,-33 8-151-15</inkml:trace>
  <inkml:trace contextRef="#ctx0" brushRef="#br0" timeOffset="1404">5020 1215 1774 0,'-33'-44'318'16,"7"11"-10"-16,-7-1-90 0,14 1-71 15,-1 4-68-15,0-1-38 16,7 1-34-16,6-8-83 0,14-4-45 16,13-3 25-16,6 7 21 15,13 3 33-15,1 16 22 0,6 7 9 16,-7 11-15-16,1 7 26 16,-7 12 2-16,-33-19-10 0,32 44 8 15,-18 0 50-15,-21-3 34 0,-6 3-20 16,-20-3-35-16,-6 0-29 15,-21-4 16-15,-5 0-4 0,-8-1-18 16,-12-6-81-16,-7-8-42 16,0-3-25-16,0-5-62 15,13-14-98-15,7-3-52 0,13-12-45 16,13-7-25-16</inkml:trace>
  <inkml:trace contextRef="#ctx0" brushRef="#br0" timeOffset="1612">4665 0 1709 0,'0'0'95'0,"0"0"207"16,0 0-66-16,-6 52-83 15,-7 21-73-15,0 12-32 0,6 15-19 16,7 7-12-16,0 8-33 15,0-4-188-15,-7-1-128 0,1-10-122 16,-7-11-56-16,6-8-3 0</inkml:trace>
  <inkml:trace contextRef="#ctx0" brushRef="#br0" timeOffset="2152">4396 1322 916 0,'-46'0'233'0,"46"0"29"0,-46-11-32 16,0-7-101-16,0-1-44 15,13 5-37-15,-6-9 7 0,6-2-36 16,7-5-22-16,-1-3 12 16,8-4-13-16,5 4-9 0,8-1-30 15,6 5-9-15,0 29 35 0,33-30 7 16,-33 30 0-16,52-15-11 15,-6 19 29-15,-6 7-3 0,-40-11-5 16,46 41-7-16,-20-4 17 16,-6 3 67-16,-14-6 29 15,-6-1-10-15,-6 0-9 0,-14 0-13 16,-6 1-4-16,-7-5 9 0,-13-3-12 16,0-4-36-16,-7-3-2 15,-6 3-20-15,0-4-17 0,6 1 14 16,1 3 14-16,12 4 10 15,1 3-13-15,13 5 4 0,6 6-2 16,7 5 7-16,6 6-2 0,14-3-13 16,-1 0 12-16,8 1 42 15,-8-5 58-15,1-4 13 16,-7 1-13-16,-7-11-43 0,7-30-31 16,-39 33-33-16,-7-18 5 15,0-8-9-15,-7-11-5 0,7-7-10 16,-6-11 14-16,6-7-5 15,-7-12-9-15,14-11-4 0,6-14 13 16,0-12-9-16,13-11-29 0,7-3-1 16,6 0-52-16,14 3-116 15,19-3-99-15,14 7-92 0,6 3-128 16,0 5-72-16</inkml:trace>
  <inkml:trace contextRef="#ctx0" brushRef="#br0" timeOffset="2325">3647 476 1855 0,'20'-37'45'16,"-20"37"161"-16,46-29 23 0,13-1-77 16,0 8-56-16,7 0-35 0,-1 4-46 15,1-5-176-15,-7 5-240 16,0-1-247-16</inkml:trace>
  <inkml:trace contextRef="#ctx0" brushRef="#br0" timeOffset="4744">2405 757 721 0,'0'0'112'0,"0"0"7"16,0 0 19-16,0 0 40 0,0 0 41 15,0 0 1-15,0 0-56 16,6 37 129-16,1 0-118 0,0 4-84 15,-7-1-44-15,0 5-11 0,0 3-7 16,-7 0-13-16,7 0 4 16,-7-8-11-16,7 1-7 15,0-8-2-15,-6-7-6 0,6-26-1 16,0 22 3-16,0-22-25 16,0 0-16-16,0 0-20 0,0 0-16 15,0 0-22-15,0 0 17 16,-33 11 23-16,0-11 26 0,33 0 13 15,-39-7-3-15,-1 7 11 16,1 11 9-16,-1 4 21 0,1 7-9 16,6 0-20-16,0-3 12 0,33-19 13 15,-39 33-6-15,39-33 9 16,-33 26-13-16,33-26-10 16,0 0 22-16,0 0 0 0,-33 26-4 15,33-26-15-15,0 0-63 16,-39-4 25-16,6-7 29 0,7-8 12 15,26 19-11-15,-46-37 15 16,13 12 47-16,33 25 37 0,-46-23 43 16,0 16 23-16,-7 11-11 15,-6 11 3-15,-13 7-9 0,-7 4 0 16,-13-1-25-16,-13 1-10 0,0 0-13 16,-7-4-62-16,-6-3-3 15,-7-4-2-15,7-12-5 0,-1 1-16 16,14-8 3-16,7-3 8 15,12-8-11-15,7-3-84 16,14-1-79-16,12-7-132 0,14-7-179 16,19-11-177-16</inkml:trace>
  <inkml:trace contextRef="#ctx0" brushRef="#br0" timeOffset="4925">1570 284 2066 0,'0'0'54'0,"40"-15"6"15,-40 15 20-15,0 0-26 16,0 0-32-16,0 0 1 0,33 12-179 16,-33-12-297-16,52 51-200 0</inkml:trace>
  <inkml:trace contextRef="#ctx0" brushRef="#br0" timeOffset="5100">1202 2386 2307 0,'0'0'64'0,"0"0"50"0,33-14 37 15,7-16-54-15,19-3-57 16,0-8-40-16,7-7-145 15,6-4-199-15,0-14-272 0,0-8-190 16</inkml:trace>
  <inkml:trace contextRef="#ctx0" brushRef="#br0" timeOffset="5272">893 750 2330 0,'40'-33'34'0,"32"3"2"16,14 4-2-16,19 4-32 15,0 3-166-15,13 5-243 0,-6-5-210 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00.4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111 126 1813 0,'0'0'291'16,"-33"-41"11"-16,33 41-3 15,0 0-76-15,0 0-59 16,0 0-56-16,0 0 60 0,0 0-19 16,-39 48-16-16,19 22 14 15,7 23 33-15,6 29 7 16,14 23-7-16,6 25-27 0,13 3-57 16,1 8-21-16,12 4-30 15,7 8-25-15,0-1 1 0,13-3-25 16,13-12-23-16,1-22-160 15,6-17-106-15,-14-27-41 16,-12-22-21-16,-14-19-60 0,-6-22-128 16,-33-48-214-1,0 0-65-15</inkml:trace>
  <inkml:trace contextRef="#ctx0" brushRef="#br0" timeOffset="507">1084 45 1084 0,'0'0'248'16,"0"0"27"-16,-20-45-12 15,20 45-20-15,0 0-41 16,0 0-66-16,0 0-13 0,0 0-22 16,0 0-21-16,0 0-8 15,0 0 2-15,0 0 2 16,0 0-6-16,0 0-29 0,0 0 45 15,0 0 77-15,6 48 30 16,14 19-29-16,0 21 4 16,19 34-19-16,7 20-22 15,13 20-45-15,7 5-24 0,6-1-18 16,7 0-8-16,7-7-13 16,-1-3-2-16,-6-4-20 0,0-12 15 15,-13-14-6-15,6-8-3 16,-13-18 24-16,-13-12-44 15,-7-17-14-15,-6-19-98 0,-33-52-44 16,27 45-33-16,-27-45-50 16,0 0-112-16,0 0-227 0,0 0-292 15,0 0 55 1</inkml:trace>
  <inkml:trace contextRef="#ctx0" brushRef="#br0" timeOffset="796">104 1254 1633 0,'0'0'186'0,"0"0"55"15,0 0 14-15,0 0-34 16,53-15-38-16,32 4-36 16,53 3-44-16,27 1-42 0,25 0-26 15,14 3-14-15,13-7-12 16,-7 0-18-16,-6-8-149 0,-27-3-184 16,-19 0-324-16,-33 0-108 15</inkml:trace>
  <inkml:trace contextRef="#ctx0" brushRef="#br0" timeOffset="1272">2582 969 1910 0,'0'0'284'16,"26"19"16"-16,-26-19-33 15,53 29-107-15,6-3-71 0,26-4-42 16,7-3-18-16,7-4-24 16,-1-4 8-16,-6-15-9 15,-6-3-10-15,-1-12-51 16,-13-10-36-16,-12-8-15 0,-1-19-15 16,-13-14 36-16,-13-8 35 15,-14-7 15-15,-19 0 19 0,-13 15 58 16,-20 7-16-16,-13 23 12 15,-26 21 31-15,-20 19 11 16,-13 23 19-16,-13 21-21 0,-1 15 24 16,8 19 7-16,12 10 5 15,20 12 13-15,14 7 11 0,32 0-12 16,20-3-24-16,26 3 11 16,26-6-6-16,27-5-28 15,26-11-23-15,19-4-13 16,14-7-10-16,7-8-27 0,6-10-9 15,-7-8 5-15,-13-19 8 16,-12 1-8-16,-21-12-24 0,-13 1-110 16,-19-4-79-16,-53-15-50 15,0 0-86-15,0 0-169 0,0 0-222 16,0 0 22-16</inkml:trace>
  <inkml:trace contextRef="#ctx0" brushRef="#br0" timeOffset="1719">4165 459 1201 0,'0'0'275'16,"-26"-45"40"-16,26 45 6 15,-26-33-77-15,26 33-64 0,0 0-55 16,0 0-16-16,0 0-23 15,0 0 4-15,0 0 5 16,0 0 0-16,39 64-3 0,20 10-3 16,1 18 19-16,18 19-12 15,8 7-22-15,-1 8-17 0,1-5-1 16,-7 1 5-16,-1-2 11 16,-12-13 5-16,-13-7-1 15,-14-19 15-15,-13-7 23 16,1-19 22-16,-27-55 62 0,0 0 2 15,0 0-92-15,0 0-78 16,-53 19 10-16,7-34 62 0,-6-22-29 16,6-15-48-16,19-22-5 15,8-22 8-15,19-29-39 0,19-28-5 16,21-24-49-16,19-8 11 16,26 0 18-16,7 19-12 15,7 25-55-15,13 22-53 16,6 27-68-16,7 22-98 0,6 26-77 15,1 25-121-15,-1 23-274 16,-6 18-216-16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06.3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8319 3066 2439 0,'0'0'-264'16,"0"0"-204"-16,0 0-53 0,0 0-49 16</inkml:trace>
  <inkml:trace contextRef="#ctx0" brushRef="#br0" timeOffset="1492">9883 3036 1019 0,'0'0'97'16,"0"0"28"-16,0 0 52 15,-59-15 1-15,-6 8-3 16,-1 3-50-16,-13 4 8 16,-13-7-29-16,-13 7-21 15,-20-8 13-15,-20-3 3 0,-25-7 39 16,-28-12-17-16,-18-3-18 16,-41-4-20-16,-25-12-5 0,-14 1 23 15,-19-7 7-15,-7 3 2 16,-13 0-4-16,-7-3-5 15,-26-1-40-15,-13 5-39 0,-14-2 5 16,-12 1 28-16,-7 4 1 16,13 0-14-16,13 4-27 0,20 3 3 15,33 4-18-15,20 8 3 16,19 3 5-16,20 4-11 16,26 0 9-16,14 3 4 15,6 4-10-15,13 0-9 0,20 3 1 16,13-2 4-16,20 3 8 15,19-4 9-15,20 7-8 0,27-3 1 16,19 4-1-16,20 3-2 16,13-3 5-16,46 7 5 0,-40-4 4 15,40 4 4-15,0 0 0 16,0 0 10-16,0 0-22 0,0 0-5 16,0 0 10-16,0 0-9 15,0 0 4-15,0 0-9 16,0 0-4-16,0 0 4 0,0 0 18 15,0 0-18-15,0 0-10 16,0 0 10-16,0 0 4 16,0 0 4-16,0 0-18 0,0 0 10 15,0 0 4-15,0 0 7 16,0 0-6-16,0 0-11 0,0 0 6 16,27 0 6-16,-27 0-11 15,46 0 5-15,-14 4 8 0,8-4-8 16,6 0 5-16,0-4-5 15,0-3-11-15,20-1-43 16,-1 1-14-16,1-8-4 0,6 4 36 16,7-4-40-16,0 4 0 15,6-4 11-15,-6-3 2 0,-7-4 4 16,7 0 5-16,-6-1 7 16,-1 1 27-16,-13 4 16 15,-6-4 4-15,-7 3-6 0,-7 4-4 16,-39 15 10-16,0 0 5 15,39-22 1-15,-39 22-10 0,0 0 4 16,0 0 9-16,0 0 2 16,0 0-11-16,0 0 13 15,0 0 11-15,0 0-1 0,0 0-16 16,0 0 8-16,0 0 3 16,0 0 6-16,0 0 4 0,0 0-12 15,0 0 4-15,0 0 15 16,0 0-16-16,0 0-15 0,0 0 2 15,0 0 24-15,0 0 21 16,-52 30-4-16,-14 7-6 0,-6 0-14 16,-20 3 1-16,-20-6-15 15,-13 6-8-15,0-3-14 16,7-4 9-16,0-3 6 0,19-4 4 16,7-8-19-16,20-3 9 15,6-7 6-15,14-8 6 0,6-8-8 16,46 8-11-16,-40-33-2 15,40 33-2-15,-26-44 11 16,13 3-10-16,13 41-1 0,0-33 7 16,0 33 1-16,0 0-4 15,0 0 15-15,0 0-8 0,26-11 0 16,7 18 36-16,0 15 26 16,0 11 19-16,6 12 4 0,7 10 11 15,0 2-25-15,7 2 18 16,6 3-23-16,7-2 3 15,6-1-32-15,0-8-11 0,-6-6-10 16,0-5-5-16,-7-9-11 16,-13-9-44-16,-7 0-168 15,-39-22-99-15,0 0-100 0,0 0-220 16,0 0-358-16</inkml:trace>
  <inkml:trace contextRef="#ctx0" brushRef="#br0" timeOffset="5504">7965 1310 1530 0,'0'0'334'15,"0"0"19"-15,0 0-154 16,-40 4-99-16,40-4-37 15,0 0-34-15,0 0-16 0,-46-48 5 16,20 7-13-16,0 5-9 16,12-1-9-16,14-4-6 15,0-1-36-15,14 9 19 0,-14 33 15 16,39-37-9-16,0 19 18 16,1 10 3-16,-1 12 14 15,-39-4 0-15,33 26 5 16,-33-26 4-16,26 44 36 0,-19 0 5 15,-20-2 1-15,13-42-21 16,-33 48-20-16,-13-15 12 0,0-10-9 16,-7-9-15-16,7-6-8 15,0-5 10-15,7-3-9 16,39 0 18-16,-53-18-2 0,53 18-21 16,-39-44-2-16,13 3-7 15,19 0 8-15,7 41 10 16,-6-45-16-16,6 45 9 15,0 0 2-15,0 0 2 0,0 0 7 16,0 0-10-16,0 0 6 16,0 0 23-16,0 0-2 15,-14 56 15-15,-5-15 9 0,-1-4 1 16,0-4-8-16,20-33-4 16,-26 34-20-16,26-34 1 15,-39 25 4-15,39-25 3 0,-33 8 10 16,33-8 4-16,-40-19-3 15,40 19-24-15,-33-48 0 0,7-11-12 16,13-11 3 0,6-5 8-16,1-14-14 0,6 1-8 15,6-5 10-15,-6 12 1 16,7 10 3-16,-7 12-9 0,7 22 4 16,-7 7 5-16,0 30-3 15,0-22-2-15,0 22-4 16,0 0 3-16,0 0 11 0,-7 48-16 15,0 8 21-15,7-1 0 16,0 1-1-16,0 4 6 0,0 6 0 16,14-3 1-16,-8 3 6 15,-6 1-3-15,0-8-13 16,0 1-1-16,0-12 15 0,-13-7 3 16,0-1-4-16,13-40-8 15,-46 41 1-15,6-8 1 0,-12-11 1 16,6-3-14-16,7-12 0 15,-1-7-3-15,40 0-4 16,-59-29 15-16,59 29-12 0,-46-59-36 16,13-4-20-16,13 7 15 15,1 1 6-15,12-1 5 0,7 8 5 16,0 7-2-16,0 41 8 16,0 0-14-16,0 0 25 0,0 0 4 15,0 0 3-15,0 0 5 16,46 29-7-16,-46-29 0 15,26 52 13-15,-26-52 7 0,14 57-18 16,-14-57 8-16,-7 48 14 16,7-48-2-16,0 0-3 15,-53 37-10-15,53-37 4 0,-65 7-11 16,19-7 9-16,46 0 7 16,-53-11 1-16,53 11 3 0,-52-8-3 15,52 8 1-15,0 0 50 16,-53 23 25-16,53-23-12 0,-53 66-14 15,21 8-22-15,12 4-9 16,0 14-5-16,14 12-11 16,-1 7-6-16,14 7-9 15,-1 1 10-15,7-4-15 0,7-15-92 16,-7-15-156-16,7-15-253 16,-7-22-317-16</inkml:trace>
  <inkml:trace contextRef="#ctx0" brushRef="#br0" timeOffset="5932">7932 0 1011 0,'0'0'278'15,"0"0"30"-15,13 48-8 16,-7-8-62-16,1 5-74 0,0-8-55 16,6-8-32-16,-13-29-19 15,19 34-26-15,-19-34-15 0,0 0 14 16,0 0-26-16,0 0 11 15,27 11-14-15,-27-11-15 16,33-19 23-16,-7-14-10 0,-6-8 0 16,-7-3 68-16,-7 10 30 15,1 1 2-15,-7 33-5 0,6-33-48 16,-6 33-9-16,0 0-28 16,0 0 4-16,0 0-27 0,0 0 24 15,0 0-23-15,0 0-11 16,0 0-150-16,-32 22-160 15,32-22-256-15,-20 30-165 0</inkml:trace>
  <inkml:trace contextRef="#ctx0" brushRef="#br0" timeOffset="6168">7235 2007 3027 0,'0'0'138'16,"0"0"20"0,66 7-72-16,19-7-32 0,20-11-42 15,7 0-46-15,6 0-208 16,1-1-378-16,-1-6-523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16.7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3796 2798 1111 0,'66'19'243'0,"13"-12"15"16,-1-14-56-16,8-1-93 0,-1-7-60 16,1-7-189-16,-1-7-364 15</inkml:trace>
  <inkml:trace contextRef="#ctx0" brushRef="#br0" timeOffset="1440">2423 1379 888 0,'0'0'314'0,"0"0"44"0,39 0-17 16,-39 0-83-16,53 37-35 16,-53-37-77-16,46 59-56 0,-14-11-7 15,-12-7-19-15,-20-41 1 16,7 52-17-16,-7-15-3 16,0-37-29-16,-33 44 4 0,33-44-15 15,-40 30-8-15,40-30 19 16,-46 18-26-16,46-18 14 15,-39-7-24-15,39 7-35 0,-20-41-11 16,20-7-6-16,13-7 15 16,7-4 26-16,6-1 4 0,1 12 16 15,-8 8 11-15,-19 40-10 16,0 0 14-16,27-45-25 0,-27 45 31 16,0 0-51-16,0 0 32 15,0 0-3-15,0 0 23 0,-53 4-33 16,1 11 22-16,52-15 0 15,-53 29-10-15,53-29 5 16,-53 48 8-16,53-48 9 16,-32 56-8-16,32-56-4 0,0 59 18 15,13-15 4-15,-13-44-14 16,0 0 9-16,52 52-14 0,-52-52 1 16,53 30-8-16,-53-30-16 15,52 18-8-15,-52-18 42 0,0 0-56 16,0 0 13-16,0 0-11 15,0 0 33-15,0 0-4 0,0 0 56 16,0 0-14-16,0 0 2 16,0 0 42-16,-59-4-22 0,7 15 10 15,-1 12-18-15,1-1-9 16,-1 4-31-16,-13 0 11 0,7-4-8 16,0-4 3-16,0-3-29 15,6-4 32-15,14-7-57 16,39-4-24-16,-33-11-44 0,33 11 1 15,0 0-37-15,-33-48 43 16,27 11 33-16,6 37 37 0,6-45 12 16,-6 45 34-16,0 0 1 15,0 0 94-15,40-11 9 16,-40 11 52-16,0 0-24 0,39 41-17 16,-13 3-28-16,-19-3 1 15,-7-41-29-15,-20 55-17 0,-19 1-33 16,-14-8-3-16,-6-4-84 15,-13-11-56-15,-7-3-158 16,-7-8-134-16,8-11-148 0,-1-15-94 16</inkml:trace>
  <inkml:trace contextRef="#ctx0" brushRef="#br0" timeOffset="-957">5242 1527 1616 0,'0'0'244'15,"-7"30"74"-15,1 18-18 16,-1 7-53-16,-6 12-82 0,6 3-55 16,1 0-46-16,6 4-29 15,0-8-11-15,6 1-30 0,7-8-53 16,-6-7-239-16,0-8-281 15,-1-14-218-15</inkml:trace>
  <inkml:trace contextRef="#ctx0" brushRef="#br0" timeOffset="-681">6471 467 1715 0,'-27'-37'105'0,"-19"4"101"16,-19 3 28-16,-8 4-47 0,-12 0-45 16,-7 4-77-16,-13 11-12 15,0 4-32-15,-1 10-14 0,14 5-4 16,14 10-6-16,-1 23 3 15,6 22 0-15,8 14-4 0,-1 19-18 16,7 8-184-16,6 7-222 16,7 7-230-16</inkml:trace>
  <inkml:trace contextRef="#ctx0" brushRef="#br0" timeOffset="-160">4808 1645 1476 0,'-46'4'189'0,"46"-4"54"0,0 0-23 16,0 55-63-16,7-6-71 15,-1-5-27-15,-6-44 6 0,13 59 10 16,-13-15-33-16,0-44 0 15,-13 52-23-15,13-52 8 16,-39 41-14-16,39-41-19 0,-53 22 6 16,14-15-7-16,39-7-17 15,-53-18 4-15,53 18-25 0,-39-52 2 16,12 8 4-16,27 44 42 16,-19-45 15-16,19 45-12 0,0 0-10 15,0 0 30-15,0 0 34 16,0 0-1-16,-7 41-15 0,7 0-1 15,0 3 1-15,-6 4-12 16,-14 0-17-16,7 0 0 0,-14-7-2 16,27-41-4-16,-39 48-5 15,39-48-4-15,-39 29-13 0,39-29-2 16,-46-3-41-16,46 3-48 16,-40-52-31-16,20-11-10 15,1-7 64-15,12 7 29 0,1 8 98 16,-1 14 32-16,7 41-14 15,0-37-32-15,0 37-2 0,0 0 9 16,0 0-11-16,-53 52-20 16,7 0-1-16,0 3-153 0,0 4-240 15,-6 8-292-15</inkml:trace>
  <inkml:trace contextRef="#ctx0" brushRef="#br0" timeOffset="208">4335 1209 2566 0,'0'0'260'0,"0"0"-4"0,-20-37-103 15,20 37-69-15,0 0-55 16,0 0-44-16,0 0-180 16,0 0-212-16,0 0-333 0,0 0-123 15</inkml:trace>
  <inkml:trace contextRef="#ctx0" brushRef="#br0" timeOffset="511">3441 1413 1378 0,'0'0'320'0,"40"48"-30"16,-1-8-63-16,7 1-65 16,-7-4-36-16,1 4-51 0,-14-8 5 15,-6 7-41-15,-20-40 2 16,0 48-45-16,-13-11 13 15,13-37-71-15,-27 37 51 16,27-37-21-16,0 0 24 0,-46 15-34 16,46-15 2-16,-39-18-22 15,19-16-5-15,14-14-7 0,6-7 30 16,13 3 17-16,7-3 10 16,-7 7 7-16,-13 48-97 0,13-48-180 15,-13 48-231-15</inkml:trace>
  <inkml:trace contextRef="#ctx0" brushRef="#br0" timeOffset="2007">2265 530 1177 0,'39'33'227'16,"-39"-33"81"-16,20 55 31 16,-13 4-40-16,-21 8-49 0,-5 7-79 15,-21 3-33-15,-19-3-74 16,-13 8-8-16,-7 3-35 0,-20-12-9 15,-6 1-18-15,-6-11 19 16,5-15-18-16,1-7 7 0,13-12-25 16,13-10-19-16,7-8-16 15,20-15 16-15,6-11-33 0,6-7 16 16,40 22 32-16,-33-40 14 16,33 40-5-16,0 0 32 15,0 0-21-15,0 0 15 0,0 0 32 16,0 0 49-16,0 0-30 15,-6 44-1-15,6 8 13 16,6 10 25-16,1 5 14 0,-14 7 11 16,1 7-26-16,-20 4 26 15,-7 0-20-15,-13 4-17 0,-13-4-25 16,-14-4-39-16,-12-3-3 16,-7-12-4-16,0-18 3 0,6-11 0 15,8-15-13-15,-1-14 2 16,6-19 3-16,8-19-8 15,12-18 0-15,1-19 3 0,6-21-11 16,13-19 8-16,13-12-14 16,7-14-9-16,19-7-19 0,8 0 5 15,12 10 16-15,7 16-16 16,13 7-69-16,0 11-59 0,13 7-98 16,0 11-122-16,0 4-263 15,0 8-116-15</inkml:trace>
  <inkml:trace contextRef="#ctx0" brushRef="#br0" timeOffset="2235">1154 267 1677 0,'33'-33'230'15,"-13"0"96"-15,6 3-24 0,1 1-41 16,-1-1-75-16,13 4-58 15,1-3-46-15,12 3-24 0,-6 7-32 16,0 8-18-16,-6 15 1 16,-8 11-4-16,-12 14-24 0,-13 19-54 15,-7 15-164-15,-27 7-217 16,-12 12-233-16,-7 3-58 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23.3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2160 636 982 0,'0'0'135'0,"0"0"6"15,0 0-49-15,0 0-4 16,0 0 7-16,0 0 21 15,0 0 28-15,0 0-17 0,39 3-10 16,-39-3-15-16,40 11-49 16,-1-3-24-16,-39-8-2 0,46-4-25 15,-7-7 29 1,-39 11-8-16,33-26-30 0,-33 26 7 16,27-40 8-16,-21 14-3 15,-6 26 10-15,0 0 16 16,0 0-21-16,0 0 10 0,-39-8-20 15,-14 19-5-15,1 15 5 16,-1 4 15-16,-6-1-15 0,6-3-9 16,1-4 17-16,6-3 2 15,6-12-6-15,40-7-8 16,-39-3-20-16,39 3-48 0,0 0 0 16,-33-45 23-16,13-3-26 15,20 4-28-15,0-12 26 0,13 1 31 16,7 0 6-16,0 3 18 15,0 11 10-15,-7 12 3 16,-13 29 16-16,0 0-24 16,33-8 27-16,-33 8 9 0,0 0 3 15,39 30 6-15,-39-30 7 16,33 48 7-16,-33-48 24 0,13 48-5 16,-13-48 14-16,0 44 20 15,0-44-30-15,-33 37-34 16,-6-11-14-16,-7-4-2 0,0-11-8 15,0-7-10-15,0-8 3 16,6-7-11-16,1-7-12 0,-1-12-18 16,14-7-12-16,0 4 40 15,6 3-10-15,20 30 0 16,0 0-5-16,0 0 13 16,0 0-3-16,0 0 9 0,0 0 30 15,0 48 15-15,0 0 24 16,0 4 3-16,-6 4-8 0,-8-1-6 15,1-3 3-15,-6-8-37 16,-1 0 16-16,-6-7-16 0,26-37-3 16,-46 37-6-16,46-37-6 15,-46 22 2-15,46-22 4 16,-40-3-25-16,40 3-35 16,-39-37-17-16,12-7 1 0,14 3 40 15,0 4 13-15,13 37 9 16,-6-37-13-16,6 37-9 0,0 0 40 15,0 0-21-15,0 0 16 16,0 0-2-16,0 44 1 16,0-3 6-16,0-4 3 0,0-37 9 15,-20 48 2-15,20-48-9 16,-13 44-7-16,13-44-13 0,-27 41 5 16,27-41 0-16,0 0 0 15,0 0 28-15,-39 11-28 0,39-11-48 16,0 0-20-1,-33-52-11-15,20 12 44 0,13 40 16 16,-7-48 4-16,7 48-11 16,0 0 15-16,0 0 15 0,0 0 5 15,0 0 18-15,0 0 32 16,27 40 11-16,-14-3 18 0,-7 0 26 16,-6-37-25-16,-6 52 3 15,-7-12-12-15,13-40-36 16,-40 45-23-16,1-12-7 0,-1-7-5 15,-6-4-43-15,0-7-62 16,7-4-66-16,-7-7-76 16,-7-4-158-16,7-8-207 0</inkml:trace>
  <inkml:trace contextRef="#ctx0" brushRef="#br0" timeOffset="205">1397 11 1212 0,'33'-7'72'16,"-33"7"55"-16,0 0 19 0,0 0-75 15,27-4-30-15,-27 4-19 16,0 0-140-16,0 0-281 0</inkml:trace>
  <inkml:trace contextRef="#ctx0" brushRef="#br0" timeOffset="769">1062 344 1498 0,'0'0'144'15,"0"0"-41"-15,-52-30-30 16,6 23-15-16,0 18 15 0,-7 18-12 16,1 8-13-16,6 8-48 15,0 3 15-15,13 4-19 0,0-1 4 16,13-6 13-16,20-45-2 15,-6 51 4-15,6-51 3 16,19 48-6-16,-19-48-5 0,0 0-23 16,0 0-7-16,46 37 15 15,-46-37 8-15,0 0 13 0,46 8-8 16,-46-8 7-16,0 0 13 16,0 0 47-16,0 0 11 15,0 0-51-15,0 0-10 0,0 0-14 16,0 0-13-16,0 0-6 15,-46 62 8-15,0-6 0 0,20 3 17 16,0-4-3-16,6 5-11 16,0-9 7-16,7 1 8 0,-7 0 12 15,1-4 31-15,-14-8-2 16,-7-3-21-16,1-7 16 0,-14-12 13 16,7-7 21-16,-6-14 6 15,-1-12 11-15,7-11 3 16,0-15-5-16,13-14-21 15,1-15-31-15,12-15-27 0,13-11-5 16,7 0-16-16,13 3-4 16,14 8-17-16,12 8-102 0,1 7-170 15,12 14-339-15,1 8-341 16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30.9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309 0 371 0,'0'0'82'0,"0"0"10"16,0 0-16-16,0 0-10 15,0 0-28-15,0 0-8 0,0 0-4 16,0 0 21-16,0 0 36 16,0 0-16-16,0 0 34 15,0 0 15-15,0 0-66 0,0 0 12 16,0 0-9-16,0 0-4 15,-46 15-4-15,46-15 12 0,-59 34-16 16,5-9-16-16,54-25 16 16,-59 34-20-16,59-34-16 0,-53 44 36 15,53-44 1-15,-33 44-11 16,33-44-11-16,0 0-36 16,-13 48-9-16,13-48 39 15,0 0-17-15,0 0-1 0,46 37-23 16,1-15 8-16,-1-14 19 15,-46-8-27-15,59-4 24 0,-12-3 3 16,-47 7-6-16,39-11 24 16,-39 11-18-16,33-4-5 15,-33 4 18-15,0 0-7 0,0 0 0 16,0 0-6-16,0 0 10 16,0 0-17-16,0 0 2 0,0 0 22 15,41-37-21-15,-41 37 8 16,0 0-8-16,0 0 25 15,0 0 0-15,0 0-9 16,0 0 14-16,0 0-15 0,0 0-8 16,0 0 13-16,0 0-12 15,0 0-4-15,0 0-11 0,0 0-8 16,0 0 27-16,0 0-32 16,0 0 13-16,0 0 23 0,0 0 12 15,0 0-21-15,0 0-3 16,32-15 10-16,-32 15-2 15,0 0-4-15,0 0 13 16,0 0 5-16,0 0 20 0,0 0 33 16,0 0 21-16,0 0-5 15,0 0-12-15,0 0-35 0,0 0-29 16,0 0 7-16,0 0 8 16,0 0-12-16,0 0-9 15,-39 41 15-15,39-41-20 0,-47 41 1 16,47-41 8-16,-59 44-10 15,12-7-8-15,47-37-174 0,-53 44-240 16,53-44-195-16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39.6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6249 569 739 0,'0'0'123'0,"0"0"55"15,0 0 1-15,0 0-13 16,0 0 42-16,0 0-9 0,0 0-28 15,0 0-51-15,0 0 10 16,0 0 11-16,0 0-5 16,0 0 21-16,0 0-35 0,0 0-35 15,0 0-27-15,0 0-39 16,-79 19-7-16,7 3 1 16,6 4-15-16,7 3-6 15,6-3-6-15,7 0 12 0,46-26 11 16,-46 37-17-16,46-37-1 15,-33 44 7-15,33-44 7 16,-6 41 1-16,6-41-8 0,20 44-8 16,-20-44 1-16,52 37 7 15,-12-11 0-15,6-7 10 0,0 3-18 16,-7-7 11-16,0-1 1 16,-39-14-26-16,46 26 29 15,-46-26-14-15,0 0 16 16,0 0 2-16,0 0-2 0,0 0 23 15,7 41-11-15,-7-41-8 16,-53 29-8-16,-6-10-5 16,-6-8 7-16,-8-4 5 0,8-3-9 15,-8-8-6-15,8 4 7 16,-1-7 1-16,0 3-1 0,14-7-4 16,-1 0-4-16,14 0-5 15,-1 0-81-15,40 11-175 16,-52-33-332-16,52 33-206 15</inkml:trace>
  <inkml:trace contextRef="#ctx0" brushRef="#br0" timeOffset="241">5802 193 1761 0,'53'-34'245'15,"6"12"7"-15,6 7-101 16,8-3-72-16,6-4-52 0,6 3-6 16,-6 4-45-16,-7-3-137 15,-6 7-187-15,-14 0-211 16,-12 3-78-16</inkml:trace>
  <inkml:trace contextRef="#ctx0" brushRef="#br0" timeOffset="449">5664 381 1703 0,'0'0'289'15,"0"0"39"-15,0 0-55 0,0 0-61 16,0 0-78-16,0 0-62 16,0 0-34-16,0 0-31 0,0 0-102 15,0 0-274-15,0 0-300 16,0 0-157-16</inkml:trace>
  <inkml:trace contextRef="#ctx0" brushRef="#br0" timeOffset="1660">5283 854 1426 0,'0'0'284'16,"33"-44"-61"-16,-33 44-55 15,0 0-56-15,0 0-14 16,33-19-10-16,-33 19-14 16,0 0-4-16,39 15-8 0,-39-15 25 15,0 0 2-15,33 40-30 16,-33-40-17-16,26 45-20 16,-26-45 31-16,0 44-15 0,0-11-1 15,0-33-20-15,-13 30-10 16,13-30 10-16,0 0-11 0,0 0 5 15,-39 22-15-15,39-22-3 16,-40 4 2-16,7-12 11 16,33 8 0-16,-46-25-1 0,13-5 2 15,1 0-2-15,32 30-5 16,-40-44 0-16,14 7-8 16,26 37 2-16,-33-44 6 15,7 11 0-15,26 33-4 0,-33-41 0 16,33 41 8-16,-40-48 0 15,14 7-1-15,6 4-3 0,1-7-8 16,6 0-6-16,6 3-1 16,-6-3 15-16,6 3-5 15,1 4 0-15,6 37 1 0,-13-37 4 16,13 37 0-16,0 0-4 16,0 0-3-16,0 0 0 0,-7-33-4 15,7 33 3-15,0 0-2 16,0 0 14-16,0 0-17 15,0 0 17-15,7 41 9 16,6 10-13-16,-7 1 12 0,14 3-3 16,-7 5 2-16,7-5 3 15,-7 4-1-15,7-7-7 16,-1 0-6-16,-5-4 0 0,-1-8-6 16,0-7 10-16,-13-33-16 15,6 34 12-15,-6-34 0 0,7 29 10 16,-7-29-3-16,0 0-7 15,0 0 7-15,0 0 12 0,0 0 3 16,0 0 21-16,0 0-1 16,0 0-39-16,-33 22 10 15,-13-7-4-15,0-7-19 16,-6-1 21-16,-1 0-5 0,-6-3-12 16,0-4-1-16,-7 4 11 15,7-4 3-15,0 0-11 16,6-4-3-16,14 0-2 0,39 4 14 15,-46-3 4-15,46 3-12 16,0 0-10-16,-40-4 8 0,40 4-16 16,0 0-26-16,0 0-17 15,0 0 25-15,0 0 22 0,0 0 21 16,40 15-4-16,6 0-13 16,19 3 5-16,1 0 16 15,6 8 0-15,1-4-17 16,-8 4 5-16,-5 0 8 0,-14 0 4 15,-7 0 0-15,-39-26-8 16,26 44 2-16,-26-44 26 0,20 48-7 16,-20-11-1-16,-7 0-3 15,-12-4 2-15,-8 8 13 16,-12-8 20-16,0 1 22 0,-7 3-13 16,0-4-14-16,-14-7 5 15,-5 3 28-15,-1-3-8 0,-6-4 2 16,-7-7-2-16,0-4-13 15,0 0-24-15,0-3-8 16,0-12 7-16,7 0 1 16,-7-7-13-16,14-7-11 0,-1-12 2 15,0 0-7-15,7-14-9 16,0-4 3-16,13-7 6 0,0-4 1 16,0 3-17-16,6 8 0 15,14 4 13-15,-7 3-3 0,7 8-67 16,6 0-27-16,7 3-20 15,0 1-26-15,13 29-47 16,0-34-86-16,0 34-176 0,13-44-338 16</inkml:trace>
  <inkml:trace contextRef="#ctx0" brushRef="#br0" timeOffset="1881">5217 1911 2140 0,'105'3'134'0,"14"-6"-28"15,5-5-46-15,1-3-24 16,7-4-126-16,-7-3-429 15,-7-4-393-15</inkml:trace>
  <inkml:trace contextRef="#ctx0" brushRef="#br0" timeOffset="2856">2897 821 706 0,'0'0'202'16,"0"0"48"-16,0 0 10 16,-19-37-36-16,19 37-40 15,0 0-21-15,0 0-73 0,0 0-54 16,0 0-10-16,0 0 24 15,0 0-5-15,0 0-15 0,0 0 0 16,-13 51-11-16,-1-14-4 16,14-37-3-16,-13 48 4 15,0-11 3-15,13-37-13 0,-13 34-18 16,13-34 26-16,0 0-1 16,0 0-24-16,-33 29 14 0,33-29 13 15,0 0-44-15,-39-4-50 16,39 4 33-16,0 0 19 0,0 0-12 15,-40-37 29 1,40 37 6-16,0 0 15 0,0 0-27 16,0 0-5-16,0 0 63 15,-39 8 1-15,39-8-23 0,-33 29-11 16,13 1 6-16,20-30-5 16,-39 41-20-16,19-12 9 15,20-29 0-15,-39 33 14 0,39-33-45 16,-33 19-64-16,33-19-15 15,0 0-32-15,-46-4 28 0,46 4-2 16,0 0 74-16,-40-40 9 16,14 3 20-16,26 37-4 15,-26-41 97-15,26 41 65 16,0 0-20-16,-40-22 10 0,1 18 1 16,-7 19 24-16,0 3-9 15,-13 5-20-15,-7 2 0 0,-13 1-19 16,0 0-24-16,-13-7-11 15,-6-1-1-15,-7-11-14 16,-7-7-26-16,7-7-14 0,6-4-18 16,14-7 6-16,-1-5-10 15,14-10-3-15,13 0 7 0,6-8-49 16,14-3-39-16,6-4-69 16,7 4-88-16,13-1-166 15,6 5-212-15,14-5-96 16</inkml:trace>
  <inkml:trace contextRef="#ctx0" brushRef="#br0" timeOffset="3053">2142 215 2017 0,'46'-11'280'16,"-46"11"25"-16,0 0-47 15,0 0-89-15,0 0-88 16,0 0-47-16,0 0-9 0,46-4-81 16,-46 4-237-16,0 0-396 15,59 37-215-15</inkml:trace>
  <inkml:trace contextRef="#ctx0" brushRef="#br0" timeOffset="3245">1734 1885 2583 0,'0'0'193'16,"0"0"8"-16,0 0-49 16,46-15-71-16,13-7-51 0,27-4-12 15,6 0-148-15,6-7-284 16,-6-4-386-16</inkml:trace>
  <inkml:trace contextRef="#ctx0" brushRef="#br0" timeOffset="3453">1386 492 2720 0,'0'0'207'16,"0"0"-23"-16,59-26-66 0,13 15-56 15,7 3-35-15,7 1-112 16,-7 3-272-16,-7-3-564 0</inkml:trace>
  <inkml:trace contextRef="#ctx0" brushRef="#br0" timeOffset="3984">144 422 1009 0,'0'0'277'0,"0"0"47"0,0 0 3 15,0 0-24-15,0 0-24 16,0 0-19-16,-33-8-70 0,33 8-52 15,0 0-20-15,0 0-56 16,0 0-39-16,0 0 17 16,-19 45 48-16,5 3-48 0,8 7-19 15,-1 11-12-15,7 8 2 16,-6 4-1-16,6 0-22 0,0 3-46 16,6-7-122-16,1-8-148 15,-7-3-236-15,6-11-256 16</inkml:trace>
  <inkml:trace contextRef="#ctx0" brushRef="#br0" timeOffset="4289">0 1741 1512 0,'32'37'315'0,"-32"-37"-56"16,46 22-63-16,0-8-48 0,-6-6-20 16,-1-4-39-16,-6-1-2 15,-33-3 38-15,0 0-2 16,33-3-14-16,-33 3-6 16,0 0-13-16,0 0-31 0,0 0-15 15,0 0-13-15,-39-15-17 16,6 11 0-16,-7 8-8 0,7 3-12 15,1 1 3-15,32-8-111 16,0 0-133-16,-40 18-281 0,40-18-383 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47.2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134 45 427 0,'0'0'93'0,"0"0"5"15,0 0 37-15,14-45 12 16,-14 45 25-16,0 0 20 0,0 0-4 16,0 0-42-1,0 0-22-15,0 0-34 0,0 0-55 16,0 0-35-16,0 0 16 16,0 0 6-16,0 0 52 0,0 0 24 15,0 0 2-15,0 0-16 16,6 37-14-16,-6-37-5 0,13 48 3 15,-6-7-16-15,-1 0-20 16,1-4 19-16,-7 3 6 16,0-2 4-16,0-5-39 0,0 1-1 15,0-1-31-15,0-3 17 16,0 3-7-16,0-33 20 0,0 44 6 16,0-11-1-1,0-3 17-15,0-30-1 0,-7 41 4 16,1-4-7-16,-1-4-23 15,7-33 4-15,-13 37-7 0,7-8-12 16,6-29-7-16,0 38 4 16,-7-8 14-16,7-30 0 0,0 40-1 15,0-10-14-15,0-30 14 16,-7 41 9-16,7-12-19 0,0-29-5 16,0 33 8-16,0-33 2 15,0 0 1-15,0 0-6 0,0 0-3 16,0 30-4-1,0-30 11-15,0 0 1 0,0 0 0 16,0 0-2-16,0 0-9 16,0 0-3-16,0 0 9 0,0 0-13 15,0 0-188-15,0 0-235 16,0 0-289-16,0 0-80 0</inkml:trace>
  <inkml:trace contextRef="#ctx0" brushRef="#br0" timeOffset="704">61 1393 1131 0,'0'0'156'0,"0"0"6"15,0 0-25-15,41 0-54 16,-41 0 19-16,0 0 40 0,0 0-54 16,0 0-36-16,32 22-27 15,-32-22 1-15,0 0-23 0,0 0 2 16,40 37-23-16,-40-37 32 16,0 0-21-16,47 18 22 15,-47-18-6-15,39 0-20 0,-39 0 11 16,46-22-16-16,-46 22 26 15,47-48-4-15,-27 4 1 0,-14-1-7 16,1 8-12-16,-14 0 18 16,7 37 95-16,-13-41-32 15,13 41-45-15,0 0 0 0,0 0-15 16,-53 0 1-16,20 7-3 16,33-7-5-16,-46 34-8 0,46-34 6 15,-47 48 17-15,47-48 6 16,-26 45 9-16,26-45 3 15,0 0 12-15,-13 44-2 0,13-44-11 16,0 0-17-16,0 0-7 16,53 11-19-16,0-7 9 0,-14-11 7 15,-39 7 0-15,40-26-14 16,-40 26-30-16,33-37 1 16,-33 37 0-16,0-34 23 0,0 34 23 15,0 0-10-15,-60-18 24 16,1 18 4-16,13 15 2 0,-1 3 0 15,1 4 0-15,46-22-3 16,-47 37-2-16,47-37 24 0,-39 41 1 16,39-41 0-16,-20 37-10 15,20-37-15-15,0 0 2 16,0 0-15-16,0 0 2 16,0 0-8-16,53 33-11 0,-20-22-1 15,-33-11 11-15,40 0 5 16,-40 0-14-16,0 0-31 0,0 0-63 15,39-11-65-15,-39 11-113 16,0 0-153-16,0 0-186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7:57.6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51 725 904 0,'0'0'66'0,"0"0"64"0,-40-44 4 16,40 44-49-16,-13-59-3 16,20 8-53-16,26 3-12 15,13 4-6-15,19 3-27 0,8 12-3 16,-1 14 31-16,-6 22 4 15,-14 15 91-15,-6 23 67 0,-20 18-29 16,-19 14-34-16,-14 3 0 16,-6 2-30-16,-6-8-19 15,-14-4 4-15,-13-4-13 0,0-11-5 16,-7-4-36-16,1-6 1 16,-1-8 4-16,7-11-7 15,46-26 10-15,-53 22-6 16,53-22-5-16,0 0 26 0,0 0-21 15,0 0 11-15,0 0-17 16,53-4 5-16,13-3-17 16,6-4 15-16,7-1 8 0,-7 5-9 15,0 3-28-15,7 1 2 16,-13-1 16-16,-7 0-106 0,-12 1-219 16,-47 3-288-16,46-19-79 15</inkml:trace>
  <inkml:trace contextRef="#ctx0" brushRef="#br0" timeOffset="335">1103 799 1324 0,'-13'56'236'15,"-7"-12"70"-15,20-44-49 0,-26 55-39 16,6-10-78-16,20-45-26 15,0 50-53-15,0-50-21 16,26 41-29-16,-26-41 1 0,73 26-3 16,-14-15 1-16,-7-18 0 15,8-8-33-15,-8-7-58 16,1-19 27-16,-14-10 13 16,-6-8 25-16,-13 4 6 0,-14 3 62 15,-12 8-8-15,6 44 2 16,-59-26 16-16,-20 19-28 0,-7 14-19 15,7 11-9-15,7 5-1 16,6-1-5-16,21-4-36 16,45-18-142-16,-53 22-191 0,53-22-198 15,0 0-15-15</inkml:trace>
  <inkml:trace contextRef="#ctx0" brushRef="#br0" timeOffset="711">1701 383 1194 0,'0'0'203'0,"7"-48"2"0,-7 48-51 16,0 0-57-16,39-48-8 15,-39 48-20-15,53-48-32 0,-1 14-19 16,1 6-18-1,-1 2 11-15,-6 0-1 0,-46 26 8 16,46-29 39-16,-46 29 9 16,0 0-42-16,46-41 56 0,-46 41 63 15,0 0-12-15,0 0-42 16,0 0-64-16,0 0-7 16,0 0 44-16,-13 41 2 0,-13 21 11 15,0 19-3-15,6 18-3 16,0 5 4-16,7-4-24 15,13-2-8-15,0-9-18 0,7-4-1 16,6-11-7-16,6-8-27 16,1-14-54-16,-20-52-179 15,20 51-209-15,-20-51-280 16</inkml:trace>
  <inkml:trace contextRef="#ctx0" brushRef="#br0" timeOffset="1211">2339 228 1031 0,'0'0'175'0,"33"-59"106"15,0 11-91-15,-33 48-58 16,59-51-47-16,-13 14-22 15,-46 37-28-15,53-26 2 0,-7 15-35 16,-46 11 10-16,52 18 69 16,-19 16 44-16,-6 3-29 15,-14 11-17-15,-13 7-14 0,-7 3-17 16,-13 1-6-16,-6 0-2 16,-20-7-18-16,-6-8-5 0,-1 1-12 15,7-16-5 1,0-7 8-16,46-22 1 0,0 0 2 15,0 0-16-15,0 0 8 16,0 0-3-16,66 0 0 0,6-3 3 16,-6 6-14-16,-1 16 30 15,-5 7 37-15,-8 6 38 16,-12 16 8-16,-14 7-13 0,0 5 13 16,-13 2-1-16,-13-3 17 15,-6-3-1-15,-7-5-9 16,-7-3-22-16,20-48-25 0,-53 51-28 15,7-14-15-15,-6-11-28 16,-1-11-60-16,-13-8-72 0,7-7-66 16,0 0-158-16,0-7-289 15,13-8-220-15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42.0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2254 203 680 0,'0'0'34'15,"0"0"2"-15,0 0 88 0,46 0-37 16,-46 0 87-16,65 26-53 15,-12 4-25-15,-1-1-56 0,-12 1-18 16,-40-30-5-16,52 33 1 16,-52-33 10-16,40 26 0 15,-40-26-1-15,0 0 60 0,0 0-9 16,0 0-63-16,0 0 6 16,-59 41-67-16,13-23 3 0,46-18 30 15,-46 11-15-15,46-11-52 16,0 0 21-16,0 0 30 0,0 0 9 15,-20-48 20 1,20 48-37-16,7-44 37 0,-7 44 28 16,0 0 22-16,0 0-19 15,13-41 8-15,-13 41 13 0,0 0 28 16,0 0-40-16,0 0-10 16,0 0-30-16,-73-7-11 0,8 18 15 15,12 4-27-15,7 3 6 16,46-18 17-16,-39 33-25 0,39-33 48 15,-27 41-35-15,27-41-2 16,7 37 24-16,-7-37-5 16,0 0-36-16,53 37 54 15,-1-11-33-15,-12-19-6 0,-1 4 19 16,-39-11 6-16,33 8 14 16,-33-8-14-16,0 0 31 0,0 0 9 15,0 0 41-15,0 0 28 16,0 0-71-16,0 0-12 0,0 0-5 15,-59 3-46-15,-7 5 23 16,7-1-21-16,0 1 24 16,0 3-27-16,6-4 23 0,7 0 6 15,46-7-26-15,-46 8 23 16,46-8-37-16,0 0-50 0,0 0 44 16,0 0-62-16,0 0 40 15,0 0 6-15,0 0 9 0,0 0 26 16,0 0-17-16,0 0 42 15,0 0-25-15,39-15 29 16,-39 15 8-16,0 0 35 16,0 0 31-16,27 41-33 0,-21-4 17 15,-6-8 19-15,-13-3-26 16,13-26-38-16,-46 44 0 0,7-14-27 16,-14-12-73-16,1 1-67 15,6-8-150-15,0-7-94 0,0-1-54 16</inkml:trace>
  <inkml:trace contextRef="#ctx0" brushRef="#br0" timeOffset="843">2142 33 1266 0,'0'0'206'0,"0"0"11"16,0 0-40-16,0 0-63 15,0 0-49-15,0 0-28 0,0 0-5 16,0 0 23-16,0 0 36 16,0 0 53-16,0 0-32 15,-53 34-61-15,-12 6-4 0,-8-3-14 16,1 4-20-16,-13-4-13 15,-7 7 13-15,0 1-7 0,-14-1-12 16,14-4-1-16,7-3 7 16,6 4 7-16,13-8-13 0,14-3 0 15,12-1 6-15,8-6 7 16,32-23-7-16,-20 37-9 16,20-37 1-16,0 36 19 0,0-36-21 15,33 34 0-15,-7-16 5 16,-26-18-4-16,39 15 4 15,-39-15 2-15,0 0 15 0,0 0 21 16,0 0-26-16,0 0-19 16,0 0 18-16,0 0-1 0,-52-7-8 15,-1-1-4-15,1 1 7 16,-1 3 0-16,1-3 4 16,6-4-7-16,6-4 3 0,7-4 6 15,0 5-25-15,33 14-55 16,-32-34 2-16,32 34 42 0,-27-33 17 15,27 33-5-15,-13-26-2 16,13 26 13-16,0 0-5 16,0 0-18-16,0 0 23 0,0 0-6 15,0 0 9-15,0 0-2 16,0 0-5-16,0 0 21 0,0 34 7 16,0 2-11-16,7-6-6 15,-7-30 30-15,6 44-21 16,-6-10-14-16,0-34 13 0,-6 33 12 15,-7-7 1-15,13-26-7 16,0 0-9-16,-40 26-12 0,7-12-10 16,33-14 20-16,-39 0-30 15,39 0-27-15,-40-29-3 16,14-4-20-16,6-4 36 0,14 3 35 16,6 34 46-16,-13-33-8 15,13 33-6-15,0 0-9 0,0 0-5 16,0 0 34-16,0 0 65 15,0 0-10-15,-20 41-44 0,0 7-9 16,1 3-4-16,-14 5 1 16,-7-1-43-16,-6-3 6 0,-6-4-8 15,6 0-112-15,0-15-104 16,6-3-195-16,1-15-199 0,13-8-35 16</inkml:trace>
  <inkml:trace contextRef="#ctx0" brushRef="#br0" timeOffset="1417">604 37 1655 0,'0'0'111'0,"0"0"34"15,0 0 12-15,0 0 24 16,0 0-48-16,0 0-58 0,0 0-18 16,0 0-54-16,0 0 3 0,0 0 10 15,0 0-9-15,0 0-17 16,0 0 20-16,0 0 6 0,0 0 2 16,0 0 6-16,0 0 91 15,0 0-81-15,0 0 3 0,0 0 20 16,0 0-7-16,20-37-38 15,-20 37-55-15,0 0-69 16,0 0-173-16,0 0-246 0,0 0-124 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8:00.4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7005 2494 1961 0,'0'0'257'0,"0"0"4"16,0 0-109-16,0 0-64 15,0 0-41-15,13-52-18 16,20-11-14-16,6-3-18 0,14-19 3 16,6-15-10-16,6-18 6 15,1-15-20-15,0-15-24 16,6-7-16-16,0-1 17 16,1 20 40-16,-14 21 7 0,-13 30-4 15,-13 26-13-15,-33 59-4 16,52-26 28-16,-52 26 18 0,53 48 21 15,-14 22-13-15,-6 19-17 16,0 11-1-16,0 11-7 16,0 0-1-16,-7 3-5 0,0 4 3 15,1-7-29-15,-8-7-146 16,-12-8-254-16,-14-15-295 16</inkml:trace>
  <inkml:trace contextRef="#ctx0" brushRef="#br0" timeOffset="189">7064 1910 1762 0,'33'-41'125'16,"13"12"71"-16,19-5-43 15,21 8-47-15,-1-3-34 0,20 7-29 16,7 0-43-1,0 3-320-15,-1-3-272 0,-12-4-75 16</inkml:trace>
  <inkml:trace contextRef="#ctx0" brushRef="#br0" timeOffset="480">8181 1315 1473 0,'52'70'258'0,"-12"-3"-16"16,-14-1-41-16,7 1-74 16,0 3-25-16,0 0-45 15,0 0-19-15,-14 0-11 16,1-10-13-16,-7-9-14 0,0-10 50 16,-13-12 57-16,0-29 46 15,0 0-62-15,0 0-50 16,0 0-16-16,-26-40 17 0,6-19-14 15,7-19-24-15,13-7 10 16,7-3-5-16,12 3-22 0,21 7-21 16,-1 11-119-16,1 16-240 15,-1 6-377-15</inkml:trace>
  <inkml:trace contextRef="#ctx0" brushRef="#br0" timeOffset="712">9127 735 2404 0,'0'0'348'16,"40"74"-69"-16,-27 18-71 0,-7 15-55 15,-6 12-61-15,0 10-50 16,-6 8-22-16,-7 7-18 15,-1-8-91-15,-5-6-72 0,6-20-109 16,-7-17-224-16,13-27-227 16,1-14-44-16</inkml:trace>
  <inkml:trace contextRef="#ctx0" brushRef="#br0" timeOffset="881">8845 1629 2019 0,'6'-48'88'0,"-6"48"58"0,46-48-11 16,13 11-71-16,7 7-4 15,6 8-39-15,14 8-14 16,6-1-245-16,-13 4-352 16,-7 3-142-16</inkml:trace>
  <inkml:trace contextRef="#ctx0" brushRef="#br0" timeOffset="1089">9521 1385 1919 0,'0'0'371'0,"40"37"-51"15,-20 7-108-15,-1 8-91 16,1-4-44-16,-7 11-38 0,-6 0-24 15,-1-3-20-15,-6-1-104 16,7-7-188-16,-7-48-175 0,-7 41-151 16,7-41-4-16</inkml:trace>
  <inkml:trace contextRef="#ctx0" brushRef="#br0" timeOffset="1273">9765 1030 2708 0,'0'0'125'0,"0"0"-4"15,0 0-23-15,0 0-23 0,0 0-39 16,0 0-25-16,0 0-24 16,0 0-264-16,0 0-369 0,0 0-302 15</inkml:trace>
  <inkml:trace contextRef="#ctx0" brushRef="#br0" timeOffset="1528">10041 768 1949 0,'0'0'266'16,"0"0"14"-16,0 0 14 0,0 0-15 15,0 0-40-15,32 45-68 16,1 25-86-16,-13 11-32 0,-7 19-29 16,7 3-18-16,-7 4 5 15,-6 4-8-15,-1-4-19 16,1-7-49-16,-7-15-111 16,-7-7-137-16,1-16-176 0,-1-21-226 15,7-41-79-15</inkml:trace>
  <inkml:trace contextRef="#ctx0" brushRef="#br0" timeOffset="1709">9778 1285 2159 0,'19'-44'107'0,"-19"44"-2"16,73-37-32-16,6 15-43 15,6 7-12-15,-6 12-9 16,13-1-160-16,-13 8-312 0,-7-1-196 16</inkml:trace>
  <inkml:trace contextRef="#ctx0" brushRef="#br0" timeOffset="2172">10560 742 1682 0,'6'-44'202'16,"-6"44"-59"-16,0 0-47 15,-59-41-11-15,0 12-80 0,0 10 16 16,-7 16-7-16,14 6-36 16,-8 12 62-16,1 11 77 0,13 18 10 15,7 8-36 1,6 11-2-16,13 11-5 0,14 3-37 15,6-3 4-15,6 4 7 16,7-1-15-16,14-6-3 0,-8-1 19 16,8 4-18-16,-8-4-14 15,1 4-7-15,-13 7-5 16,-1 0-21-16,-19 1 12 0,0-5-25 16,-7-10-79-16,1-12-83 15,5-14-93-15,14-41-102 16,0 0-117-16,0 0-136 0</inkml:trace>
  <inkml:trace contextRef="#ctx0" brushRef="#br0" timeOffset="2414">10139 1455 1586 0,'0'0'230'0,"0"0"-29"16,0 0 4-16,59-40-54 15,0 10-72-15,14 12-10 16,12-1-43-16,1 8-16 0,-1 4 8 16,-6-1-28-16,-13 1-72 15,-20 7-207-15,-46 0-323 16,46 0-114-16</inkml:trace>
  <inkml:trace contextRef="#ctx0" brushRef="#br0" timeOffset="2781">10757 1400 1439 0,'0'0'224'16,"0"0"-19"-16,0 0-25 15,0 0-17-15,0 0 101 16,-7 41-23-16,1-1-69 16,-1 5-35-16,7 10-63 0,-6 8-34 15,-1-4-7-15,0 0-12 16,1-4-18-16,-1-3-3 0,7-11-17 16,0-41-207-16,-6 40-214 15,6-40-322-15,0 0-104 16</inkml:trace>
  <inkml:trace contextRef="#ctx0" brushRef="#br0" timeOffset="2977">10823 1152 2125 0,'0'0'227'16,"0"0"20"-16,0 0-34 15,0 0-38-15,0 0-62 0,0 0-47 16,46-14-49-16,-46 14-152 16,59 7-280-16,-59-7-406 15,52 22-38-15</inkml:trace>
  <inkml:trace contextRef="#ctx0" brushRef="#br0" timeOffset="3641">11276 1385 1466 0,'0'0'348'15,"0"0"-75"-15,0 0-107 0,0 0-82 16,0 0-33-16,0 0 117 16,0 0-14-16,0 0-54 0,0 0 11 15,-39 56-60-15,12 3-4 16,1-4 1-16,13 1-25 15,6 3-11-15,1-4-1 0,6-3-11 16,6 0 0-16,7-4-17 16,7-4-30-16,-20-44-111 15,46 41-83-15,0-19-104 16,7-22-50-16,-1-11 58 0,7-19 9 16,-6-14 56-16,-7-4 53 15,-7-8 137-15,-6 5 105 16,-13 3 101-16,-7 3 24 0,-13 45-47 15,0-55 0-15,0 55-8 16,-13-52-38-16,13 52-52 0,0 0 21 16,-13-52 30-16,13 52-9 15,0 0-13-15,0 0 107 16,0 0 1-16,0 0 22 0,0 0-75 16,0 0-8-16,-26 67-9 15,12-19-53-15,14-4-23 16,0-44 32-16,-6 56-11 15,6-56-15-15,0 55 7 0,0-55-17 16,0 44-5-16,0-44 26 16,0 0-11-16,6 45-13 15,-6-45-46-15,0 0-96 0,0 0-69 16,0 0-38-16,0 0-49 16,0 0 0-16,0 0-57 0</inkml:trace>
  <inkml:trace contextRef="#ctx0" brushRef="#br0" timeOffset="3829">11716 997 1679 0,'0'0'209'0,"0"0"-10"16,0 0-48-16,0 0-93 0,0 0-21 15,0 0-22-15,0 0-122 16,0 0-240-16,0 0-281 0</inkml:trace>
  <inkml:trace contextRef="#ctx0" brushRef="#br0" timeOffset="4692">12038 1614 746 0,'0'0'192'0,"0"45"92"15,0-45 14-15,0 0-62 16,0 0-54-16,0 0-96 0,0 0-21 15,0 0-35-15,0 0-30 16,0 0 26-16,-33-63-45 16,7 11 30-16,-7 8 20 0,33 44 44 15,-52-48-29-15,6 14 13 16,0 16 3-16,46 18 20 0,-66 4 9 16,13 10 14-16,53-14-24 15,-65 45 7-15,25-5-22 16,14 8-1-16,13-3-12 15,13-1-21-15,6-3-7 0,14-4-5 16,-20-37-11-16,40 48-20 16,-1-19 23-16,-39-29-12 15,53 15-11-15,-14-15 3 0,0-15-21 16,1-11 10-16,-7-22-6 16,0-11 1-16,-1-11 19 0,-5-4 5 15,-1-3-7-15,0 10 4 16,-13 15 27-16,-13 52-24 15,0 0 2-15,0 0 37 0,0 0 35 16,0 0-27-16,-26 67-16 16,6 7-11-16,1-4 7 15,12 8-5-15,1-5-12 16,12-2-25-16,1-9 26 0,12-6-4 16,1-8-48-16,6-11-73 15,-26-37-58-15,46 22-63 16,-6-22-36-16,-40 0-137 0,52-55-111 15,1-19 0-15,0-15 119 16,-1-29 108-16,1-15 145 0,-1-22 131 16,1-8 82-16,-1-3 72 15,1 14 81-15,-1 19 67 16,-6 26 133-16,-13 26-30 0,-13 22-125 16,0 14-111-16,-20 45-49 15,0 0 105-15,0 0-10 16,0 56-41-16,-7 21-20 15,-13 20 28-15,1 13 7 0,-14 12-33 16,7 4 21-16,-1-4-12 16,1 0-62-16,6-4-21 15,1-7-23-15,5-8-16 0,8-10-9 16,-1-16 15-16,7-10-16 16,7-16-20-16,-1-10 27 0,-6-41-9 15,0 0-19-15,46 19-6 16,0-27-100-16,-6-10-79 15,6-16-164-15,-7-3-273 0,-6-7-380 16</inkml:trace>
  <inkml:trace contextRef="#ctx0" brushRef="#br0" timeOffset="5008">13425 1138 2497 0,'0'0'252'16,"0"0"-98"-16,0 0 33 15,0 0 36-15,0 0-52 0,6 55-31 16,-6 8-63-16,7 0-33 16,-1 7-20-16,1-7-13 15,6 3-9-15,-6-7-19 0,-7-7-173 16,0-4-225-16,0-48-422 16,6 41-206-16</inkml:trace>
  <inkml:trace contextRef="#ctx0" brushRef="#br0" timeOffset="5186">13589 583 2320 0,'-13'-44'42'15,"13"44"-15"-15,0 0 7 16,0 0-23-16,0 0-40 0,46 4-257 15,0 14-351-15</inkml:trace>
  <inkml:trace contextRef="#ctx0" brushRef="#br0" timeOffset="5612">13648 1300 2001 0,'0'0'242'0,"0"0"-17"16,-13-44-41-16,13 44-61 16,0 0-22-16,0 0-31 15,66-37-33-15,-7 30-27 16,-7 14-1-16,-6 19 0 0,-46-26-12 16,46 52 3-16,-19-1 0 15,-14-3 0-15,-13-3 11 16,-7-5-7-16,7-40-14 0,-13 48 10 15,13-48 0-15,0 0 13 16,-20 41-10-16,20-41-3 0,0 0-14 16,0 0-8-16,0 0-11 15,40-67-13-15,-7-6-3 16,13-16 3-16,6-11 31 0,-6 4 15 16,-6 15 20-1,-7 22-14-15,-33 59-21 0,0 0 55 16,0 0 42-16,0 0-17 15,-14 70-21-15,-5 7 10 0,6 5-26 16,6-1-20-16,7-3-3 16,13-5 3-16,0-10-8 15,14-7-150-15,-8-12-258 0,-19-44-381 16</inkml:trace>
  <inkml:trace contextRef="#ctx0" brushRef="#br0" timeOffset="5884">14857 0 1825 0,'0'0'153'16,"7"37"58"-16,-14 14 95 15,1 16 2-15,-7 10-43 16,-1 16-31-16,-5 3-80 0,-1 4-55 15,-6 10-55-15,6 1-5 16,7 0-30-16,0 0 1 0,0-4-1 16,6-14-14-16,0-5-12 15,1-18-104-15,-1-11-158 16,-6-14-184-16,13-45-154 16,0 0-184-16</inkml:trace>
  <inkml:trace contextRef="#ctx0" brushRef="#br0" timeOffset="6084">14299 798 2123 0,'0'0'153'15,"0"0"-20"-15,0 0 1 16,52-37-39-16,21 11-65 0,12 11 3 15,14 8-46-15,-1-4-189 16,7 3-276-16,-6 5-134 0,-1-1 1 16</inkml:trace>
  <inkml:trace contextRef="#ctx0" brushRef="#br0" timeOffset="6436">15068 1138 1334 0,'0'0'246'0,"0"0"-67"15,46 26-83-15,-46-26-41 16,59 3 0-16,-7-14-53 16,-52 11 9-16,53-29-68 0,-53 29-97 15,46-52-16-15,-46 52 74 16,39-74 53-16,-26 15 15 0,-13 14 145 15,0 45 17-15,0 0-64 16,0 0 16-16,-52-7 75 16,-1 29 24-16,7 19-3 0,7 14-17 15,13 4-42-15,12 4-17 16,14-4-21-16,14 0-40 16,5-3-14-16,1-4-3 15,13-12-10-15,0-6-30 0,-33-34 17 16,52 36-23-16,-6-13-150 15,-46-23-214-15,59-8-328 16</inkml:trace>
  <inkml:trace contextRef="#ctx0" brushRef="#br0" timeOffset="6684">15836 170 1686 0,'0'0'205'16,"0"0"85"-16,0 0-6 16,-39 74-42-16,0 7-27 0,6 15-36 15,0 4-53-15,7 14-55 16,-1 12-22-16,8-4-32 0,-1-4-17 16,7-7 6-16,0-8 4 15,6-14-30-15,0-15-117 16,7-19-123-16,-6-10-123 0,6-45-228 15,0 0-214-15</inkml:trace>
  <inkml:trace contextRef="#ctx0" brushRef="#br0" timeOffset="6912">15974 244 1718 0,'0'0'70'0,"0"0"39"0,0 0 54 16,-13 40 56-16,0 19 2 16,-13 12-64-16,6 10-41 15,0 4-48-15,-6 7-44 16,6 4 12-16,-6-3-33 0,13-8-25 16,-7-12-100-16,1-2-171 15,-1-16-176-15,7-7-173 0,0-7-29 16</inkml:trace>
  <inkml:trace contextRef="#ctx0" brushRef="#br0" timeOffset="7560">15876 942 586 0,'0'0'161'0,"0"0"1"15,0 0 31-15,33 59 18 0,-33-59-67 16,0 0-39-16,0 0-81 16,46 44 15-16,-46-44-8 15,52 15-36-15,-52-15 21 0,59-4 2 16,-13-14-50-16,-46 18 45 16,46-33 2-16,-46 33-15 15,0 0-4-15,46-48 136 16,-46 48 34-16,0 0-17 0,0 0-56 15,0 0-35-15,0 0-13 16,0 0-30-16,-52 0-9 0,-1 14 17 16,53-14 21-16,-59 41 25 15,59-41-10-15,-46 59-12 16,26-11-12-16,20-48-6 0,14 59-14 16,18-22-10-16,-32-37-22 15,53 37-16-15,-14-15-47 16,-39-22-126-16,60 4-146 15,-14-11-201-15,-14-12-35 0</inkml:trace>
  <inkml:trace contextRef="#ctx0" brushRef="#br0" timeOffset="8160">16513 886 1052 0,'0'0'187'16,"0"0"10"-16,7-37 42 0,-7 37-27 16,0 0-13-16,0 0-59 15,0 0-67-15,0 0-48 0,0 0-19 16,0 0-6-16,0 0-3 16,0 0 16-16,0 0 4 15,0 0 25-15,0 0-50 0,0 0 4 16,-33 60 14-16,26-20-3 15,7-40-26-15,7 45-7 0,-7-45 6 16,20 36-10-16,-20-36-31 16,0 0-6-16,39 8 10 15,-39-8 18-15,53-33 8 16,-14-4 22-16,-13-4 23 0,1-7-17 16,-8 4 63-16,1 3 83 15,-13 11-45-15,-7 30-66 16,0 0-6-16,0 0 57 0,0 0-15 15,-40 82 4-15,7 6 4 16,7 8-34-16,6 4 22 0,1 7 6 16,-1-3-40-16,20-1-3 15,-7-3-8-15,1-4-7 16,6-7-17-16,0-15 10 16,0-15-1-16,6-15-4 0,-12-14 27 15,6-30-27-15,0 0 16 16,-33-19-16-16,-6-14 10 15,-7-15-8-15,6-11-2 0,-6-11 5 16,13-4 7-16,7-8 27 16,6 1-18-16,20 4 10 0,13-1-29 15,20 15-17-15,13 4-22 16,13 15-118-16,14 10-70 16,-8 12-113-16,1 11-103 0,-13 8-37 15,-7 3 7-15,-7 7 39 16</inkml:trace>
  <inkml:trace contextRef="#ctx0" brushRef="#br0" timeOffset="8548">16954 1049 1079 0,'0'0'196'16,"0"0"84"-16,39-48-35 16,-39 48-27-16,33-33-89 0,-33 33-45 15,0 0-42-15,0 0-27 16,0 0 15-16,39 0-10 15,-39 0 15-15,33 40-26 0,-7 5 20 16,-6 3 9-16,-7-8-24 16,-6-3 2-16,-7-37-19 0,0 41 6 15,0-41 5-15,0 0-8 16,0 0 23-16,0 0-20 16,0 0 6-16,0 0-9 15,0 0-3-15,0 0 3 0,52-26 8 16,-6-11-13-16,7-11-2 15,0 7 29-15,-14 4 6 0,-39 37 12 16,0 0-46-16,39-25 36 16,-39 25 62-16,0 0-8 15,20 37 1-15,-7 7-33 0,-6 0-16 16,-7-3-21-16,6 3-9 16,-6-3 4-16,14-4-20 0,-8-4-48 15,-6-33-183 1,0 0-216-16,40 41-216 0,-1-27-27 15</inkml:trace>
  <inkml:trace contextRef="#ctx0" brushRef="#br0" timeOffset="8852">18150 994 1642 0,'0'0'214'15,"0"0"-21"-15,0 0-24 0,0 0-34 16,0 0 3-16,0 0-23 15,-14 44-16-15,1 0-33 0,-6 4-24 16,-1 4-16 0,0 7 16-16,14 0 29 0,-14 4-42 15,7-8 5-15,6 1-8 16,1-4-21-16,-1-12-13 0,14-3 3 16,-7-37 5-16,13 33 0 15,-13-33 19-15,39 19-39 0,20-19-33 16,-6-11-59-16,6-11-53 15,0-1-65-15,0-10-20 0,-6 4-66 16,13-5-38-16,-14 5 38 16,-12-1 38-16,-1 12-13 15,-39 18-32-15</inkml:trace>
  <inkml:trace contextRef="#ctx0" brushRef="#br0" timeOffset="9516">18748 994 850 0,'0'0'180'16,"0"0"47"-16,0 0-31 15,0 0 78-15,0 0-48 0,0 0-59 16,0 0-8-16,-27 44-47 16,27 0-23-16,13-11-42 15,7 1-8-15,-20-34-13 0,40 40-8 16,-1-14-12-16,-13-11 13 16,7-11-37-16,13-8 26 0,-7-7-15 15,-6-8 18-15,0 1-33 16,-13-8 22-16,13-15-26 15,-14-3 39-15,1 7-26 0,-20-3 19 16,13 10 39-16,-13 30 13 16,0 0-26-16,0 0-19 0,-52-18-3 15,-1 25-2-15,-13 22 46 16,14 8 2-16,-14 15 31 16,7 4 8-16,7 6-14 0,12 5-20 15,7-4 11-15,7 3-6 16,13-3-14-16,26 0-12 15,0-8-14-15,13-7-19 0,7-3 6 16,20-8-10-16,-7-8 10 16,13-7-23-16,13-7 10 0,0-11-38 15,-6-4-45-15,-20-4-80 16,7-3-49-16,-20 3-92 0,-33 4-184 16,32-11-122-16,-32 11-72 15</inkml:trace>
  <inkml:trace contextRef="#ctx0" brushRef="#br0" timeOffset="10800">15370 3140 1512 0,'6'-44'369'16,"-6"44"11"-16,27-45-37 16,-27 45-101-16,0 0-103 15,0 0-68-15,0 0 27 0,52 4-30 16,-6 33-42-16,0 22-8 16,-6 11-15-16,-1 8 0 0,1-4 5 15,-14-4-15-15,-6-3 7 16,-14-16 0-16,-12-3-9 15,6-48 4-15,-40 37-12 0,-6-15-40 16,-6-18 18-16,-1-11 12 16,7-12 6-16,46 19-34 15,-33-59 11-15,20-4 12 16,13-7 7-16,20-7 13 0,6 6-8 16,7 5 10-16,0 18-1 15,-33 48 18-15,26-48 16 0,-26 48-9 16,0 0-18-16,0 0 8 15,0 0-9-15,0 0 2 16,-53 37 3-16,-6 0 3 0,0 7-3 16,0 8-4-16,0-1-2 15,26 1 6-15,13-4 8 16,7-3-4-16,26-1-14 16,20-7 1-16,13-8 12 0,13-10 7 15,7-8-6-15,0-7-4 16,-7-4 7-16,-7-4-7 15,-12 0 0-15,-40 4 10 0,39-7 46 16,-39 7 10-16,0 0-27 16,-46 18-25-16,-26 4 2 0,-27 1 6 15,-6-1-5-15,-13-4-13 16,-7-3-7-16,7-8 15 16,6-7 5-16,27-3-17 0,6-8-10 15,26-4-35-15,53 15-38 16,-33-44 29-16,27-1 9 15,19 8 12-15,26 4-2 0,14 3 5 16,0 12 33-16,-1 3 1 16,-6 23 8-16,-46-8 39 15,33 48 31-15,-20 7 7 16,-26 8-21-16,-7 7-16 0,-26 0-29 16,-13 0-2-16,-13-7-4 15,-14-7-31-15,1-8-150 0,-7-19-220 16,13-18-297-16,-6-11-142 15</inkml:trace>
  <inkml:trace contextRef="#ctx0" brushRef="#br0" timeOffset="11244">14746 2900 2178 0,'0'0'191'0,"-27"55"79"0,-12-7-10 16,-27 0-50-16,-13 0-74 16,-13-7-72-16,-6-8-31 15,-14-7-13-15,0-11-26 0,1-4-16 16,12-7 0-16,20-8-37 16,13-7-15-16,14 0-7 0,52 11 30 15,0 0 6 1,0 0 41-16,0 0-1 0,0 0-2 15,52 59 26-15,-6 19 26 16,0 10 2-16,-13 8-10 0,-6 4 12 16,-14 7-7-16,0-3-5 15,-26-5-5-15,-14-6 6 16,-19-16-17-16,-13-14-14 0,-20-22 2 16,-6-15-7-16,-7-23-9 15,7-21 4-15,-7-19 11 16,19-22-8-16,14-22-13 0,20-19 0 15,12-26 3-15,27-3-7 16,20-8 3-16,20 4-18 16,25 8-77-16,21 6-137 15,6 8-154-15,6 15-191 0,-6 11-34 16,-6 12 72-16</inkml:trace>
  <inkml:trace contextRef="#ctx0" brushRef="#br0" timeOffset="11414">14056 2542 1261 0,'52'-37'274'0,"-6"14"1"16,7 5-20-16,-1 7-8 15,7 7-3-15,-13 4-77 16,0 8-85-16,-46-8-35 0,33 29-21 16,-33-29-4-16,-13 63-71 15,-26-8-208-15,-20 4-283 16,-27-3-187-16</inkml:trace>
  <inkml:trace contextRef="#ctx0" brushRef="#br0" timeOffset="12448">12708 3225 1704 0,'0'0'272'16,"0"0"-46"-16,0 0-49 15,0 0 27-15,0 0-59 0,0 0-60 16,0 0-39-16,27 37-33 16,-27-37-19-16,0 0 10 15,39 33-7-15,1-11-17 0,-40-22-24 16,46 4-15-16,-46-4 4 15,52-26 24-15,-52 26 8 16,53-51 23-16,-14 3 0 16,-39 48 23-16,20-49 71 0,-20 49 43 15,0-36-55-15,0 36-39 16,-66-4-6-16,-19 15 6 0,-14 11-10 16,-6 8-12-16,-7 7 4 15,-6-4-7-15,0 0-11 16,0-7-7-16,12-4 0 0,21-7 2 15,13-11 3-15,13-4-43 16,59 0-65-16,-53-23-16 16,53 23 2-16,-7-55 10 15,21-4-53-15,25-8-16 0,7 5 62 16,7 2 44-16,-7 16 35 16,-46 44 45-16,52-37 17 15,-52 37 85-15,46 8 62 0,-46-8 8 16,7 48-37-16,-20 0-52 15,-20 0-18-15,-13 3-38 0,-7-6-17 16,1-5-6-16,-14-6-7 16,-6-9-2-16,6-6-5 15,0-12-35-15,7-3 5 0,6-11-13 16,53 7-35 0,-39-30-17-16,39 30 4 0,-26-55 29 15,19 7 10-15,7 48 21 16,7-56 31-16,-7 56 15 0,0 0-20 15,19-40 18-15,-19 40 117 16,0 0 22-16,0 0-45 16,-32 48-28-16,-1 0-20 0,-7-8-9 15,-6 5-29-15,7-8-24 16,-7-4-7-16,0-4 17 0,0-6-4 16,6-5-64-16,40-18-47 15,-39 4-40-15,39-4-30 16,0 0-4-16,-26-45 33 0,26 1 61 15,0 44 49-15,13-52 47 16,-13 52 56-16,20-44-7 16,-20 44 110-16,0 0 34 15,0 0-27-15,0 44-39 0,-14-3-31 16,-12 7-48-16,-13 0-35 16,-1-4-14-16,-6-3-1 15,-6-8 9-15,-1-7-21 0,7-7-85 16,7-8-34-16,39-11-36 15,-46-8-45-15,46 8-45 0,-20-44 15 16,20 0 16 0,7-4 115-16,12 7 78 0,-19 41 89 15,0 0 10-15,0 0 155 0,40-22 37 16,-40 22-39 0,0 0-32-16,6 48-50 0,-12 7-46 15,-7 1-33-15,-14-1-22 16,-12-7-26-16,-1-7-16 0,1-12-168 15,0-7-173-15,-7-7-288 16,0-18-115-16</inkml:trace>
  <inkml:trace contextRef="#ctx0" brushRef="#br0" timeOffset="12616">11131 2748 2493 0,'40'-11'80'0,"-40"11"-30"16,0 0-24-16,39-11-9 15,-39 11-69-15,0 0-284 0,0 0-371 16</inkml:trace>
  <inkml:trace contextRef="#ctx0" brushRef="#br0" timeOffset="13124">10823 2889 1916 0,'0'0'280'16,"-46"4"-4"-16,0 10-71 0,-7 16-51 15,0 3-37-15,1 4-44 16,-7 7-41-16,13 1-9 0,0 3-20 15,19-8-3-15,14 1-20 16,13-41-12-16,7 41-4 16,-7-41-15-16,0 0-34 0,46 29-10 15,-7-18 29 1,-39-11 30-16,46-11 25 0,-46 11 15 16,0 0 9-16,0 0 77 15,0 0 26-15,0 0-54 0,0 0 2 16,-39 11 18-16,-14 15 10 15,-12 15 11-15,-8 14 15 16,-6 8-26-16,7 11-42 0,0 7-27 16,6-3-7-16,7-4 4 15,13-8-16-15,0-10 13 0,13-12 17 16,0-11-13-16,-6-11-18 16,-7-11 11-16,6-14-2 15,-6-16-10-15,7-10-2 16,0-19 5-16,6-15-5 0,20-15-7 15,13-10 15-15,0-1 10 16,19-3-5-16,14 7-5 16,20 3-11-16,6 8-5 0,13 8-81 15,7 7-119-15,0 3-106 16,0 16-209-16,0 3-301 0</inkml:trace>
  <inkml:trace contextRef="#ctx0" brushRef="#br0" timeOffset="13972">8135 3114 728 0,'0'0'86'0,"0"0"69"0,13-44-4 16,-13 44 67-16,0 0 13 15,0 0 37-15,0 0-13 16,0-37-25-16,0 37-39 16,0 0-45-16,0 0-37 0,0 0 157 15,-26 48-38-15,-1 15-105 16,8 11-60-16,-1 7-34 15,13 8-13-15,7-1 2 0,7-6-51 16,0-5-103-16,6-10-93 16,-13-5-175-16,6-14-290 0,-6-7-89 15</inkml:trace>
  <inkml:trace contextRef="#ctx0" brushRef="#br0" timeOffset="14616">7800 3369 1509 0,'6'-40'33'16,"-6"40"195"-16,0 0 55 16,0 0-16-16,-39 33-62 0,-1 7-57 15,-6 8-36-15,-13-3-41 16,0 3-32-16,0-4-25 0,-13-7 18 15,-1-4 16-15,-12-7-12 16,-7-7-16-16,0-8-16 16,7-8-4-16,-1-6-9 15,14-8 9-15,0-8 0 0,12-3-5 16,14-4-28-16,14 0-17 16,32 26 19-16,-33-40-2 0,33 40 14 15,-27-30 5-15,27 30 11 16,0 0-16-16,0 0-1 0,0 0-1 15,0 0 25-15,0 0-1 16,0 0 3-16,-32 33-6 0,12-3 2 16,0 3-2-16,0-3-3 15,20-30 3-15,-32 40 3 16,5-14 11-16,-6-7-8 16,1-5-9-16,5-2-18 0,-6-9 24 15,33-3-38-15,-39-11-36 16,39 11-19-16,-26-33-17 0,13-8 30 15,13 1 22-15,0-1 37 16,13 4-8-16,-13 37 42 16,13-41-13-16,-13 41 23 0,0 0-38 15,0 0 24-15,0 0 26 16,0 0 25-16,0 0-22 0,-13 30 24 16,-7 3-16-16,-13 0 10 15,0 1-36-15,-19-8 4 16,-1-4-21-16,-13 0 12 0,-6-11-22 15,0-4 11-15,0-7-20 16,12-7 27-16,14-4-22 16,0-11 15-16,20 0-62 0,26 22-114 15,-19-26-119-15,19 26-276 16,19-37-135-16</inkml:trace>
  <inkml:trace contextRef="#ctx0" brushRef="#br0" timeOffset="14873">6301 4219 1551 0,'33'-22'246'0,"-33"22"-43"15,33-45-93-15,-7 5-39 0,1 3-43 16,6 7-7-16,-7 12-8 15,7 7 0-15,-7 11-1 16,-26 0 37-16,39 22 39 0,-19 7-23 16,-7 8-25-16,-13 4-24 15,-6 3-24-15,-7-3-228 16,-7-8-240-16,0-7-232 0</inkml:trace>
  <inkml:trace contextRef="#ctx0" brushRef="#br0" timeOffset="15040">5736 4374 1778 0,'40'-33'91'0,"12"3"15"16,7 4-45-16,-6 1-32 15,6 2-20-15,-6-2-85 0,-14-1-377 16,1-4-305-16</inkml:trace>
  <inkml:trace contextRef="#ctx0" brushRef="#br0" timeOffset="16552">5756 3591 915 0,'0'0'192'16,"0"0"65"-16,0 0-20 15,0 0-44-15,0 0-77 0,0 0-64 16,0 0-26-16,0 0 5 16,0 0 26-16,-33-33 8 0,33 33-13 15,-26-37-6-15,26 37-31 16,-13-59-39-16,13-1 12 0,-7-2-16 15,14-9 22-15,-1 5-4 16,1 10 5-16,-1 12 9 0,-6 7 5 16,0 37-22-16,0 0-10 15,0 0 2-15,0 0 34 0,0 0 3 16,0 0-20 0,-13 52 11-16,7 0 5 0,-1-1 18 15,1 1 0-15,-8 4 12 16,8-5-14-16,-7 1-1 0,0 0-2 15,-1-1-3-15,-5 1-16 16,-1 0-22-16,0-12 19 0,1-3 13 16,-1-7-20-16,20-30 4 15,-20 30 0-15,20-30 51 0,0 0 4 16,0 0-33-16,0 0-22 16,-39-8-10-16,39 8 4 0,-26-33-11 15,6 3-8 1,20 30-5-16,-13-40-17 0,0 10 22 15,13 30 4-15,0 0-14 16,0-33 4-16,0 33 17 0,0 0 6 16,0 0 5-16,-7-30-5 15,7 30-1-15,0 0-21 0,0 0-18 16,0 0 15-16,0 0 21 16,0 0-3-16,0 0-3 0,0 0-11 15,0 0 13-15,0 0-6 16,0 0 2-16,0 0 1 15,0 0-6-15,0 0 1 0,0 0 24 16,0 0-11-16,0 0 14 16,0 0-3-16,0 0-25 15,0 0 16-15,0 0-11 0,0 0 14 16,0 0 24-16,0 0-5 16,0 0-17-16,0 0 6 0,0 0-7 15,0 0-10-15,0 0 17 16,0 0 15-16,0 0-9 0,0 0-18 15,0 0 17-15,0 0-7 16,0 0 17-16,0 0-22 16,0 0 5-16,0 0-12 0,0 0-2 15,0 0 14-15,0 0-6 16,0 0 17-16,0 0-8 16,0 0-14-16,0 0 17 0,0 0 8 15,0 0-26-15,0 0-3 16,0 0 4-16,0 0-2 0,0 0 13 15,0 0 13-15,0 0-9 16,0 0-4-16,0 0-12 0,0 0-5 16,0 0 17-16,0 0 17 15,0 0-4-15,0 0-16 16,0 0-6-16,0 0-15 0,0 0-30 16,0 0-13-16,0 0-13 15,0 0-2-15,0 0-27 16,0 0 41-16,0 0 40 0,0-37-6 15,0 37 6-15,0 0-8 16,-7-44 30-16,7 44-13 0,-6-44 19 16,-1 7-19-16,7 37 23 15,-6-41-17-15,6 41 31 16,0 0-15-16,-13-40 21 0,13 40-21 16,0 0-7-16,0 0 15 15,0 0-4-15,0 0-35 0,0 0 34 16,0 0-16-16,0 0 20 15,0 0 0-15,0 0-10 16,0 0-12-16,0 0 3 16,0 0 2-16,0 0 4 0,0 0 15 15,0 0-25-15,0 0 13 16,0 0 3-16,0 0-19 0,0 0 24 16,0 0-16-16,0 0 15 15,0 0-3-15,0 0-1 0,0 0 6 16,-14 36-9-16,8 1 29 15,6-37-50-15,-7 56 42 0,7-19-28 16,0-37 3-16,-13 40 4 16,13-40 6-16,0 0 9 15,-6 37-3-15,6-37 1 16,0 0 45-16,0 0 45 0,0 0 4 16,0 0-17-16,0 0-46 15,0 0-44-15,0 0-5 0,0 0-19 16,0 0-11-16,-40-22 49 15,40 22 1-15,0 0-6 0,0 0-6 16,0 0-12-16,-39-33 12 16,39 33 34-16,0 0 95 0,-40 26 46 15,7 11-75-15,1 11 37 16,-1 7-9-16,0 8-25 16,-7 7-38-16,1-3-44 15,0-1-14-15,6-3-8 0,0-11-22 16,7-12-158-16,26-40-240 15,-27 34-192-15</inkml:trace>
  <inkml:trace contextRef="#ctx0" brushRef="#br0" timeOffset="16725">5224 3964 1197 0,'0'0'17'0,"0"0"9"16,0 0-14-16,33 22 1 16,-33-22-68-16,0 0-208 0,0 0-148 15</inkml:trace>
  <inkml:trace contextRef="#ctx0" brushRef="#br0" timeOffset="16988">5145 2996 1244 0,'7'63'80'0,"-7"-11"133"16,-7-8 70-16,-6-7 50 16,13-37-71-16,-40 48-75 15,-12-4-66-15,-14-7-56 0,-13 0-34 16,-6 0-16-16,-1 4-7 15,-6-1-2-15,7-3-6 16,0-4-6-16,-1 1 1 0,14-8-17 16,0-4-152-16,6-7-103 15,7-4-97-15,6-11-169 0,20-8-40 16</inkml:trace>
  <inkml:trace contextRef="#ctx0" brushRef="#br0" timeOffset="17289">5316 2368 722 0,'52'-30'88'0,"-12"12"70"16,-40 18 53-16,0 0 123 16,0 0-47-16,0 37-116 0,-20 3-92 15,-13-3-31-15,-6 0-20 16,-7-7-28-16,0-1 7 0,0-6-14 15,-7-16-3-15,14-3-37 16,-7-12-21-16,46 8 15 16,-46-26 28-16,46 26 17 15,-33-40 1-15,33 40 7 0,-33-37 0 16,33 37 5-16,0 0-8 16,0 0 10-16,0 0-27 0,0 0 11 15,0 0-152-15,-46 22-200 16,46-22-116-16</inkml:trace>
  <inkml:trace contextRef="#ctx0" brushRef="#br0" timeOffset="17725">10336 4197 1773 0,'-26'63'164'0,"19"-1"-9"16,1 5-23-16,6 3-13 0,6-3-45 15,1-1-34-15,13-7-40 16,-7-3 12-16,0-1-53 16,7-11-245-16,6-3-281 15,-13-8-140-15</inkml:trace>
  <inkml:trace contextRef="#ctx0" brushRef="#br0" timeOffset="18183">10993 4163 782 0,'0'0'216'0,"0"0"57"15,0 0-21-15,0 0-67 0,0 0-21 16,-19 45-28-16,19-45-66 15,-33 29-37-15,0-10-9 16,33-19-6-16,-39 4-29 0,39-4 26 16,-40-12-4-16,40 12-15 15,0 0-59-15,-26-51-40 0,26 3 29 16,6 7 33-16,14 0 14 16,-20 41-7-16,33-40 38 15,-33 40-4-15,0 0-6 16,46-30-7-16,-46 30 29 0,0 0-19 15,33-3 3-15,-33 3 49 16,0 0 50-16,39 40 21 0,-12 1 21 16,-1 7-1-16,-6 7-15 15,-7 8-26-15,6 0-18 16,8 3-7-16,-8-3 1 0,8 4-10 16,6-1-28-16,-1-7-23 15,1 0 0-15,0-7-14 0,-7-4-5 16,1-7-205-16,-27-41-359 15,0 0-240-15</inkml:trace>
  <inkml:trace contextRef="#ctx0" brushRef="#br0" timeOffset="18588">11736 4245 2065 0,'0'0'50'16,"0"0"72"-16,-20 48 67 16,20-48-10-16,-26 33-57 0,26-33-65 15,0 0-23-15,-46 30-12 16,46-30-28-16,-53 3-85 15,14-14 18-15,39 11-33 0,-33-33-12 16,13-8-33-16,14-10-8 16,12-5 8-16,14 1 70 0,6 3 48 15,1 8 40-15,-27 44 16 16,46-30 117-16,-46 30 26 16,46 22 1-16,-13 23 12 15,-14 21-9-15,8 12-40 0,-1 14-64 16,0 0-21-16,14 5-18 15,-1-1-6-15,0-4-21 16,1-11-83-16,-7-18-274 0,-7-19-289 16,0-10-123-16</inkml:trace>
  <inkml:trace contextRef="#ctx0" brushRef="#br0" timeOffset="18912">12386 3942 1650 0,'40'-8'265'15,"6"19"-7"-15,0 19-17 16,13 14-16-16,7 15-33 0,6 8-34 16,7 14-52-16,0 4-34 15,0 0-44-15,-7-7-18 0,-6-4 3 16,-20-11-6-16,-20-15-7 15,-20-8 6-15,-25-10 2 16,-27-8-27-16,-27-15-15 0,-12-10 13 16,-7-12 21-16,0-11-11 15,13-11-7-15,7-18 12 16,19-8-2-16,7-18-7 16,27-8-19-16,12 0-57 0,14 8-31 15,6 3-150-15,6 12-259 16,8 7-229-16</inkml:trace>
  <inkml:trace contextRef="#ctx0" brushRef="#br0" timeOffset="19812">6071 1888 395 0,'0'0'84'0,"0"0"47"16,0 0 33-16,0 0 0 15,0 0 12-15,0 0-26 0,0 0 42 16,20-34-17-16,-20 34-32 16,0 0-19-16,0 0 32 0,-39 30-28 15,-7 18-4-15,-13 11 6 16,-1 8-34-16,-5 6-18 15,-8 5 1-15,1 7-32 16,-7-4-20-16,1-3-18 0,-1-4-9 16,6-11 10-16,8-4-3 15,12-15-27-15,7-7 25 16,13-7 4-16,33-30-9 0,-33 22-6 16,33-22 0-16,0 0 6 15,0 0-96-15,0 0-86 0,0 0-58 16,0 0-27-16,0 0-129 15,0 0-16-15,0 0-28 16</inkml:trace>
  <inkml:trace contextRef="#ctx0" brushRef="#br0" timeOffset="20288">5526 2213 537 0,'0'0'147'0,"0"0"40"16,0 0 9-16,0 0 17 15,0 0-13-15,0 0 0 16,0 0-42-16,0 0-9 15,0 0-4-15,0 0-71 0,0 0-26 16,0 0-22-16,0 0-18 16,-39-8 3-16,6 8-11 0,33 0 7 15,-33-3 23-15,33 3-34 16,0 0 30-16,0 0-26 16,0 0-17-16,0 0-20 0,-26-37-42 15,26 7 19-15,0 30 4 16,6-29 47-16,-6 29 9 15,0 0-24-15,0 0 41 0,0 0 40 16,0 0 38-16,0 0 52 16,0 0 56-16,0 0-24 15,-52 44-36-15,6 4-64 0,0 0-22 16,0 4-41-16,0-1-11 16,-7-3 0-16,7-3-42 0,0-5-167 15,0-3-217-15,13-7-240 16,-6-4-106-16</inkml:trace>
  <inkml:trace contextRef="#ctx0" brushRef="#br0" timeOffset="21388">6485 1230 962 0,'0'0'171'16,"0"0"68"-16,0 0-90 15,0 0-68-15,0 0-23 0,0 0-9 16,0 0 16-16,-78-22-19 16,-1 18-26-16,-7 8 0 0,-12 7 49 15,-21 7 10-15,-5 1 18 16,-8 7 12-16,-12 3-11 15,-14-3-29-15,-6 4-1 16,-14-8 35-16,-19 0-9 0,-13-3-20 16,-14 3-27-16,-19-8-11 15,-6 1-15-15,-1 0-28 0,0-8 12 16,0 1 6-16,7-8-11 16,7 3-13-16,6-6 10 15,0-5 6-15,6-3-3 0,1 4 0 16,13-8-6-16,-1 4 6 15,14-4 0-15,13-3-3 0,20 3 9 16,19 0-19-16,7 0 22 16,13 4-1-16,20 0-8 0,13 4-5 15,20-4 2-15,19 7 7 16,14 0-13-16,39 4 9 16,-39-3-8-16,39 3 12 15,0 0-1-15,0 0-3 0,0 0 4 16,0 0-7-16,0 0 11 15,0 0-20-15,0 0 16 0,0 0-11 16,0 0 22-16,0 0-25 16,0 0 27-16,0 0-27 0,0 0 21 15,-27-8-21-15,27 8 20 16,0 0-21-16,0 0 19 0,0 0-28 16,0 0-42-16,0 0 0 15,0 0-42-15,0 0 9 16,0 0-82-16,0 0-37 15,0 0-88-15,46-44 14 0,7 3-10 16,6 4 85-16,0 1 103 16,0 2 57-16,0-6 35 0,1 3 5 15,-1 3 13-15,6 9 7 16,-5 2 58-16,5 9 12 16,-12-5 24-16,-7 8-11 0,-46 11 31 15,46-15 20-15,-46 15 34 16,0 0 48-16,0 0-20 0,0 0 12 15,0 0-76-15,0 0-28 16,0 0 1-16,0 0-9 16,-66 30 16-16,-6-1-28 0,0-3 7 15,-7 4-15-15,-13-4-43 16,6 3 9-16,-6-3-5 16,7 0 4-16,13-4-21 0,12-7-14 15,14 0 4-15,46-15-2 16,-32 3 26-16,32-3-33 0,0 0 2 15,0 0 2-15,0 0-1 16,46 34-4-16,19-12-12 0,1-4 11 16,6 4-14-16,1-3 15 15,-8 3-19-15,-12-3-11 16,-7-1-121-16,-46-18-178 16,46 18-366-16,-46-18-170 0</inkml:trace>
  <inkml:trace contextRef="#ctx0" brushRef="#br0" timeOffset="22436">92 1289 726 0,'0'0'104'0,"0"0"60"16,0 0-9-16,0 0-22 0,0 0-8 15,0 0 19-15,0 0-40 16,0 0-55-16,0 0 16 16,0 0-3-16,0 0 28 15,0 0 21-15,26 33-12 0,-26-33-37 16,33 45 2-16,-7-8-13 16,7-4 16-16,0 0-16 0,0 0 21 15,-1 4-18-15,1-3 1 16,-13-1-12-16,6 0-28 15,-6 0 17-15,0 4 38 0,-1 0-28 16,-5 0-30-16,-8 0 5 16,1-4-24-16,-1-3 15 0,-6-30 6 15,7 37-10-15,-7-37-4 16,6 29-4-16,-6-29-6 16,0 0 14-16,0 0 3 15,0 0 3-15,0 0-6 0,0 0-67 16,0 0-169-16,0 0-264 15,0 0-128-15,0 0-42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38:25.2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6686 622 998 0,'0'0'3'0,"0"0"-3"0,0 0 10 16,33 11 49-16,-33-11-35 15,0 0-12-15,39 44 1 16,-12-3-7-16,-27-41-6 0,32 48 22 16,-32-48 5-16,14 51 58 15,-14-10 0-15,0-41-53 16,-20 37 20-16,20-37-37 0,-46 37-27 15,46-37 12-15,-40 22 18 16,40-22-18-16,0 0-31 0,-39-15-26 16,39 15 22-16,-7-48-16 15,14 0 7-15,13-7 40 16,-7 3 18-16,7 0-21 16,-14 8 24-16,1 7 46 15,-7 37 26-15,0 0-23 0,-53-29 40 16,-6 25 12-16,-7 19-51 15,-6 11-9-15,6 7-36 0,7 7-18 16,7-3 10-16,52-37-28 16,-40 45 61-16,40-45-17 15,-13 44-21-15,13-44-9 0,46 30-5 16,7-12 2-16,6-11-4 16,6-7 19-16,1 0-7 15,-7-3-13-15,-6 3-1 16,-14 0 9-16,-39 0 42 0,40 0 140 15,-40 0-49-15,0 0-26 16,-53 40-13-16,-13-3-21 16,-6 4-13-16,-13-4-16 0,-1 1-13 15,-6-5-4-15,7 0-30 16,6-3 15-16,0-8-4 0,13-7-2 16,14-4-10-16,-1-7 4 15,20 3-14-15,33-7-41 16,-39-7-45-16,39 7 27 0,-13-34 31 15,19 9 0-15,-6 25 33 16,0 0-15-16,46-37 21 16,-6 18-7-16,-14 19 13 15,-26 0 89-15,26 37 20 0,-19 4 15 16,-14 10 1-16,-12 1 14 16,-8 7-43-16,-12 0-50 0,-14-3-16 15,-12 3-13-15,-14-7-41 16,-7-8-123-16,-12-7-169 0,-7-11-214 15,13-15-217-15</inkml:trace>
  <inkml:trace contextRef="#ctx0" brushRef="#br0" timeOffset="519">5897 266 1361 0,'0'0'135'15,"0"0"180"-15,0 0 28 16,0 0-49-16,-19 52-60 0,-14 0-47 16,-26 4-50-16,-20 3-51 15,-20 0-25-15,-19 4-32 0,-13 0-13 16,-7-1-16-16,-8-10 10 15,8 0-3-15,7-8-1 16,12-7-10-16,27-11 4 0,27-7 8 16,12-8-4-16,7 0-10 15,46-11-27-15,0 0 5 0,0 0 21 16,0 0 7-16,0 0 0 16,0 0-10-16,0 0 2 15,0 0 8-15,53 55-10 0,-21-2 38 16,1 10 22-16,-13-1 4 15,-13 5 11-15,-7-1 6 0,-14 1 5 16,-12-4-11-16,-13-4-26 16,-14-7-22-16,-6-8-9 15,-7-11 4-15,-6-7-3 0,-7-15 0 16,7-11-13-16,13-11-2 16,0-19-10-16,19-14-4 0,7-19-3 15,20-18-16-15,7-8 1 16,12-10 0-16,20-9-21 15,14 1-50-15,-1-1-99 0,7 12-206 16,7 7-348-16,-7 8-123 16</inkml:trace>
  <inkml:trace contextRef="#ctx0" brushRef="#br0" timeOffset="732">4792 63 1027 0,'46'-19'282'0,"0"4"40"15,7 4-4-15,-7 4-83 16,7 0-89-16,-7 3-85 0,-14 4-21 16,-32 0-26-16,0 0-104 15,0 0-211-15,-6 41-304 16,-34 3-93-16</inkml:trace>
  <inkml:trace contextRef="#ctx0" brushRef="#br0" timeOffset="1780">3261 910 1833 0,'0'0'210'0,"-39"48"-13"16,39-48-40-16,0 0-38 0,-7 37-49 15,7-37-13-15,0 0-35 16,0 0-17-16,53 18-39 0,-53-18 0 16,46-3 13-16,-46 3-15 15,46-30-42-15,-46 30-28 0,46-59 10 16,-13 3 11-16,-7 5 49 15,0-1 7-15,-6 11 29 0,-20 41 8 16,0 0 4-16,0 0 59 16,0 0 76-16,0 0 1 0,0 0-51 15,-53 4-54 1,1 22-22-16,-14 3-8 0,-6 1-1 16,-7 0-5-16,0-1-10 15,0-3 3-15,7-8 5 0,13-6-5 16,6-9 5-16,53-3-9 15,-52-15-40-15,52 15-10 0,-20-48-6 16,13 0-18-16,21-11-8 16,5 4-2-16,14-1 58 0,7 8 18 15,-8 11 12-15,-32 37 0 16,0 0-22-16,0 0 13 0,46-22 54 16,-46 22 42-1,0 0 24-15,0 0 13 0,20 45-20 16,-20-45-4-16,-6 59-31 15,-21-15-13-15,27-44-23 0,-59 52-20 16,0-19-9-16,0-11 7 16,0-3-1-16,0-8-10 0,-1-8-14 15,14-6 8-15,0-12 3 16,46 15-27-16,-65-37-32 0,65 37-7 16,-40-48 0-16,40 48 43 15,-33-44 6-15,33 44 13 16,0 0-7-16,0 0-2 0,0 0 5 15,0 0 48-15,0 0 66 16,0 0-28-16,0 0-24 16,-46 40-20-16,46-40 4 0,-52 59-9 15,6-14-8-15,46-45-15 16,-53 44-3-16,1-18 0 0,52-26 6 16,-53 22-11-16,53-22-26 15,-46 11-48-15,46-11-40 0,0 0 3 16,0 0 30-16,-39-63 37 15,39 63 1-15,-13-48 45 16,13 48-3-16,0 0 6 0,0 0-11 16,0 0 17-16,0 0 100 15,0 0-25-15,0 0 0 0,0 0 6 16,0 0-15-16,-27 52-35 16,27-52-19-16,-46 52 7 15,-6-15-10-15,6-8-18 0,46-29-2 16,-59 26-15-16,59-26-17 15,-61 11-35-15,61-11-43 0,0 0-35 16,0 0 28-16,-39-55 48 16,39 55 19-16,0 0 36 15,-7-56 19-15,7 56-20 0,0 0 126 16,0 0 52-16,0 0-9 16,0 60-23-16,0-5-28 0,-13 5 2 15,-13-1-9-15,-7 4-35 16,-6-8-28-16,-7 1-19 15,0-12-22-15,-7-3-80 0,1-4-111 16,-8-11-169-16,8-12-268 16,6-10-106-16</inkml:trace>
  <inkml:trace contextRef="#ctx0" brushRef="#br0" timeOffset="1969">1855 240 2317 0,'46'-18'78'0,"-46"18"69"15,0 0 40-15,0 0-26 0,0 0-61 16,0 0-46-16,0 0-21 16,0 0-68-16,0 0-245 0,0 0-381 15,0 0-249-15</inkml:trace>
  <inkml:trace contextRef="#ctx0" brushRef="#br0" timeOffset="2496">1571 452 1205 0,'0'0'279'0,"-59"-34"78"0,7 20-14 15,6 6-54-15,0 19-39 16,-7 11-63-16,1 8-35 0,-1 18-48 16,7 11-53-16,13 4-18 15,0 3-10-15,20-3-17 0,7 0-6 16,6-11 2-16,13-8-15 16,-13-44-32-16,33 52-1 0,-33-52-14 15,46 33-5 1,-46-33 33-16,46 11 12 0,-46-11-10 15,0 0-2-15,0 0 2 16,0 0 15-16,32-40 18 0,-32 40 35 16,0 0 1-16,0 0-20 15,0 0 25-15,-59 29 25 0,0 19 40 16,0 23 5-16,0 14-21 16,0 11-18-16,-7 12-3 0,0 2-17 15,-6 1 4-15,-7-4 4 16,-6-10-19-16,-7-12 4 0,6-14-24 15,8-16-15 1,5-18 3-16,8-19-7 0,5-14 7 16,14-19-12-16,7-22-28 15,13-25-14-15,13-23 1 0,6-23 17 16,20-11-1-16,13-6 5 16,7-1 17-16,13 11-2 0,13 12-65 15,1 14-75-15,12 14-139 16,-6 16-228-16,6 4-311 0,0 14-53 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2:24.5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3639 16 1038 0,'0'0'181'0,"-52"-7"81"16,-1-1-14-16,-6 8-27 15,-20 0-65-15,-13 8-40 0,-20-1-64 16,-26 11-27-1,-26 1-3-15,-13-1 14 0,-14 1-42 16,-12 3-6-16,-8-3 0 16,-12 3 12-16,6-4 4 0,7 1-15 15,6-1 21-15,20 1-18 16,13-5 8-16,13 1-12 0,14 0 16 16,19-4 0-16,13 4-4 15,20-8 14-15,20 1-4 0,6-5 7 16,20 5 3-16,13-5-8 15,33-3 6-15,0 0-5 16,0 0 3-16,-32 4-7 0,32-4-6 16,0 0 4-16,0 0 4 15,-14 30 70-15,8 14 10 0,6 8-22 16,6 18-5-16,1 11 38 16,6 15 0-16,-6 11-17 15,-1 19-20-15,-12 7-12 0,6 15-22 16,-7 14-1-16,1 5-20 15,-8 2-7-15,8-10-1 0,6-7 5 16,6-15-2-16,1-12-14 16,0-18 13-16,-1-18-4 0,7-19 0 15,-13-14 0-15,0-19 0 16,7-8-6-16,-7-7 1 0,0-22 5 16,0 0-21-16,0 0 0 15,0 0-20-15,0 0 4 16,33 8 32-16,6-12-6 0,14-3 7 15,-1-1 4-15,14 1-11 0,13-1 21 16,6 1-16-16,14 3 14 16,13-3-8-16,12-4 0 0,8-4-14 15,12 0-9-15,14-3-3 16,6-1-21-16,-6 1 27 0,6-4-11 16,7 0 13-16,0-1 18 0,0 5 0 15,-7 3 0-15,-13 4-22 16,-6 4 35-16,-20 3-6 0,0 4-21 15,-27 4 29-15,1-1-15 16,-14 5 0-16,-13-1 0 16,-6 0-9-16,-7 1 22 0,0-8-17 15,-13 0 11-15,-6-11 1 0,-1-4-13 16,1-7 2-16,-14-11 12 16,0-15-4-16,-6-12-13 0,-13-6 18 15,-1-15-10-15,1-12 0 16,-7-14 4-16,6-7-14 0,7-5 6 15,1 1-4-15,-1 0 3 0,13-4 15 16,-6 4-16-16,6 0 11 16,-13-1-1-16,0 5-9 0,-13-1 16 15,7 8-11-15,-14 4 11 16,1 7-2-16,-7 7-9 16,-1 11 20-16,1 12-20 0,-6 10 0 15,5 12 0-15,14 44-25 0,-32-44-85 16,32 44-213-16,0 0-272 15,0 0-182-15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2:25.3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1653 226 740 0,'-6'-30'50'15,"6"30"52"-15,0 0 25 0,0 0 22 16,-14-30-38-16,14 30-19 16,0 0-41-16,0 0-18 15,0 0 36-15,0 0-1 0,-32 37 17 16,12 4 10-16,0-4-23 15,14 0-34-15,-1-4-22 0,14-3-5 16,-7-30 15-16,19 29-20 16,8-7 5-16,5-18-19 0,8-4 21 15,6-4-18-15,-7-10 0 16,1-8 0-16,-7-8-12 0,-1-7-13 16,-5-4 10-16,6-3 10 15,-20-4-7-15,-13-4-24 0,-7 4 41 16,-13 4 54-16,-6 14 5 15,-13 12 17-15,-1 14 36 16,-6 12 15-16,-13 14-17 0,7 7-60 16,6 5 4-16,6-1-39 0,7-7-15 15,33-26 0-15,-19 40-40 16,19-40-123-16,0 0-228 0,6 45-178 16,-6-45-54-16</inkml:trace>
  <inkml:trace contextRef="#ctx0" brushRef="#br0" timeOffset="304">2021 894 838 0,'0'0'220'0,"20"-37"60"16,-14 4 50-16,-6 33-8 15,0 0-46-15,-6-29-56 0,6 29-80 16,0 0-19-16,0 0-14 16,-20 33 7-16,7 7-21 0,0 12-11 15,0 7-6-15,13 5-31 16,6 3-23-16,7 3-8 0,7 0-2 16,6 0-7-16,1-3-5 0,-1-8-3 15,7-7-36-15,-7-12-57 16,-6-3-92-16,-20-37-89 15,0 0-208-15,0 0-178 0,0 0-42 16</inkml:trace>
  <inkml:trace contextRef="#ctx0" brushRef="#br0" timeOffset="548">1601 809 1236 0,'0'0'282'16,"-14"-29"37"-16,14 29 29 15,-32 15-32-15,-8 25-61 0,-6 16-26 16,0 14-84-16,-13 8-40 16,5 4-42-16,-5 6-35 0,0-3-14 15,0-3-20-15,6-9-24 0,7-13-108 16,14-9-173-16,5-14-201 15,27-37-184-15,0 0-53 0</inkml:trace>
  <inkml:trace contextRef="#ctx0" brushRef="#br0" timeOffset="993">1732 1675 882 0,'0'0'170'16,"0"0"69"-16,-26-33-33 15,26 33-42-15,0 0 64 0,0 0 4 16,0 0-6-16,19 37-78 0,8 3-22 15,-8 1-31-15,8 3-15 16,-8 0-38-16,8-3-20 16,-1 3-25-16,0-3 21 0,7-4-31 15,-33-37-39-15,33 44-139 16,-33-44-185-16,0 0-170 0,20 37-108 16</inkml:trace>
  <inkml:trace contextRef="#ctx0" brushRef="#br0" timeOffset="1209">1574 1812 1673 0,'-39'-8'204'15,"6"16"112"-15,0 14 3 0,-6 11-60 16,-14 8-61-16,0 14-71 0,-13 4-44 15,-6 11-42-15,-1 1-32 16,-6-5-9-16,14 1-68 0,6-12-139 16,6-7-224-16,53-48-324 15</inkml:trace>
  <inkml:trace contextRef="#ctx0" brushRef="#br0" timeOffset="1857">2594 3027 1803 0,'6'-22'220'0,"-6"22"-5"15,0 0-41-15,0 0-14 16,0 0 15-16,0 22-21 0,7 11-57 15,0 9-27-15,-1 17-19 0,1-4-15 16,6 5-23-16,0-1-7 16,0-11-22-16,0 0-89 0,-13-8-156 15,0-3-211-15,0-37-182 16,0 30-52-16</inkml:trace>
  <inkml:trace contextRef="#ctx0" brushRef="#br0" timeOffset="2272">2100 3471 970 0,'0'0'39'0,"0"0"20"16,0 0 50-16,0 0 0 15,0 0 5-15,0 0 3 0,0 0-106 16,0 0 22-16,0 0-2 0,0 0 17 15,0 0 63-15,0 0 44 16,-39 37-17-16,6-14-16 0,-7-5-50 16,-6 0-5-16,0 8-28 15,-13-4-8-15,-7 8-16 16,1-11 14-16,-8 6-2 0,1-10 14 16,6-7-6-16,7-1-2 15,7-7-1-15,12-15-16 0,6 0-11 16,2-18-2-16,12 0-19 0,0-23 16 15,14-3-15-15,6-18-2 16,6 3 7-16,1-11 4 0,6-7-3 16,0 3 3-16,7 10 6 15,-7 5-7-15,-7 19-4 0,1 14 19 16,0 8-13-16,-7 33-28 0,0 0-76 16,0 0-117-16,0 0-91 15,0 0-82-15,0 0-62 16</inkml:trace>
  <inkml:trace contextRef="#ctx0" brushRef="#br0" timeOffset="2457">1877 2831 2230 0,'0'0'224'16,"0"0"76"-16,32 11-52 0,-32-11-109 15,0 0-64-15,0 0-72 16,0 0-131-16,0 0-203 16,0 0-257-16,0 0-157 0</inkml:trace>
  <inkml:trace contextRef="#ctx0" brushRef="#br0" timeOffset="2848">811 3031 1468 0,'-33'0'217'0,"33"0"99"0,0 0-14 15,0 52-64-15,7 0-35 16,6 11-65-16,0 7-38 0,7 4-35 15,-1 7-29-15,-12 8-19 16,6-8-2-16,-6 4 0 0,-7-11-19 16,-13 7 12-16,-7-18-2 0,-13 4-1 15,-6-16-12-15,-7-10-15 16,-7-15 7-16,-13-11-3 0,-6-15 13 16,0-15-8-16,-2-15-6 15,2-14 7-15,0-11 6 16,6-16-2-16,7-2 8 0,13-9 3 15,7 1 4-15,12-4-3 0,21 11-12 16,6 0 8-16,19-3 0 16,14 7-67-16,0 3-149 0,13 12-169 15,0 7-179-15,7-1-41 16</inkml:trace>
  <inkml:trace contextRef="#ctx0" brushRef="#br0" timeOffset="2996">376 3183 1867 0,'0'0'190'0,"0"0"92"0,33 15-23 15,-7-8-84-15,15-14-98 16,-2-8-46-16,7 4-182 0,-6-11-349 16,6-4-402-16</inkml:trace>
  <inkml:trace contextRef="#ctx0" brushRef="#br0" timeOffset="4740">416 3335 620 0,'0'0'45'16,"0"0"19"-16,0 0 12 0,0 0-47 16,0 0-2-16,19-22-21 15,9-4 10-15,5 7-16 0,-7 8 4 16,0 0 8-16,0-4 14 15,-6 8 10-15,-20 7 7 0,33-8-2 16,-33 8-41-16,0 0 2 0,0 0 49 16,0 0 12-1,0 0 5-15,0 0-34 0,0 0-19 16,13-36 27-16,-19 6-8 16,6 30-11-16,-20-30 33 0,20 30-25 15,-33-29 12-15,-6 14 35 0,39 15-29 16,-40-8-5-16,14 11 3 15,26-3-3-15,-34 16-15 0,34-16-10 16,0 0 21-16,-20 33-20 16,7-10-13-16,13-23 3 0,0 29-10 15,0-29 7-15,0 0-20 16,0 0 13-16,0 0 15 16,0 0-4-16,0 0-24 0,0 0 20 15,26-22-7-15,-26 22-19 16,15-26 12-16,-15 26 10 0,0-37 17 15,0 37 29-15,-21-34 57 16,21 34 45-16,-33 7-10 0,7 13-24 16,-7 2-60-16,13 7-21 15,7 1-32-15,13-8-45 0,0-22-185 16,0 0-274-16,59 4-209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2:32.1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1267 421 1056 0,'0'0'298'16,"0"0"15"-16,0 0-69 0,19 26-45 16,-19-26-28-16,0 37-18 15,-13-4-21-15,0-3-13 16,-13-8-43-16,-7-4-14 16,0 1-33-16,-13-4 25 0,7-1-17 15,6-6 8-15,0-8-17 16,7 0-7-16,-1-11-7 0,27 11-10 15,-26-33 12-15,13-8-5 16,6-7-16-16,7-8-4 16,7-3 3-16,0-3 6 0,-1 2 0 15,1 5 7-15,-1 7-4 16,-6 4-47-16,0 7-52 0,-6 3-121 16,6 34-158-16,-13-33-217 15,13 33-100-15</inkml:trace>
  <inkml:trace contextRef="#ctx0" brushRef="#br0" timeOffset="177">1497 0 1679 0,'0'0'407'15,"0"0"-40"-15,32 26-58 0,-32-26-95 16,0 0-107-16,20 26-56 15,-20-26-57-15,0 0-225 16,0 0-346-16,20 33-274 0</inkml:trace>
  <inkml:trace contextRef="#ctx0" brushRef="#br0" timeOffset="604">445 617 1155 0,'0'0'107'16,"0"0"96"-16,0 0 14 16,0 0-53-16,0 0-20 0,0 0-29 15,0 0-36-15,27 41-37 16,-8-4-22-16,-19-4-2 15,0-33-18-15,0 33 0 0,0-33 3 16,0 0 11-16,0 0-23 16,0 0-13-16,0 0-17 0,0 0 21 15,0 0 13-15,-33-7-9 16,33 7 49-16,-32-22 28 0,32 22 41 16,-46-12 34-16,0 16 40 15,0 0-3-15,0 11-37 0,0 3-19 16,-7 1-22-16,14-1-16 15,-1 8-18-15,40-26-15 16,-39 33-11-16,39-33-15 16,-20 48-7-16,13-7-15 0,7-41 0 15,20 55-10-15,13-7-42 16,-7-11-112-16,-26-37-223 0,59 41-463 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2:35.1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3195 23 505 0,'0'0'101'0,"0"0"36"15,0 0 38-15,0 0 26 0,0 0 18 16,0 0-45-16,0 0-85 16,0 0-6-16,-32-4-37 0,-8 8-17 15,-19 0-24-15,-7 3 6 16,-13 4 2-16,-13-3 1 0,-19-1-14 16,-14-3-17-16,-20 3 23 15,-6-3-25-15,0-4 38 16,0-4-2-16,6-3-3 0,14-1-7 15,13 1-7-15,13 3 25 16,13 0 18-16,6-3-1 0,7 3-17 16,14 4-8-16,5-3 1 15,8 6 3-15,-1-3-25 16,14 8-2-16,6-5 6 0,0 5-7 16,7 3 18-16,-7 0-3 15,0 4 4-15,33-15-9 0,-39 22-20 16,6-4 14-16,0 1 23 15,7-8 6-15,-1 7-18 16,27-18-8-16,-26 23 24 0,26-23 23 16,-26 29-1-16,6-7 25 15,7 4 8-15,0-4 3 0,0 4-29 16,6 0 19-16,1 0 13 16,6 4-16-16,-7 6 11 0,0 9 32 15,1 10-6-15,-1 15-10 16,7 12 3-16,0 10-1 0,0 8-12 15,0 11-32-15,-6 3-25 16,-7 4-5-16,-7 4-14 0,-6 4 5 16,-7-8-2-16,0-3-4 15,0-4 0-15,0-12-7 16,7-3-5-16,0-11 15 0,-1-7-12 16,8-8 0-16,-1-11 5 15,0-11-10-15,7 0 2 0,0 0 11 16,0-3 4-16,0-1-7 0,6 0 23 15,-6 8-6-15,0-4-13 16,-7 8 2-16,7-5-6 0,0 1-5 16,0-8 5-16,6-3-11 15,0-12 10-15,1-3-13 0,6-26 18 16,6 30-13-16,-6-30 4 0,20 29 0 16,6-10-3-16,7-1 7 15,0-3-9-15,13 0-5 0,7 3 5 16,-1-6 5-16,14 2-8 15,0-3-7-15,6 0 3 0,13-3-11 16,7-4-17-16,7-4 5 16,13 3-11-16,6-6 5 0,7-5-7 15,0-3-6-15,6 0 5 16,7-7 15-16,-6 3 20 0,-1-4 10 16,0 1-3-16,1 3 3 0,-1 0 4 15,-6-3-7-15,-7 3 7 16,1 0 5-16,-1 0-9 0,-6-3-33 15,-1-1 1-15,1 5 14 16,0 3 4-16,-1 0-2 16,-5 3 15-16,-1 8 8 0,-13 4-3 15,0 0-9-15,-7 3 9 0,-6 4 6 16,-7-4-12-16,-6 1 6 16,0-1 3-16,-7 1 1 0,0-5-9 15,0-3 1-15,0 0 14 0,0-3-13 16,-13 3 6-16,7-4-7 15,-14 0 7-15,7-3 4 0,-13 3-11 16,0-3 16-16,0 3 11 0,-7-3 17 16,1-4-15-16,-8-1 5 15,-19 12-26-15,33-25 11 0,-13 2-21 16,-7 1 15-16,0-7-9 16,-6-5 6-16,-7-6-12 15,0-5 11-15,-7-6-5 0,-6-8-6 16,-7 0 10-16,1-12-17 0,-1-3 13 15,7-3-27-15,-7-1 13 16,7 8 0-16,0-4 19 0,6-3-15 16,1 3 13-16,6-4-3 0,0 8 0 15,0 0-6-15,0 3 11 16,0-3-5-16,0 7 0 0,0-7 0 16,0 4 0-16,6-1-23 0,-6 1-7 15,0 3 3-15,0 0 15 16,0 7 17-16,0 5-9 15,0-1 8-15,0 4-12 0,7 4 13 16,-7 3-13-16,0 0 16 16,-7 1-17-16,7-1-5 0,-6-3-42 15,-1 3 3-15,-6 1-4 0,6-1-8 16,-6 0 31-16,0 4-9 16,13 37 36-16,-20-51-14 0,7 14 8 15,13 37 3-15,-26-41-7 0,26 41 14 16,-26-41-9-16,26 41 18 15,-20-33-16-15,20 33 18 16,0 0-21-16,0 0 25 0,-20-33-25 16,20 33 25-16,0 0-17 0,0 0 1 15,0 0-3-15,0 0 1 16,-39-37 9-16,39 37-3 0,0 0 5 16,-46-33-16-16,46 33 27 15,-40-26-26-15,40 26 20 0,-39-19-23 16,39 19 10-16,-40-14 11 0,40 14-8 15,-46-12 0-15,46 12 0 16,-39-7 8-16,0 3-17 0,39 4 12 16,-46-7-8-16,6 3 11 0,40 4-9 15,-52-7 5-15,12 3-2 16,-6-3-9-16,46 7-22 16,-66-11 12-16,14 0 5 0,-7 3-2 15,19 1 16-15,-6 7-16 0,46 0 2 16,-59-4 14-16,59 4-7 15,-59 0 15-15,59 0-19 0,-53 4 19 16,53-4-21-16,-46 0 6 0,46 0-48 16,-52 4 0-16,52-4-56 15,-46 3-53-15,46-3-85 0,-53 0-79 16,53 0-62-16,-46 4-27 16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2:35.9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3858 237 979 0,'0'0'138'16,"0"0"54"-16,-33 0-11 0,6 7-11 16,27-7-28-16,-32 30-35 15,12-1-16-15,7 8-21 0,0 0 7 16,6 0-32-16,0 0 8 0,7-4-5 15,7 0-15-15,13 1-9 16,6-9-4-16,7-2-4 16,13-9-16-16,0-2-16 0,6-9 5 15,-6-6-43-15,0-12 7 16,0 0-45-16,-6-7 8 0,-14-8 38 16,0-3-20-16,-6 0 47 0,-20-8 3 15,-7 0 0-15,-6-3 20 16,-13 7-11-16,26 37 37 0,-59-40-6 15,6 17 17-15,1 16-8 0,-1 14 6 16,1 12 10-16,-1 7-20 16,14 0-17-16,-1 3 12 0,40-29-30 15,-33 37 19-15,7-4-60 0,26-33-132 16,-6 34-245-16,6-34-131 16</inkml:trace>
  <inkml:trace contextRef="#ctx0" brushRef="#br0" timeOffset="436">4048 850 1054 0,'0'0'265'15,"0"0"-33"-15,0 0-94 0,0 0 0 16,0 0-35-16,0 0 11 16,0 0-56-16,0 0 3 0,-7-26-30 15,7 26 5-15,0 0 1 16,0 0 1-16,0 0-1 0,0 0-12 16,0 0 13-16,0 0-11 0,0 0 27 15,0 0-18-15,0 0 16 16,0 0-30-16,0 0-11 0,0 0 9 15,0 0 61-15,0 0-10 16,7 33-27-16,6 8-23 0,0 0-5 16,0 3-9-16,1 0-7 15,5-3-4-15,1 3 10 0,6 1-6 16,7-5 14-16,0 5 3 0,0-1-10 16,0-11-7-16,6-3 0 15,1-4-4-15,-14-4 6 0,-26-22-59 16,0 0-93-16,0 0-169 0,33 14-176 15,-33-14-83-15,0 0 24 16</inkml:trace>
  <inkml:trace contextRef="#ctx0" brushRef="#br0" timeOffset="760">3923 939 1007 0,'0'0'133'0,"0"0"71"0,0 0 41 16,0 0 8-16,0 0-30 15,0 0 34-15,0 0-8 16,-33 22-53-16,1 7-35 0,-1 12-22 15,-7 3-2-15,-6 8-20 0,-6 3-17 16,-7 1-31-16,6-4-24 16,0-1-13-16,-6 1-16 0,7-8-12 15,6-7-8-15,0-11-73 0,19 0-83 16,27-26-113-16,0 0-202 16,0 0-249-16,-32 15-57 0</inkml:trace>
  <inkml:trace contextRef="#ctx0" brushRef="#br0" timeOffset="1176">4199 1844 1196 0,'0'0'267'0,"0"0"8"0,0 0-7 16,0 0-40-16,0 0-78 15,0 0-72-15,0 0 28 0,0 0-20 16,0 0-33-16,0 0-23 0,40 37 22 16,-8 0 27-16,-5 7 2 15,6 4-9-15,-1-4-15 0,1 1-27 16,0 3-5-16,0 0-9 0,6 0 1 16,-12-8-17-16,-27-40-15 15,26 48-83-15,-26-48-92 0,0 0-141 16,0 0-214-16,0 0-65 15,0 0-34-15</inkml:trace>
  <inkml:trace contextRef="#ctx0" brushRef="#br0" timeOffset="1425">3963 1858 839 0,'0'0'204'16,"0"0"116"-16,0 0 6 16,0 0 27-16,0 0-38 0,-7 34-63 15,-6-5-54-15,-13 8-49 16,-7 4-48-16,-7 3-19 0,-6 8-30 16,-6-8-28-16,-1-3-19 0,1 0-18 15,-1-4-121-15,7-4-163 16,-13-7-206-16,6-12-209 0,7-3-49 15</inkml:trace>
  <inkml:trace contextRef="#ctx0" brushRef="#br0" timeOffset="2404">3049 584 534 0,'0'0'130'0,"0"0"70"15,0 0 3-15,0 0 53 16,0 0 11-16,0 37-12 0,0-4-17 15,0 0-54-15,0-3-62 16,-6-4-34-16,6 3-13 0,-13-3-25 16,-1 4-38-16,14-30 12 15,-32 29-19-15,-8-3-31 0,1-11-26 16,6-4-30-16,0-7 3 16,33-4-40-16,-39-8 13 0,6-10 1 15,33 18 5-15,-27-41 22 0,14 4 23 16,13 37 34-16,-6-44-1 15,6 44 22-15,-7-37 0 0,7 37-20 16,0 0 30-16,0 0 43 16,0 0 40-16,0 0-13 0,0 0-27 15,0 0 0-15,-13 37-17 16,0-4-7-16,13-33-26 0,-26 33 15 16,26-33-10-16,-46 30-8 15,6-8-3-15,7-11-10 0,0-7 1 16,33-4-42-16,-39-4-16 15,39 4 19-15,-33-26-19 0,7-7-4 16,13-4 15-16,6-3 55 0,7 6-7 16,0 34 15-16,0-33 37 15,0 33 8-15,0 0 26 0,0 0 68 16,0 0-6-16,0 0-28 16,-26 33-39-16,0 4-14 15,6 8-7-15,0-9-12 0,7 5-23 16,0-11-5-16,6-1-9 0,1-7 8 15,6-22 2-15,0 23-10 16,0-23-9-16,0 0-23 0,0 0-1 16,0 0-9-16,33 3 9 15,-33-3 9-15,0 0-4 0,0 0-13 16,6-33 4-16,-6 33 21 0,-20-33-3 16,20 33 15-16,-39-37 8 15,0 11 43-15,6 11 39 0,0 4 19 16,7 7-14-16,-7 4-17 0,6 8-19 15,-5 7 18-15,5 3-2 16,1 1-6-16,0 6-22 16,6 9-14-16,0 3-15 0,7 11 2 15,7 3-4-15,-1 1-12 16,14 11 8-16,6 0-13 0,-7 7-25 16,7-7-93-16,-6-1-158 0,-7-2-146 15,0-9-194-15,-7-3-79 16</inkml:trace>
  <inkml:trace contextRef="#ctx0" brushRef="#br0" timeOffset="2576">2228 1618 1705 0,'39'-18'138'16,"7"-1"56"-16,7-6-59 15,-7-1-61-15,6 0-44 0,-12-4-216 16,6-3-253-16,-7 0-191 0</inkml:trace>
  <inkml:trace contextRef="#ctx0" brushRef="#br0" timeOffset="2776">1998 200 1383 0,'0'-45'32'0,"0"45"47"16,33-44-50-16,13 11 2 16,13 3-43-16,0 8-98 0,0 7-179 15,0 4-107-15</inkml:trace>
  <inkml:trace contextRef="#ctx0" brushRef="#br0" timeOffset="3472">1663 521 1355 0,'0'0'170'0,"-40"-11"67"0,40 11-35 16,0 0-32-16,-33-11-62 0,33 11-53 15,-32 0-26-15,32 0-20 16,-33 7-3-16,33-7 3 16,0 0-24-16,0 0 27 0,0 0-12 15,0 0 0-15,0 0-19 16,0 0-4-16,0 0 23 0,0 0-12 15,0 0 21-15,0 0-22 0,0 0 13 16,-13 34 11-16,13-34-14 16,0 0-5-16,0 0-5 0,0 0 7 15,0 0 3-15,0 0 3 0,0 0 0 16,0 0 12-16,0 33-15 16,0-33 19-16,-20 33-20 0,20-33 27 15,-33 33 15-15,33-33-38 16,-33 37 0-16,33-37-12 0,-20 37 20 15,20-37-15-15,0 33 16 16,0-33-24-16,33 23-55 0,0-12-67 16,13-11-18-16,-6-4-33 15,-1-3 51-15,7-8 35 0,-46 15 57 16,39-19 22-16,-39 19 13 0,0 0 7 16,0 0-7-16,0 0 34 15,0 0 63-15,0 0 60 0,0 0-5 16,-32 4 11-16,-8 11-32 0,7 0 9 15,0-8-15-15,1 8-22 16,-1 0-16-16,0 3-28 16,0-7-14-16,0 0-27 0,33-11 12 15,-46 8-27-15,13-8 31 0,33 0-13 16,-39-15 12-16,39 15-13 16,-26-30 3-16,6-3-17 0,7-11 4 15,13-4 6-15,0-11-3 16,0-1-18-16,6 1 15 0,-6 4-5 15,0 11 2-15,0 7 6 0,0 37-3 16,0-37-88-16,0 37-139 16,0 0-157-16,0 0-140 0,0 0-4 15</inkml:trace>
  <inkml:trace contextRef="#ctx0" brushRef="#br0" timeOffset="4196">854 806 1193 0,'0'0'244'0,"0"0"-15"15,-26 40-53-15,26-40-49 16,-6 41-70-16,6-41-7 0,6 44-47 15,-6-44 20-15,0 0-33 0,26 33 20 16,-26-33-33-16,0 0-44 16,46 12-29-16,-46-12 12 0,0 0 9 15,40-23 21-15,-40 23 17 0,0 0-1 16,20-44 6-16,-20 44 40 16,0-41-23-16,0 41 33 0,0 0 33 15,-7-37 1-15,7 37 12 0,0 0-30 16,0 0 38-16,0 0-21 15,-53 11-8-15,21 4-15 16,32-15 2-16,-46 22 0 0,46-22-10 16,-46 23 12-16,46-23-8 15,-40 18-4-15,40-18-12 0,-46 11 15 16,46-11-32-16,0 0 31 0,-39-7-32 16,39 7 16-16,0 0-6 15,-27-41 3-15,8 0-13 0,6-7 1 16,6-3-15-16,0-8-2 0,-6 0 35 15,7 7-13-15,-7 0 0 16,13 52 22-16,-7-44-22 0,7 44 10 16,0 0 12-16,0 0 45 0,0 0 59 15,0 0-15-15,0 0 5 16,26 55-17-16,-6 4-19 16,-7 4-34-16,0 0 11 0,7 3-8 15,0 12 33-15,-7 3-6 16,-7 12-15-16,-6-5 7 0,-13 8-20 15,-6-3-9-15,-14-12-8 0,0-3-22 16,-13-8 8-16,0-19-10 16,-7-2-8-16,1-13 13 0,-7-6-13 15,13-15 5-15,-7-12 9 0,7-14-9 16,13-14 4-16,7-23-8 16,6-15-3-16,14-11 10 0,12-7-12 15,14-1 12-15,13 1-8 0,13 7 2 16,6 11 0-16,7 8-75 15,1 11-125-15,-8 10-195 16,-6 16-260-16,0 7-110 0</inkml:trace>
  <inkml:trace contextRef="#ctx0" brushRef="#br0" timeOffset="5092">1702 2132 935 0,'0'0'232'16,"0"0"11"-16,0 0-48 0,0 0-89 15,0 0 80-15,33 15-35 0,-33-15-44 16,39 26-35-16,1-4-29 16,-7 4-21-16,-33-26-25 0,46 29 17 15,-46-29-11-15,33 41-7 16,-20-4 19-16,-13-37-27 0,0 0-37 16,-33 48-65-16,33-48-42 0,-53 29 20 15,7-14 13-15,46-15 45 16,-52-15-38-16,52 15 5 15,-33-44-39-15,20-8 0 0,13-3 44 16,6-4 55-16,1 11 47 16,6 0 58-16,-6 7 41 0,-7 41 37 15,6-33 25-15,-6 33-88 0,0 0 23 16,-39 3 12-16,-7 12 4 16,6 15-10-16,40-30-34 0,-46 48-16 15,7 0-6-15,39-48-29 16,-33 48 5-16,33-48-21 0,0 37 9 15,0-37-10-15,0 0 1 16,39 26 7-16,1-15-13 0,-1-11 29 16,-39 0-40-16,40 0 27 15,-40 0-7-15,0 0 41 0,0 0 75 16,0 0-4-16,0 0-25 16,-27 40-50-16,-5 1 1 0,-8-8-17 15,-6-11-21-15,0 1 0 0,7-12-5 16,39-11 13-16,-53 11 2 15,53-11-10-15,-46 0 0 0,46 0-26 16,0 0 3-16,-33-37-22 0,33 37 22 16,-6-48-12-1,19 11 21-15,-13 37 9 0,0 0-5 16,33-37 17-16,-33 37-16 0,0 0 29 16,0 0 30-16,0 0 16 15,0 0 28-15,6 41-10 0,-12-1-29 16,-14-7-16-16,-6 12-7 0,-14-1-9 15,1-3-12-15,-7-12-23 16,-7-7-43-16,7 1-116 0,0-5-153 16,-6-10-167-16,-1-12-99 15</inkml:trace>
  <inkml:trace contextRef="#ctx0" brushRef="#br0" timeOffset="6112">1288 2028 602 0,'0'0'130'0,"0"0"1"15,0 0-13-15,0 0 6 16,0 0-24-16,0 0-14 0,0 0 9 15,0 0 1-15,0 0 43 16,0 0-44-16,0 0-22 0,0 0 6 16,-46 15-24-16,0 7 14 0,0 1-30 15,-6-1 32-15,-1 11 30 16,-6 4 6-16,6 4-20 0,-12 7-19 16,12 3-6-16,0 5-23 15,14 3 2-15,6-7-25 0,20-1 3 16,6-10-15-16,14 0-4 15,-7-41 11-15,20 40-11 0,-20-40 0 16,46 37 7-16,-46-37-20 16,39 4-35-16,-39-4-18 0,0 0-16 15,33-11-1-15,-33 11 13 16,0 0 19-16,0 0 33 0,0 0 6 16,0 0 12-16,-53-11 5 0,7 11 5 15,0 0 20-15,7 3 3 16,-7 8 1-16,46-11-15 0,-46 4-7 15,46-4 9-15,-39-7-31 16,39 7-8-16,0 0-24 16,-33-37-28-16,20-4-6 0,13 41 30 15,-7-40 39-15,7 40-1 0,0-37-13 16,0 37 13-16,0 0 53 16,0 0 24-16,0 0 26 0,0 0 17 15,7 44-24-15,-7-3-5 16,-7-4-10-16,7-37-35 0,-7 51-2 15,7-51-19-15,-13 41 15 0,0-8-30 16,13-33 5-16,0 0-17 16,-39 22-32-16,6-18-28 0,0-15-25 15,33 11-71-15,-39-26-39 16,6-18-43-16,0-4-39 16,7-8 73-16,-1-3 121 0,14 11 110 15,13 48 87-15,-20-44-52 0,20 44 117 16,0 0 59-16,0 0 3 15,-6 40-31-15,-1 5-25 0,-6 10-61 16,0 1-40-16,-7-1-22 16,1-3-27-16,-1-8-34 0,0-11-158 15,20-33-193-15,0 0-242 0,0 0-83 16</inkml:trace>
  <inkml:trace contextRef="#ctx0" brushRef="#br0" timeOffset="6342">789 1844 1554 0,'0'0'154'16,"39"-11"19"-16,-39 11-6 0,0 0-78 15,33-8-33-15,-33 8-30 0,0 0-16 16,26 0 1-16,-26 0-14 15,0 0-31-15,0 0-41 16,13 48-88-16,-13-3-67 0,-26-8-127 16,-13 3-54-16,-14 1-34 15</inkml:trace>
  <inkml:trace contextRef="#ctx0" brushRef="#br0" timeOffset="6508">368 2136 1600 0,'-6'-34'187'0,"6"34"63"0,0 0 102 16,0 0-128-16,0 0-95 15,0 0-62-15,0 0-40 16,0 0-71-16,0 0-238 0,0 0-305 16,0 0-170-16</inkml:trace>
  <inkml:trace contextRef="#ctx0" brushRef="#br0" timeOffset="7292">2793 3510 825 0,'0'0'210'16,"0"0"19"-16,0 0 4 15,0 0-35-15,0 0-37 0,-7-22 11 16,7 22-23-16,0 0-18 16,-26 26-52-16,0 3-16 0,0 4-5 15,-7 4-10-15,0 4-18 16,0-8-14-16,-6 8-3 0,-1-4-10 16,-6-4-9-16,7-7-102 15,-7-8-108-15,13-3-130 0,-7-7-123 16,8-1-72-16</inkml:trace>
  <inkml:trace contextRef="#ctx0" brushRef="#br0" timeOffset="7620">2267 3296 917 0,'0'0'286'0,"33"3"-14"0,-33-3-11 16,20 23-59-16,-14 2-39 16,1 1-31-16,-14 0-44 15,1 0-11-15,-7-4-16 0,0 4-21 16,13-26-26-16,-33 22 26 16,0-7-19-16,7-8 4 0,-1-10-8 15,27 3-26-15,-33-19 16 16,14 1-7-16,-1-12-12 0,7-3 12 15,0-8 0-15,0-7-51 0,6-7 4 16,0-1 38-16,14 8-13 16,0 0 12-16,-1 15-2 0,-6 33-73 15,20-33-130-15,-20 33-120 16,39-22-109-16,7 22-67 0</inkml:trace>
  <inkml:trace contextRef="#ctx0" brushRef="#br0" timeOffset="7797">2359 3632 1449 0,'0'0'91'16,"0"0"90"-16,0 0-42 0,0 0-60 15,0 0-102-15,0 0-191 16,0 0-196-16,0 0-113 0</inkml:trace>
  <inkml:trace contextRef="#ctx0" brushRef="#br0" timeOffset="8080">1696 3244 856 0,'0'0'191'15,"0"0"120"-15,0 0-12 16,0 0-52-16,-7 33-70 0,0 0-17 16,-12 8-20-16,-1 0-18 15,-6-1 6-15,-7 5-3 0,-13-5-20 16,-7-3-45-16,-12-7-15 16,-8-4-22-16,-6-4-3 0,1-15-8 15,-1 1-5-15,0-8-7 16,7-8-3-16,6 1 3 0,13-8-19 15,1-11-99-15,6 4-132 16,46 22-203-16,-33-48-124 0,13 11 5 16</inkml:trace>
  <inkml:trace contextRef="#ctx0" brushRef="#br0" timeOffset="8228">894 3118 1121 0,'59'-48'13'0,"13"4"20"0,1-4 32 16,19 0-18-16,13 0-39 15,6 0-97-15,1-4-311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2:45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322 821 1015 0,'27'-37'22'0,"-8"7"40"16,1-3 1-16,-20 33-42 15,33-48 13-15,6 7 13 0,7 1-44 16,13-1 16-16,7 4-13 16,20-4 26-16,-1 8 66 0,20 0 0 15,7 0-31-15,13-1 27 16,6 1 26-16,7 4-2 16,13-1 9-16,14 4-16 15,-8 4-27-15,1 3-19 0,-7 5-22 16,-19 3-1-16,-8-4-54 15,-18 7 20-15,-28 5 7 16,-12-5-22-16,-20 8 7 0,-6 0 6 16,-8 4 0-16,-32-4-10 15,33 11 4-15,-33-11 11 0,33 15-23 16,-33-15 6-16,33 26 9 16,-33-26 2-16,46 22-18 15,-13-4 13-15,-7 1 12 0,7-8-12 16,0 4-4-16,-7-4 32 15,7-4-47-15,0 1 10 0,0-5 19 16,-33-3-13-16,39 8 0 16,-39-8 6-16,26 7 6 15,-26-7-14-15,0 0 15 16,0 0 4-16,0 0-5 0,0 0 9 16,0 0 0-16,0 0-18 15,0 0-52-15,0 0-25 16,0 0-34-16,0 0-34 0,-26-29 13 15,26 29 14-15,-33-30 11 16,0 0 27-16,1-3 8 0,5 4 52 16,8-8-4-16,-1 7-10 15,0 1 60-15,20 29-15 16,-13-30 15-16,13 30 31 16,0 0 13-16,0 0-19 0,0 0-25 15,-20-30 7-15,20 30 17 16,0 0-34-16,0 0-12 15,0 0 44-15,0 0-26 0,0 0 39 16,0 0 64-16,0 0-19 16,7 37-37-16,6 4-7 0,0 0-1 15,13-1-35-15,-6 1 6 16,6-4-2-16,1-8-14 16,6-3 6-16,-7-7-13 0,0-4 1 15,-26-15 3-15,20 18-1 16,-20-18-2-16,0 0 36 15,0 0 22-15,0 0-29 16,0 0 19-16,0 0-24 0,0 0-23 16,0 0 4-16,-13 30 11 15,-14-8-5-15,8-4 5 0,-14-7-7 16,7 4-9-16,-1 0-10 16,27-15-7-16,-26 11 1 15,0-4 1-15,26-7-77 0,0 0-181 16,-46 4-325-16,46-4-266 15</inkml:trace>
  <inkml:trace contextRef="#ctx0" brushRef="#br0" timeOffset="1533">6637 1530 696 0,'0'0'190'0,"0"0"4"0,0 0 26 16,0 0-59-16,0 0-41 15,0 0 38-15,0 0-46 0,0 0-35 16,0 0-11-16,20 33-4 16,-20-33-27-16,7 45-10 0,-1-9 0 15,-6-6-13-15,0-30-7 16,-13 41 16-16,13-41-12 0,-20 40 3 16,20-40-4-16,-39 30-1 15,6-12-3-15,33-18-4 0,-39 8 5 16,39-8-9-1,-33-11 4-15,33 11 0 0,-27-34-12 16,14 9 8-16,0-9 0 16,7 1 4-16,-1-8 0 0,7 1 0 15,-7-1 14-15,7 8 5 16,0-4-7-16,0 0-6 0,-6 0-10 16,6-4 1-16,-7 1 23 15,1-5-10-15,-1 8-15 0,1 4 5 16,6 33-7-16,-14-33-20 15,14 33-59-15,0 0-104 0,-13-30-170 16,13 30-81-16,0 0-65 16</inkml:trace>
  <inkml:trace contextRef="#ctx0" brushRef="#br0" timeOffset="1721">6591 1212 1452 0,'0'0'325'16,"0"0"-6"-16,0 0-85 15,0 0-77-15,27 33-72 16,-27-33-41-16,0 0-107 0,0 0-257 16,32 19-275-16,-32-19-60 15</inkml:trace>
  <inkml:trace contextRef="#ctx0" brushRef="#br0" timeOffset="2137">5954 1604 1014 0,'39'-4'136'16,"-12"8"-18"-16,-27-4-2 16,32 26-50-16,-32-26-2 0,27 37-16 15,-14-8-32-15,-13-29-1 16,6 33-19-16,-6-33-10 0,0 0 1 16,0 0-21-16,0 0-3 15,-39 30 2-15,39-30 5 0,-39 11-7 16,39-11 13-16,-33-15 5 15,33 15 27-15,0 0-8 16,-40-37-6-16,21 8 30 0,19 29 86 16,0 0 47-16,-27-26 46 15,27 26 18-15,-33 7-10 0,1 4-18 16,-8 12-59-16,7 2-23 0,7 5-38 16,0 0-36-16,6-1-10 15,20-29-17-15,-13 41-10 0,13-12-84 16,0-29-142-16,0 0-162 15,39 41-190-15,1-23-62 0</inkml:trace>
  <inkml:trace contextRef="#ctx0" brushRef="#br0" timeOffset="2621">5362 1264 1113 0,'0'0'189'16,"0"0"153"-16,0 0 60 15,0 0-20-15,27 37-75 0,-8 7-108 16,-5 8-92-16,-1 3-47 16,-7 4-24-16,1-3-19 0,-7-4-43 15,0-4-129-15,0 0-166 0,-13-4-284 16,-7-7-155-16</inkml:trace>
  <inkml:trace contextRef="#ctx0" brushRef="#br0" timeOffset="3304">5054 2007 1191 0,'0'0'253'0,"-33"-41"10"0,13 8-42 16,7 3-72-16,6 1-62 0,7-8-49 16,7-8-34-16,6 1-18 15,7 0-1-15,6 10 8 0,0 12-9 16,-26 22 10-16,40-15-10 16,-7 15 19-16,-33 0 6 0,0 0-9 15,33 34-8-15,-27-1 44 0,-6 0 20 16,-13-3-33-1,13-30-23-15,-33 40 19 0,0-10-2 16,-6-4-12-16,-1-8-45 0,1-7-36 16,0 0-19-16,39-11-5 15,-53 0-16-15,53 0-1 0,-46-18 19 16,46 18-7-16,-26-33 7 16,19-4 41-16,7 37 40 0,0-37 4 15,0 37 51-15,0 0 93 0,0 0 21 16,0 0-22-16,0 0 31 15,0 0-7-15,7 33-28 0,-14-7-70 16,-6 7-23-16,13-33-8 16,-33 37-8-16,33-37-12 15,-33 30-8-15,33-30 6 0,-39 26-15 16,39-26-27-16,0 0-12 0,-46 0 19 16,46 0 10-16,0 0-6 15,-26-49 10-15,6 5-13 0,0-8 5 16,14-10-2-16,-8-16-18 15,8-3 26-15,-1 7 22 0,1 11 30 16,6 15-10-16,0 15-20 0,0 33-2 16,0 0 94-16,0 0 7 15,0 0-15-15,13 29-21 16,0 8 9-16,-6 4 9 0,-1 7 11 16,7 4-9-16,-6-1-24 15,-7 5-13-15,6-4 3 0,-12-1-16 16,6-3-13-16,-7-3-19 0,7-8-3 15,-13-4-34-15,13-33-87 16,0 0-110-16,-33 37-91 0,33-37-77 16,-52 22-18-16,6-11 1 15,46-11 25-15</inkml:trace>
  <inkml:trace contextRef="#ctx0" brushRef="#br0" timeOffset="3514">4318 1427 947 0,'0'0'139'16,"0"0"86"-16,0 0 115 15,0 0 22-15,0 29-72 0,0 15-78 16,6 8-48-16,1 11-56 0,-7 0-42 16,13 3-34-16,-6-3-28 15,-1-8-7-15,-6-3-65 0,0 0-95 16,-13-8-161-16,13-44-186 15,-13 48-14-15,13-48-15 16</inkml:trace>
  <inkml:trace contextRef="#ctx0" brushRef="#br0" timeOffset="3897">4029 1951 890 0,'0'0'93'15,"-40"-15"80"-15,40 15 31 0,0 0 18 16,-46-22-84-16,46 22-56 0,0 0-28 16,-20-40-19-16,20 40-13 15,-6-45-48-15,6 45 14 16,20-40 19-16,-20 40-1 0,0 0-27 16,46-34 4-16,-14 23 34 15,-32 11-22-15,40 4-6 0,-40-4 20 16,0 0 79-16,20 48 19 0,-20-7 22 15,-7 3-24-15,-13 0-23 16,-6 4-19-16,-7-3 3 0,-6 6 3 16,-1 1-15-16,7 0 5 15,1 7-21-15,5-4-24 0,1-3 13 16,13-4-17-16,13-4 2 0,13-3 9 16,7 0-5-16,6-12-25 15,7-7 14-15,13 1-2 0,13-12-15 16,0 0-94-16,7-8-140 15,6-6-147-15,0-12-157 16,1-3-126-16</inkml:trace>
  <inkml:trace contextRef="#ctx0" brushRef="#br0" timeOffset="4420">6105 2539 661 0,'0'0'188'0,"0"0"-9"0,0 0-32 16,0 0 104-16,0 0 47 16,0 0-36-16,-26 7-49 0,6 19-14 15,7 7-7-15,-7 0-45 16,0 4-30-16,-12 4-56 16,-8-4-30-16,-12-4-7 0,-8 0-1 15,-5 1-23-15,-14-5-6 16,-13-7-13-16,-7-7-10 0,14-4-17 15,-1-7-32-15,8-12-28 0,12-3 3 16,7-11 18-16,6-4 5 16,14-14-7-16,-1-12 11 0,14 0 38 15,6 4 32-15,7 11 47 0,13 37 22 16,-13-40-7-16,13 40-16 16,0 0 64-16,0 0 37 0,0 0-8 15,-33 40-19-15,7 8-17 16,-7 4-30-16,0 3-25 15,0 1-21-15,1-12-13 0,-1 1-45 16,13-8-119-16,20-37-130 0,0 0-174 16,-26 29-221-16,26-29-17 15</inkml:trace>
  <inkml:trace contextRef="#ctx0" brushRef="#br0" timeOffset="4648">5211 2409 1452 0,'0'0'171'0,"40"-44"90"0,-40 44 26 15,39-33-33-15,-13 11-27 16,7 3-46-16,0 12-67 0,0-1-51 16,0 12-25-16,-7 0-23 0,-26-4-13 15,0 0-6-15,0 0-4 16,13 44-79-16,-19-7-124 0,6-37-166 15,-59 48-179-15,6-11-40 16,-13-4 9-16</inkml:trace>
  <inkml:trace contextRef="#ctx0" brushRef="#br0" timeOffset="4940">4561 2601 907 0,'0'0'232'0,"0"0"69"16,0 0 40-16,0 0-32 16,46 34-58-16,-13-9-74 0,-33-25-53 15,26 37-34-15,-6-3-25 0,-20-34-23 16,0 40-20-16,-13-10-6 16,13-30-10-16,-33 33-15 0,0-11-41 15,-7-3-35-15,8-8-26 16,32-11 3-16,-40 4 25 15,40-4 17-15,-39-19 0 0,39 19-22 16,-27-44-52-16,27 44-2 0,14-63-4 16,12 15-5-16,-26 48-36 15,46-48-33-15,0 15-78 0,-7 7-115 16</inkml:trace>
  <inkml:trace contextRef="#ctx0" brushRef="#br0" timeOffset="6721">546 595 155 0,'0'0'43'0,"-33"11"8"16,33-11-1-16,-40 15 5 15,8 0-3-15,32-15 2 16,-46 11-6-16,13 0 1 0,0 8 29 15,0-1 26-15,7 8-10 16,-7-4-12-16,33-22-16 0,-46 48-2 16,13-11-11-16,33-37-32 15,-46 48 5-15,7-11 2 16,39-37-22-16,-40 41 44 0,40-41-36 16,0 0-14-16,-33 37 12 15,33-37 15-15,0 0-17 0,0 0 1 16,0 0-34-16,0 0 30 15,0 0 9-15,0 0-19 16,0 0-9-16,0 0-6 16,0 0 26-16,0 0 3 0,0 0-44 15,0 0-14-15,0 0-8 16,0 0 10-16,0 0 16 0,0 0 1 16,0 0 23-16,0 0-14 15,0 0 31-15,0 0-15 0,27-34 0 16,-27 34-3-16,26-29 11 15,-26 29-5-15,26-34 6 16,-26 34-39-16,26-33-17 0,-26 33 27 16,20-33 1-16,-20 33 6 15,26-26-5-15,-26 26-1 16,33-22-7-16,-33 22-33 16,27-19-54-16,-27 19-52 0,39-22-55 15</inkml:trace>
  <inkml:trace contextRef="#ctx0" brushRef="#br0" timeOffset="7604">355 673 413 0,'0'0'64'0,"0"0"-17"16,-33 15-6-16,33-15 7 0,0 0-2 15,-33 11-9-15,33-11 27 16,0 0-18-16,0 0-10 0,0 0 19 16,0 0-14-16,-32 37 15 15,32-37 2-15,-27 29-25 0,27-29 4 16,0 0 12-16,0 0 9 15,-33 37 9-15,33-37-21 16,0 0-10-16,0 0-4 16,0 0 13-16,0 0 3 0,0 0-15 15,0 0-15-15,0 0-7 16,0 0-20-16,0 0-21 0,27-41-18 16,6-7-111-16,13 0-122 15,0 0-78-15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3:19.01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513 67 343 0,'-53'37'53'0,"14"0"-25"0,13-4-12 16,12-7-16-16,14-1 0 15,20-14 9-15,20-7-13 16,12-12 4-16,7-2 13 0,7-12-23 16,1-4 10-16,-2-3 38 0,1-5 53 15,-13-3 60-15,-14 1 79 16,-39 36 56-16,33-37-8 0,-33 37-12 16,0 0-59-16,-40-19-104 15,-6 26-29-15,-19 16-32 0,-14 14-21 16,-1 7 23-16,1 11-21 0,0 4 25 15,7 7-20-15,13-3-9 16,13 0 1-16,13-4-20 16,13-8-8-16,20-10 8 0,14-8-14 15,12-7 14-15,13-7-21 16,14-12-3-16,6-7-9 0,13-11-19 16,-6-11 0-16,7-4 16 0,-7-11 21 15,0-4 6-15,-14-7-10 16,-19-7 1-16,-7-1 18 0,-13 5 19 15,-13 6 56-15,-13 6 15 0,-13 13 16 16,-7 7-15-16,-19 19 2 16,-8 12-18-16,-5 17-25 0,-9 11-26 15,2 8-6-15,7 11 8 16,5 0-3-16,21 0-9 16,13 4-8-16,19-8-1 0,14-7 4 15,12-4-7-15,14-7-20 0,20-12-2 16,-1-10-13-16,7-4-27 15,7-14-7-15,1-8 12 0,-1-15 3 16,-7-8 0-16,0-9 32 0,-7-9 10 16,-6-7-3-16,-19-4 13 15,-8-3 10-15,-19 7-19 0,-6 3 44 16,-14 12 40-16,-19 8-3 16,-7 18-16-16,-20 18 5 0,0 14-12 15,-6 19-19-15,-8 11-15 16,8 11 11-16,13 8 2 0,6 0-19 15,20-4-9-15,7-3 9 16,20-8-6-16,6-5-26 0,13-6 23 16,20-11 5-16,-1-4-20 0,14-11-44 15,13-11-23-15,1-11 5 16,6-8-12-16,0-6 23 0,0-16 38 16,-14-10-6-16,-6-12-9 15,-13-7 35-15,-13-4-3 0,-20 4 11 16,-13 4 28-16,-20 11 33 0,-13 15 1 15,-20 17 10-15,-6 23 23 16,-8 23-25-16,-12 20-15 0,7 20 10 16,6 11-7-16,7 11-36 0,12 3-15 15,21 1 9-15,19-1-6 16,7-7-14-16,20-4-4 16,19-10 8-16,7-8-9 0,13-11-16 15,0-7-29-15,13-19-11 16,0-8-10-16,7-11-21 0,-1-13 12 15,9-8 23-15,5-19-5 0,-14-7 14 16,8-16 30-16,-14-10 14 16,-13 0 3-16,-13 7 34 0,-20 4 86 15,-13 12-5-15,-20 18-16 0,-19 14-18 16,-14 18 15-16,-19 23-7 16,-7 21-19-16,-7 12-12 15,0 12-6-15,7 10-26 0,7-3-1 16,6-1-23-16,14-7 20 0,12-4-22 15,21-11 11-15,-1-7-13 16,20-3-16-16,13-12-18 0,-13-33-53 16,39 26-18-16,14-23-43 15,6-10-5-15,0-15-17 0,13-11 20 16,1-15 19-16,7-15 53 0,-15-19 8 16,1 2 37-16,-20-5 26 15,-13 0 84-15,-20 15 67 0,-20 15 36 16,-19 18-15-16,-20 18-6 0,-20 19-32 15,-12 22 3-15,-15 15-34 16,-6 15 6-16,1 11-33 16,6 7-7-16,6 4-36 0,20 0-1 15,7-5-18-15,20-2 7 0,13-5-4 16,26-6-6-16,13-8-4 16,6-11-19-16,21-8-12 0,12-10-54 15,8-16-14-15,12-3-30 16,7-18 15-16,0-4-5 0,6-15 31 15,-6-7-5-15,1-16 40 0,-8-10 5 16,-20-15 33-16,-12 1 15 16,-20 3 67-16,-27 18 58 15,-19 15 32-15,-27 30 1 0,-19 21-18 16,-8 31-35-16,-12 14-6 0,-6 14-21 16,6 5-27-16,0 6-19 15,13 1-18-15,13 0 1 0,20-8-8 16,7-7 6-16,19-11-18 0,13 0 4 15,20-11-51-15,-13-37-8 16,46 33-45-16,7-19-21 0,6-17 9 16,7-8-15-16,0-11 27 0,-1-11 13 15,8-8 46-15,-8-7 7 16,1-11 35-16,-14-7-12 0,-5-1 27 16,-14 5-4-16,-13 2 100 15,-20 17 4-15,-20 14 31 16,-13 17-13-16,-20 24-7 0,-13 13-39 15,-6 15-5-15,-7 19-20 0,13 0-11 16,1 8-20-16,12-4-8 16,14 3-7-16,12-11-5 0,21 1 3 15,6-9-19-15,26-6 9 0,-26-41-23 16,66 33-21-16,0-18-26 16,6-12-7-16,0-10-6 0,7-12-3 15,6-10 26-15,-5-8 1 0,6-3 30 16,-8-4 7-16,1 0 29 15,-6 3-25-15,-21 4 39 16,-6 7 15-16,-13 8 125 0,-33 22-57 16,0 0-29-16,0 0-36 15,-59 15-1-15,-13 15-22 0,-14 14 19 16,-6 4-26-16,13 4 14 0,7-5-16 16,18-3 7-16,15-7-11 15,39-37 4-15,-7 41-30 0,7-41-37 16,33 26-31-16,21-26-16 0,12-12-31 15,-1-17 19-15,8-1 1 16,5-14 60-16,-12 4 16 16,0-8 31-16,0-3 9 0,-14 3 9 15,-6 3 63-15,-20 5 70 0,-12 6 33 16,-14 34-5-16,-33-14 48 16,-20 17-18-16,-13 27-15 0,-26 14-46 15,-6 15-21-15,-14 4-34 16,7 4-6-16,12-6-37 0,21-9-14 15,13-8-12-15,26-10-6 0,33-34-11 16,0 44-10-16,0-44-20 16,46 4-34-16,13-8-25 0,7-14-18 15,7-8-14-15,-1-4 20 0,0-10-22 16,-6-5 35-16,-7 5 2 16,-13-4-17-16,-13 7-61 15,-33 37-99-15,20-44-174 0,-27 14-72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3:22.4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3056 572 714 0,'-7'-7'111'16,"7"7"24"-16,0 0 6 0,0 0-76 15,0 0 1-15,0 0 26 16,-19 14 27-16,19-14-29 0,-14 8 0 15,-5-1-16-15,6-7-35 16,-7 0-9-16,20 0-13 0,-33-7 1 16,-6 3-30-16,6-3-16 15,33 7-26-15,-33-19-19 0,33 19-25 16,-26-29 12-16,26-8 20 0,13 4 47 16,-13 33 10-16,39-37 6 15,1 11-23-15,-14 11 33 16,13 8-15-16,-6 3 0 0,-33 4 26 15,33 15 3-15,-33-15 39 16,26 40-10-16,-6-6-28 0,-13 6 20 16,-7-3 17-16,-7-7-30 0,7-30 7 15,-33 44 9-15,0-11-20 16,0-3-12-16,-6-4-23 0,-7-4 22 16,0-4-10-16,0-3-53 0,0-8-57 15,0 5-26-15,7-9-10 16,6-10 24-16,33 7 28 0,0 0 17 15,-20-44 48-15,20 3-4 0,7 11 31 16,12 1-15-16,-19 29 25 16,33-19-6-16,-33 19 24 15,40-11 41-15,-40 11 56 0,32 15-19 16,-32-15-14-16,7 26-4 16,0 14-4-16,-1-6-2 0,-6-1-3 15,-6 4-5-15,-1-4 11 0,-13 0 10 16,-6-3-42-16,0 7-9 15,-14-7-27-15,-6-8-15 0,0 4-10 16,-6-12 10-16,6-6-134 0,-7-1-164 16,20-7-93-16,0-7-84 15</inkml:trace>
  <inkml:trace contextRef="#ctx0" brushRef="#br0" timeOffset="224">2977 129 1235 0,'0'0'203'16,"-26"-30"-40"-16,26 30-43 0,13-29-58 15,20 6-31-15,13 5-26 16,0 7-2-16,6 3-87 0,-6 1-139 15,0 7-86-15,-13-4-53 16,-7 8 1-16</inkml:trace>
  <inkml:trace contextRef="#ctx0" brushRef="#br0" timeOffset="687">2537 446 437 0,'0'0'124'16,"0"0"-15"-16,0 0 3 16,0 0 1-16,0 0 13 0,0 0-46 15,0 0-39-15,-33 4-3 0,0 4 3 16,0 3 13-16,33-11-5 15,-59 29 17-15,6 8 6 0,7-4 44 16,7 4-9-16,6 0 13 16,0 4-7-16,7 3-18 0,13-3-33 15,0 3 8-15,0-3 1 0,6-8-26 16,0-3-1-16,7-30 21 16,0 40-34-16,0-40 35 15,-6 30 0-15,6-30-8 0,0 0-20 16,0 0-11-16,-46 26 2 0,13-19-4 15,0-7 2-15,7-7 3 16,0-8 13-16,-1-4-12 0,8-6-6 16,5-12-6-16,-5-4-12 0,6 0 8 15,6-7-2-15,14-7-8 16,-1 3 0-16,27 0-24 0,0 8-27 16,6-4-130-16,1 0-118 0,-40 48-140 15,46-37-101-15,-46 37 22 16</inkml:trace>
  <inkml:trace contextRef="#ctx0" brushRef="#br0" timeOffset="1363">1702 701 551 0,'0'0'59'0,"0"0"4"15,0 0-2-15,0-26-5 0,0 26-4 16,0 0-6-16,0 0-10 0,0 0 29 16,-33 15-6-16,33-15 22 15,-33 41 38-15,7-8-3 0,0 4 3 16,0 4-2-16,-1 3 3 0,-6-7 2 16,7 4 5-16,-7 7-14 15,0-8-49-15,1-3-20 0,-8-3-16 16,7-9-28-16,0 1 16 0,7-11-25 15,26-15-59-15,-33 22-92 16,33-22-167-16,-39 4-126 0,39-4-4 16</inkml:trace>
  <inkml:trace contextRef="#ctx0" brushRef="#br0" timeOffset="1561">1525 542 1177 0,'0'0'147'0,"19"-48"-27"0,-19 48-80 16,40-44 6-16,-40 44-19 0,52-33-55 16,-6 11-127-16,-13 11-112 15,-33 11-57-15,0 0-18 16</inkml:trace>
  <inkml:trace contextRef="#ctx0" brushRef="#br0" timeOffset="2031">1196 779 520 0,'0'0'27'15,"-13"33"19"-15,13-33-2 16,0 0-16-16,26 30-11 0,7-12-21 16,0-10 8-16,-33-8-18 15,33 0 0-15,-33 0 2 0,33-8-17 16,-33 8 2-16,33-26-1 0,-33 26 20 16,19-29 12-16,-19-1-4 15,0 1-4-15,0 29-1 0,-19-37 9 16,19 37 42-16,0 0 4 0,-40-26-10 15,14 22 26-15,26 4 29 16,-33 30 14-16,7 3 32 0,-1 4 19 16,8 4-63-16,6 7-15 15,-7-4 7-15,7-3-18 0,6-4 4 16,-6-1 30-16,0-2-29 16,13-34 17-16,-26 40-32 0,26-40-10 15,-46 34-31-15,6-20-4 0,1 1 1 16,-1-11 2-16,7-8-11 15,1-3-12-15,-1-15 26 0,33 22-38 16,-33-48 21-16,20-4-1 0,6 4-7 16,14 0 0-16,12-4-43 15,1 4-67-15,13 7-80 0,6 1-145 16,-6 7-57-16,0 7 32 0</inkml:trace>
  <inkml:trace contextRef="#ctx0" brushRef="#br0" timeOffset="2423">848 690 858 0,'0'0'240'15,"0"0"-4"-15,-20 41-79 16,0-4 5-16,7 3-51 15,-13 1-34-15,6-4-20 0,-13 0-30 16,7 4-1-16,-7-1-26 0,-6-6 15 16,-7-5-20-16,7-3-2 15,-1-11 13-15,7 0-6 0,33-15-5 16,-39 0-62-16,39 0-40 0,0 0-31 16,-13-41 18-16,13-3 9 15,19-4 63-15,1 11 11 0,13 7 7 16,-7 4 30-16,7 11 9 0,-33 15 32 15,33 8 67-15,-33-8 29 16,13 33-5-16,-19 4-41 16,-8 7-24-16,-12-3 3 0,-13 3-42 15,-1-3 6-15,1-4-26 0,-7 0 1 16,0-4-138-16,0-11-117 16,0 0-118-16,13-11-5 0,-6 8-9 15</inkml:trace>
  <inkml:trace contextRef="#ctx0" brushRef="#br0" timeOffset="2640">624 517 781 0,'0'0'214'0,"14"-37"19"15,-14 37-48-15,0 0-110 16,0 0-27-16,0 0-30 0,0 0 12 15,0 0-21-15,0 0 6 0,0 0-4 16,0 0 8-16,13 51-49 16,-26-3-87-16,-7-3-71 0,-6 3-90 15,-14-4-23-15,-6 0-34 0</inkml:trace>
  <inkml:trace contextRef="#ctx0" brushRef="#br0" timeOffset="2855">184 679 972 0,'0'0'108'0,"0"0"45"0,0 0 56 16,0 0-21-16,33 4-82 0,-33-4-20 16,40 44-36-16,-21 1-27 15,-6-5-2-15,-19 8-21 0,-7-3 8 16,-14-1 4-16,-5 4-59 0,-14-7-99 15,6-12-111-15,-6-3-74 16,7-11 10-16,-1 0-13 0</inkml:trace>
  <inkml:trace contextRef="#ctx0" brushRef="#br0" timeOffset="2987">40 916 1490 0,'0'0'277'16,"0"0"-31"-16,0 0-79 15,0 0-101-15,0 0-25 0,0 0-51 16,0 0-212-16,13 29-301 0,-13-29-143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49.0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79 736 598 0,'-13'-4'12'0,"13"4"1"0,-20-11 33 15,20 11 1-15,-20-11 8 16,20 11-11-16,0 0 15 0,-26-11-3 16,26 11 2-16,0 0-10 15,0 0 23-15,0 0-40 0,0 0 25 16,0 0 0-16,0 0-13 15,0 0-25-15,0 0-4 0,0 0-14 16,0-33 22-16,7 3 2 16,12 1-5-16,8-1-11 0,6 0-2 15,-1 8 8-15,1 0 2 16,13 7 14-16,-6 1-30 0,6 2 41 16,6 5-33-16,1 0 18 15,-1 3-26-15,1 0 0 0,6 8 12 16,0-4 7-16,0 7-19 0,7 4 12 15,6 1-22-15,1-1 10 16,-8 0 22-16,8 0-30 0,-8 0 14 16,8 0-6-16,-8 4 43 15,1-1 32-15,0 1 46 0,6 11-16 16,0 0-51-16,7 11 8 16,0-4-9-16,6 12-27 0,7-1 19 15,0 4-39-15,14 0 14 16,5 0 6-16,1 0-26 0,19 0 7 15,7-4 9-15,0-3-34 16,7 0 35-16,-7-4-17 0,7-4 11 16,-14-4-7-16,0-3-4 0,1-7 4 15,-7-5-11-15,-7-2 15 16,-13-5-5-16,-6-7 8 0,-14 0-29 16,-13 0 28-16,-6-11-14 0,0 0-3 15,-7-4 13-15,-6 4-13 16,-1 0 12-16,-12-4-20 15,6 4 26-15,-14-4-28 0,8 4 32 16,-7-4-21-16,6 1-1 0,-6 2 15 16,0 1-26-16,0 0 33 15,0 4-27-15,-1 0 18 0,-5-1-13 16,-27 8-15-16,39-7 12 16,-6-1-35-16,-7 1 2 0,-26 7-17 15,40-4 1-15,-40 4-8 0,26-3 34 16,-26 3 1-16,0 0-17 15,0 0 14-15,0 0-25 16,0 0 20-16,0 0-55 0,0 0 20 16,0 0 22-16,0 0-14 0,0 0 2 15,0 0-31-15,0 0 4 16,0 0-26-16,0 0-2 0,0 0-2 16,0 0 20-16,13-34 13 0,-13 8 8 15,0 26 24-15,-6-22 20 16,6 22 25-16,0 0 9 0,-33-33-6 15,33 33 32-15,-33-26 30 16,33 26 27-16,-33-18 18 0,33 18 6 16,0 0-5-16,-33-15 16 0,33 15 35 15,0 0 14-15,0 0-19 16,0 0-82-16,0 0 34 16,0 0-71-16,0 0-4 0,0 0 11 15,33 33-38-15,6-18 37 0,7 0-25 16,7-8-23-16,6-7 36 15,7 0-25-15,0-7 5 0,-1-1 0 16,-6 1-19-16,1-4 19 0,-8 0 0 16,-12 0 2-16,-8 3 28 15,-32 8 12-15,0 0 55 0,0 0-62 16,0 0-13-16,0 0-2 16,0 0 16-16,-52 4 22 15,-7 14 5-15,-20 1-20 0,7 11 10 16,-14 6 0-16,7 1 43 0,0 8-4 15,14-8-30-15,6 3-29 16,6-3-27-16,14 0 10 0,6-4-16 16,33-33 4-16,-27 37 6 0,27-37-21 15,-19 30 0-15,19-30-18 16,0 0-10-16,0 0 7 0,0 30-21 16,0-30-15-16,0 0-34 0,0 0-58 15,0 0-60-15,0 0-125 16,0 0-45-16,0 0-92 0</inkml:trace>
  <inkml:trace contextRef="#ctx0" brushRef="#br0" timeOffset="1936">3772 377 602 0,'0'0'113'0,"-13"-3"-13"0,13 3-25 16,0 0-11-16,0 0-17 16,0 0-9-16,-20-30-5 0,20 30-12 15,7-37-21-15,-1 4-10 0,14 0 30 16,6-1-35-16,7-6 32 16,7-4-21-16,-8 10-8 15,8 5 3-15,-7 3 27 0,-7 11-18 16,7 4 17-16,-33 11 20 15,33-7 10-15,-33 7 25 0,39 3 17 16,-39-3 8-16,0 0 11 0,20 37-19 16,-7-4 15-16,-20 1-8 15,1 3-27-15,-20 0-23 0,-1 0-15 16,-12 7-7-16,-7-7-8 0,0 3-5 16,-7 1-15-16,14-4 7 15,-1 0 11-15,8-4 5 0,5-3-27 16,1-4 19-16,6 0-20 15,20-26 18-15,-13 29-12 16,7-7 12-16,6-22-17 0,0 0-68 16,0 34-136-16,6-12-148 0,-6-22 0 15,0 29-83-15</inkml:trace>
  <inkml:trace contextRef="#ctx0" brushRef="#br0" timeOffset="2272">3818 1028 601 0,'0'0'93'0,"0"0"31"0,0 0-33 16,0 0 5-16,0 0-13 15,0 0-12-15,0 0 35 0,0 0-16 16,0 0 35-16,0 0-44 15,0 0-28-15,0 0 8 0,0 0-17 16,0 0-19-16,0 0 3 0,0 0 15 16,0 0 28-16,0 0-14 15,0 0-24-15,0 0-24 0,0 0 0 16,0 0-5-16,-39-11 3 16,39 11-11-16,0 0-8 0,0 0 6 15,0 0 12-15,0 0 9 16,0 0 0-16,0 0-42 0,0 0-92 15,0 0-176-15,0 0-124 0,0 0-42 16</inkml:trace>
  <inkml:trace contextRef="#ctx0" brushRef="#br0" timeOffset="2899">3384 481 564 0,'0'0'57'16,"0"0"69"-16,0 0 45 0,0 0-7 15,0 0 33-15,0 0 5 16,0 0-5-16,0 0-34 0,0 0-5 15,0 0-53-15,0 0 3 16,-19 15-40-16,19-15-30 0,0 0-27 16,0 0 20-16,-27-15-28 15,27 15 7-15,-19-30-28 0,12-3 3 16,7-11-25-16,13-4-4 0,7 3 29 16,6 1-37-16,0 3 10 15,-26 41-8-15,33-37-19 0,-33 37 34 16,33-25 2-16,-33 25 8 0,40-4 38 15,-40 4-21-15,0 0-8 16,39 15 16-16,-39-15-22 0,0 0 19 16,0 0 5-16,0 0-10 0,26 44 14 15,-26-44-16-15,13 37 3 16,-13-37 29-16,0 33-33 16,0-33 18-16,0 33 25 0,0-33 9 15,-19 37 15-15,19-37-25 0,-20 37-12 16,20-37 13-16,-20 37-2 0,20-37-7 15,-26 37 1-15,26-37 4 16,-26 34-24-16,26-34 35 0,-27 36-19 16,27-36-3-16,-19 34-5 0,-1-8-20 15,20-26 21-15,-20 25-8 16,20-25-15-16,-19 30 30 0,-1-4-30 16,0-4 13-16,0 4 4 15,1 0-7-15,-1 0-16 0,20-26 5 16,-33 40-28-16,13-7-113 15,20-33-83-15,0 0-139 0,-26 34-63 16,26-34-27-16</inkml:trace>
  <inkml:trace contextRef="#ctx0" brushRef="#br0" timeOffset="3289">3299 1039 629 0,'0'0'136'15,"0"0"26"-15,0 0 48 0,0 0-60 16,0 0-12-16,0 0 123 0,33 22-110 16,-33-22-68-16,0 0-26 15,0 0-25-15,0 0 15 0,0 0 19 16,0 0 28-16,0 0-3 0,0 0-13 15,0 0-4-15,0 0 37 16,0 0-30-16,0 0-42 0,0 0-23 16,0 0 42-16,0 0-12 0,-13-22 10 15,13 22-26-15,0 0-25 16,-27-15-8-16,27 15 7 0,-26 0-4 16,26 0 0-16,0 0-24 15,0 0 18-15,-20 7 6 0,20-7-27 16,0 0-14-16,0 0-47 0,0 0-87 15,0 0-66-15,0 0-125 16,7 30-121-16,-7-30 22 0,0 0-10 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1:21.5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1106 0,'0'0'14'0,"0"0"-45"16,0 37-151-16,0-37-53 15,7 37-94-15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1:27.1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0 345 958 0,'0'0'108'15,"0"0"104"-15,0 0-10 0,0 0 59 16,0 0-36 0,-13 33-20-16,13-33-39 0,0 0-57 15,0 0 3-15,52 33-7 16,-6-14-13-16,20-8-32 0,13-7-9 16,20-1-40-16,26-6 3 15,20-5-7-15,6 1-3 16,8-12-11-16,-2 12 15 0,-6 0 12 15,-6-1-20-15,-6 1 0 16,-14-4 3-16,-7 3 5 0,0 1-8 16,1-4 0-16,-7 4-15 15,-6-1 23-15,-8-7-8 16,-6 8-3-16,-6 0-8 16,-8 3 25-16,1-3-14 0,-5 3-14 15,-9-4 22-15,1 5-6 16,0-5-11-16,-7 1 9 0,-7 3 12 15,1-7-24-15,-7 4 9 16,0-2 16-16,-7 6-5 0,1-5-22 16,0 1 14-16,-40 7 12 15,40-4-16-15,-40 4 7 0,0 0 5 16,0 0-22-16,0 0-4 16,0 0-34-16,0 0-27 15,0 0 0-15,0 0 8 16,0 0-31-16,-7-37 11 0,7 37 6 15,0 0-4-15,-39-40 41 16,-8 14 14-16,47 26 5 0,-46-26-4 16,6 8 41-16,40 18-32 15,-52-26 20-15,52 26 14 0,-46-19 7 16,46 19-6-16,0 0-19 16,-40-15 22-16,40 15-4 15,0 0-10-15,0 0 34 0,0 0 64 16,0 0-5-16,0 0-23 15,0 0 1-15,46 45-33 16,0-12 6-16,7-11 3 0,-1-3-15 16,2-8-12-16,-1-4 1 15,-1 0-8-15,1-7-7 16,-7 0 4-16,-7 0 10 0,-39 0-6 16,40-7 18-16,-40 7 5 15,0 0-12-15,0 0 10 0,0 0 27 16,0 0-22-16,0 0 4 15,0 0-15-15,0 0-18 0,0 0-4 16,0 0-2-16,-53 30 0 16,7-1-18-16,0 4 22 0,0-6-7 15,7-1-10-15,6 0 16 16,-1-7-3-16,34-19-14 16,0 0-63-16,-40 22-147 15,40-22-282-15,0 0-286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1:30.7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9313 1829 650 0,'0'0'123'15,"0"0"37"-15,0 0 11 0,0 0-16 16,0 0-2-16,0 0-46 16,0 0 1-16,0 0-24 0,0 0-14 15,0 0-2-15,0 0-30 16,0 0-3-16,0 0-12 16,0 0-40-16,0 0 41 15,0 0-47-15,0 0 17 0,0 0 2 16,0 0 24-16,0 0-33 15,0 0-33-15,0 0 51 16,0 0-2-16,0 0-29 0,13 51 22 16,-13-51 11-16,0 0 4 15,0 0-3-15,0 0-22 16,0 0-68-16,0 0-151 0,0 0-216 16</inkml:trace>
  <inkml:trace contextRef="#ctx0" brushRef="#br0" timeOffset="1318">9418 1969 792 0,'0'0'189'16,"0"0"27"-16,0 0-47 15,0 0-71-15,0 0-26 16,0 0-12-16,0 0-23 0,0 0 40 15,0 0-6-15,0 0 8 16,0 0-19-16,0 0-50 16,0 0-13-16,0 0 11 0,0 0 3 15,13-55-42-15,-13 55-21 16,7-59 18-16,-7 59 22 0,13-48 22 16,-13 48 2-16,0 0-10 15,0 0-8-15,0 0-9 16,0 0 34-16,59-37-19 0,-13 22 39 15,13 15-28 1,7 3-27-16,0 1 6 0,6 4 6 16,7 3 25-16,0-4-9 15,-7 0-16-15,7 1-15 0,-13-1 15 16,-7 1 0-16,-13-5 11 16,-46-3 16-16,46 8-45 15,-46-8 50-15,0 0 11 0,0 0 4 16,0 0-3-16,0 0-32 15,0 0 44-15,0 0 7 0,0 0-10 16,0 0-12-16,0 0-14 16,0 0-20-16,0 0 35 15,0 48 10-15,0-48-16 0,0 0-3 16,0 0 3-16,0 0-2 16,-46 44 8-16,0-22-6 15,0-11-8-15,-13 0-6 16,-7-7-15-16,-6-4-3 0,-7 0 11 15,-13 4-11-15,0-4-26 16,-7 0 22-16,1-4 24 16,-1 4-5-16,1-4-3 0,6 1-21 15,13-5 12-15,13-3 0 16,13-4-3-16,7-3-33 0,46 18-46 16,0 0-24-16,-52-48 17 15,52 48 13-15,-26-44 6 16,26 44-4-16,0 0 27 15,0 0 44-15,0 0 0 16,0 0-8-16,0 0 24 0,52-19-5 16,-52 19 5-16,66 15 32 15,-66-15-1-15,66 26 9 0,-66-26 9 16,59 29-5-16,-59-29-39 16,0 0 27-16,46 37-16 15,-46-37-5-15,0 0-1 0,0 0-6 16,0 0 52-16,0 0 24 15,33 56-20-15,-33-56-15 0,0 48 10 16,0-48 2-16,-27 48 11 16,27-48-4-16,0 0-32 15,-59 55 1-15,59-55 7 16,-59 41-6-16,59-41-9 16,-53 29-23-16,53-29-8 0,-59 19 2 15,59-19 4-15,-52 7-25 16,52-7-108-16,-59-15-133 0,59 15-130 15,-66-37-195-15,66 37-122 16,-66-70 20-16</inkml:trace>
  <inkml:trace contextRef="#ctx0" brushRef="#br0" timeOffset="1548">9596 1204 1819 0,'0'0'242'16,"0"0"44"-16,0 0-86 16,0 0-97-16,0 0-24 15,0 0-60-15,0 0-55 16,0 0-137-16,0 0-249 0,0 0-225 15</inkml:trace>
  <inkml:trace contextRef="#ctx0" brushRef="#br0" timeOffset="1827">8689 1053 1248 0,'0'0'115'16,"0"0"145"-16,0 0 95 16,0 0-65-16,0 0-69 0,0 0-82 15,13 59-78-15,-6-7-10 16,-1 3-16-16,1 4-19 15,6 0-55-15,0-3-160 0,0 3-211 16,7 4-209-16,6-1-59 16</inkml:trace>
  <inkml:trace contextRef="#ctx0" brushRef="#br0" timeOffset="2351">8840 2165 511 0,'0'0'128'0,"0"0"11"0,0 0-15 16,0 0-8-16,0 0-53 15,0 0 0-15,0 0 26 16,0 0 34-16,0 0 44 0,0 0-33 16,0 0 1-16,0 0-29 15,0 0-52-15,0 0-2 0,0 0 11 16,0 0 49-16,0 0-23 15,0 0-12-15,0 0 3 16,0 0-9-16,0 0-21 16,0 0 6-16,0 0 71 0,0 0-10 15,0 0-22-15,0 0-6 16,0 0 8-16,-7 48 9 16,7-48-32-16,-6 59-16 0,-1-7-1 15,-6-8 4-15,0 0 25 16,-7 1 10-16,-13-1 9 0,-6 0-26 15,-14 4-45-15,-12-3-11 16,-14-5-3-16,-13 1-37 0,-7-8-130 16,-19-7-93-16,0-4-212 15,-14-18-499-15</inkml:trace>
  <inkml:trace contextRef="#ctx0" brushRef="#br0" timeOffset="3242">8078 1843 634 0,'0'0'138'0,"0"0"55"0,0 0-28 16,0 0 2-16,0 0 5 15,0 0-21-15,0 0-9 16,0 0-18-16,0 0-19 0,0 0-15 16,0 0-36-16,0 0-9 15,0 0-18-15,0 0-12 16,0 0-12-16,0 0 1 15,0 0 6-15,0 0 46 0,0 0 14 16,0 0-11-16,0 0 42 16,0 0 13-16,0 0-59 15,0 0-25-15,-7 45-10 0,7-45-1 16,-46 40 24-16,-6-3 14 16,-1 0 42-16,-6 4 11 0,0 0-12 15,-1 3-26-15,14 0-26 16,0 1 2-16,0-5-13 15,-7-3-12-15,14-7 0 0,-7-1-12 16,6-7-5 0,1-7-20-16,-1-4-34 0,40-11-106 15,-52-3-117-15,52 3-159 16,-53-23-245-16,53 23-96 0</inkml:trace>
  <inkml:trace contextRef="#ctx0" brushRef="#br0" timeOffset="3423">7927 2294 1448 0,'52'22'359'16,"-52"-22"-2"-16,40 19-58 15,-40-19-104-15,0 0-97 0,0 0-65 16,0 0-133-16,0 0-397 15,0 0-337-15</inkml:trace>
  <inkml:trace contextRef="#ctx0" brushRef="#br0" timeOffset="3639">7669 1481 2007 0,'0'0'308'16,"-26"-33"7"-16,26 33-69 0,0 0-108 15,0 0-63-15,0 0-44 16,0 0-18-16,0 0-156 0,0 0-256 16,0 0-317-16,0 0-96 15</inkml:trace>
  <inkml:trace contextRef="#ctx0" brushRef="#br0" timeOffset="3875">7360 1869 2036 0,'0'0'301'0,"0"0"-8"15,0 0-34-15,-39 52-71 0,13-4-28 16,-1 0-63-16,-5 0-32 16,-1-4-21-16,-7 1-44 15,-6-1-44-15,-6 0-85 0,-1-7-172 16,-6-3-288-16,0-16-305 16</inkml:trace>
  <inkml:trace contextRef="#ctx0" brushRef="#br0" timeOffset="4362">6730 1448 1427 0,'32'44'219'0,"-32"-44"48"16,33 60-64-1,-33-60-69-15,33 70-50 0,-7-18-17 16,-26-52-60-16,20 55 3 16,-20-55 9-16,0 0-15 0,0 0-1 15,7 52 36-15,-7-52-26 16,0 0-13-16,-59 37 19 16,6-15-14-16,-6-7-11 0,6 3 6 15,1 4 0-15,-1 0 25 16,53-22-9-16,-52 48 36 0,12-3 32 15,7 3-13-15,14 0 2 16,-1 3-11-16,13-2 7 16,-6-5 13-16,0-4 5 15,0-3 24-15,13-37 11 16,-26 45-51-16,26-45-19 0,-53 33-2 16,0-14 0-16,14-16 7 15,0-6 31-15,39 3 35 0,-53-37-39 16,14-8-32-16,6-18-16 15,13-7-18-15,20-11-18 16,13-4 6-16,13 4-23 0,7 3-31 16,20 8-85-16,-7 11-98 15,6 7-153-15,-6 11-257 0,-13 1-288 16</inkml:trace>
  <inkml:trace contextRef="#ctx0" brushRef="#br0" timeOffset="4730">8012 7 1960 0,'0'0'143'16,"26"34"61"-16,-32 14 9 15,-14 14-42-15,-19 12-48 0,-21 4-22 16,-5-1-20-16,-8-3-33 16,0-3-38-16,1-12 12 15,6-4-18-15,7-14 3 0,13-15-7 16,13-8 6-16,33-18-6 16,-39-11-3-16,39 11-15 0,-33-48 14 15,20 4-5-15,0 3 14 16,13 41 0-16,-14-41 21 0,14 41 2 15,0 0-10-15,0 0 15 16,-72 15-27-16,0 15 9 16,0 14-20-16,-14 4-31 15,1 4-259-15,-1 7-398 0,-6-4-335 16</inkml:trace>
  <inkml:trace contextRef="#ctx0" brushRef="#br0" timeOffset="5591">5152 1537 1168 0,'0'0'210'0,"0"0"-25"16,0 0-5-16,0 0 9 16,0 0-46-16,0 0-45 15,7 52-60-15,-7-4 9 16,0-48-52-16,-7 48 36 0,7-48 3 15,0 0 36-15,-19 48-18 16,19-48-18-16,0 0-14 16,-46 33-11-16,46-33 8 0,-59 11-6 15,13-11-9-15,0-4-2 16,46 4-3-16,-60-7 22 16,60 7 35-16,-59-8-15 0,7 8-27 15,6 15 15-15,46-15-6 16,-59 41-11-16,6-4 1 15,53-37 4-15,-53 59-8 16,21-7-18-16,5-8-31 0,27-44-164 16,0 0-317-16,-26 48-248 15</inkml:trace>
  <inkml:trace contextRef="#ctx0" brushRef="#br0" timeOffset="5851">6598 0 1972 0,'13'33'298'15,"-26"11"43"-15,-33 16-48 16,-20 6-59-16,-12 8-105 0,-21 11-41 15,-13 4-39-15,-19 3-28 16,-14-3-17-16,-6 3-53 16,-7-3-158-16,-6-4-180 0,0 0-308 15,-7-8-165-15</inkml:trace>
  <inkml:trace contextRef="#ctx0" brushRef="#br0" timeOffset="7494">3779 1197 789 0,'39'-30'138'16,"-39"30"52"-16,40-18 51 15,-40 18-35-15,0 0-6 0,0 0-20 16,0 0-39-16,0 0 0 16,0 0 14-16,0 0-24 0,-20 48-3 15,-19 4-37-15,-14-1-24 16,-13 5-30-16,-6-1-19 0,0-3-14 15,6 0-2 1,14-8-2-16,6-11 8 0,46-33-11 16,-46 30 8-16,46-30-5 15,0 0-5-15,0 0 5 0,0 0-7 16,52 26 2-16,14-12 2 16,0-6 3-16,12 3 0 0,-5-4-9 15,-1 4 6-15,-13 0-8 16,-6 1 5-16,-53-12 0 15,52 18 12-15,-52-18-1 0,0 0-5 16,0 0 19-16,0 0-3 16,0 0-3-16,-19 52-10 0,19-52-3 15,-66 33-6-15,0-15-19 16,0-3-4-16,1-11 1 16,6-8 2-16,6-7-19 15,53 11-53-15,-59-33-42 0,26-15-45 16,13-4 41-16,20 4 61 15,0 0 46-15,13 7 27 0,-13 41-2 16,0 0-6-16,0 0 0 16,0 0 12-16,53-14 11 0,-53 14 30 15,0 0 58-15,0 0-3 16,0 0-10-16,0 0-23 16,33 44-14-16,-33-44 12 0,0 0-5 15,0 48-25-15,0-48-5 16,0 0-7-16,0 0-9 0,0 0-4 15,0 0 0-15,0 0 0 16,0 0-17-16,0 0 5 16,0 0 22-16,59 37-15 15,-59-37 5-15,53 18 0 0,-53-18 6 16,0 0-12-16,0 0 15 16,46 15-5-16,-46-15-2 0,0 0 14 15,0 0-4-15,0 0-9 16,0 0 9-16,0 0-4 0,0 0 7 15,0 0 7-15,0 0 5 16,0 0-4-16,0 0 7 16,0 0-1-16,0 0 1 15,0 0-11-15,0 0-7 0,-27 45-6 16,27-45 1-16,-52 22-7 16,12-15-8-16,40-7 8 0,-59-4 0 15,59 4-11-15,-46-11 11 16,46 11 0-16,0 0-13 15,0 0 13-15,0 0-5 0,0 0-5 16,-33-40 2-16,33 40 11 16,0 0-7-16,0 0 4 0,0 0 0 15,0 0 3-15,0 0-11 16,0 0 8-16,0 0 6 0,0 0 4 16,0 0-15-1,0 0-5-15,0 0-1 0,0 0 2 16,0 0 6-16,0 0-3 15,0 0 10-15,0 0 3 0,0 0-4 16,0 0-10-16,0 0 9 16,0 0 0-16,0 0-2 0,0 0-8 15,0 0-2-15,0 0-1 16,0 0 15-16,0 0 0 16,0 0-13-16,0 0 9 0,0 0-4 15,0 0 10-15,0 0-6 16,0 0 10-16,0 0 3 15,0 0-9-15,0 0-7 0,0 0 13 16,0 0-10-16,0 0 5 16,0 0-5-16,0 0 4 15,-26 48-4-15,26-48 12 0,0 0 6 16,0 0 7-16,-20 44-2 16,20-44 6-16,0 0 4 0,-52 44-15 15,52-44-3-15,-59 34 3 16,6-8-9-16,7-12-2 0,-6-3-7 15,6-7 0-15,46-4 0 16,-53 4 0-16,53-4-3 16,-53-4-3-16,53 4 2 15,-52-26 4-15,52 26-25 0,-33-48-9 16,13 8-2-16,20 40 4 16,-19-52 9-16,19 52 3 0,-7-52 6 15,7 52 7-15,0 0 2 16,0-41 1-16,0 41 4 15,0 0 4-15,0 0-8 0,0 0 0 16,0 0-5-16,0 0 9 16,0 0-11-16,0 0 6 0,0 0 14 15,0 0-4-15,0 0 4 16,0 0-2-16,0 0 15 16,0 0 13-16,0 0 0 15,0 0 7-15,0 0 1 0,20 52 8 16,-20-52 9-16,6 56 8 15,-6-56 7-15,-6 62 6 0,-7-10-13 16,-14-8-27-16,27-44-21 16,-39 60-11-16,6-20-9 0,33-40-17 15,-46 48-128-15,46-48-147 16,0 0-239-16,-53 33-347 16</inkml:trace>
  <inkml:trace contextRef="#ctx0" brushRef="#br0" timeOffset="7708">3424 805 1688 0,'59'-37'55'16,"0"8"33"-16,7 3-16 0,6 7-15 15,7-3-30 1,0 4-13-16,-7-1-92 0,-12 8-344 16,-14 4-253-16</inkml:trace>
  <inkml:trace contextRef="#ctx0" brushRef="#br0" timeOffset="8107">2582 1648 1395 0,'-6'59'317'0,"6"-59"-18"16,0 59-23-16,0-59-51 15,-14 48-54-15,14-48-47 0,-13 52-44 16,13-52-33-16,-33 44-30 15,33-44-9-15,0 0 1 0,0 0 0 16,-39 44 6-16,39-44-3 16,0 0-1-16,0 0-24 15,0 0-23-15,-39-55-26 0,19-8-25 16,7 0 22-16,13 12 23 16,0 6 25-16,0 45-13 0,0-40 20 15,0 40-11-15,0 0 10 16,0 0 40-16,0 0 43 0,0 0 5 15,-33 44-3 1,7 0-2-16,6 4-22 0,-6 0-23 16,6-3-24-16,-6 3-9 15,26-48-140-15,-33 62-218 0,33-62-414 16</inkml:trace>
  <inkml:trace contextRef="#ctx0" brushRef="#br0" timeOffset="8295">2129 2390 2024 0,'59'45'337'0,"0"-31"-105"15,7-10-121-15,-1-8-60 0,1-10-59 16,-7-5-232-16,-6-18-538 15</inkml:trace>
  <inkml:trace contextRef="#ctx0" brushRef="#br0" timeOffset="9014">1978 1463 784 0,'0'0'207'0,"0"0"44"16,0 0 4-16,0 0-54 16,0 0-63-16,0 0-18 0,0 0-70 15,0 0-36-15,0 0 12 16,0 0-19-16,0 0-14 0,0 0-9 16,0 0 28-16,0 0 10 15,19 52-8-15,-19-52 48 0,0 59 7 16,-13-8 1-16,13-51-30 15,-13 56-14-15,13-56-8 16,-26 52-3-16,26-52 5 16,-33 44-26-16,33-44-50 0,0 0 36 15,0 0-23-15,0 0 24 16,-46 26-30-16,46-26-15 16,0 0 48-16,0 0 25 0,-46 0-16 15,46 0-3-15,0 0 19 16,-46 0-5-16,46 0-4 0,-53 18 0 15,1 12 28-15,-7-4 0 16,-7 3 1-16,-6-3-20 16,-14 4-6-16,-19-1-3 0,0-3 19 15,-7-4-19-15,7-7 0 16,6-8-3-16,7-7 3 16,14-7 13-16,5-4-4 15,8-8-9-15,12 1-4 0,7 0 4 16,46 18 19-16,-59-26-19 15,59 26-3-15,-46-26-2 0,46 26 18 16,0 0-5-16,0 0-17 16,0 0-5-16,0 0 3 0,0 0 29 15,0 0-18-15,0 0-21 16,0 0-34-16,0 0-53 16,0 0-158-16,0 0-161 0,0 0-54 15</inkml:trace>
  <inkml:trace contextRef="#ctx0" brushRef="#br0" timeOffset="9256">1005 2671 2452 0,'7'33'392'15,"-7"-33"-12"-15,0 37-41 16,0-37-59-16,0 0-97 16,0 41-88-16,0-41-54 0,0 0-32 15,0 0-33-15,0 0-116 16,6 29-114-16,-6-29-100 0,0 0-189 16,0 0-448-16</inkml:trace>
  <inkml:trace contextRef="#ctx0" brushRef="#br0" timeOffset="9580">1077 1119 2644 0,'0'0'126'0,"0"0"84"16,0 0-11-16,0 0-56 15,0 0-60-15,0 0-21 16,0 0-39-16,0 0-13 0,0 0-10 16,0 0-26-16,0-29-11 15,0 29-14-15,7-30-19 0,-7 30-2 16,13-33-3-16,-13 33-14 15,0 0-28-15,0 0-51 16,0 0-103-16,0 0-218 0,0 0-161 16</inkml:trace>
  <inkml:trace contextRef="#ctx0" brushRef="#br0" timeOffset="10154">1169 1145 733 0,'0'0'222'0,"0"0"57"0,0 0 3 15,0 0 11-15,0 0-51 16,0 0-85-16,0 0-45 0,0 0-39 16,0 0-8-16,0 0 12 15,13-40-5-15,-13 40-29 0,14-41-29 16,-14 41-8-16,6-41-6 15,-6 41-11-15,0 0 7 16,26-40-23-16,-26 40 27 16,0 0 0-16,46-26-5 0,-46 26-5 15,46 11 7-15,-46-11 7 16,40 33-4-16,-40-33-3 0,26 52 6 16,-13-12-9-16,-6 1-55 15,-14 0-141-15,7-41-237 0,-33 55-144 16</inkml:trace>
  <inkml:trace contextRef="#ctx0" brushRef="#br0" timeOffset="10606">361 1984 614 0,'0'0'129'0,"0"0"-8"16,0 0-23-16,0 0 61 16,0 0-13-16,0 0 42 0,20-48 5 15,-20 48-12-15,0 0-10 16,0 0 10-16,0 0 16 0,0 0-26 16,0 0 3-16,0 0-27 15,0 0-10-15,0 0-23 16,0 0 13-16,0 0-1 15,0 0-34-15,-40 63-28 0,1-1-40 16,-1-2-14-16,1-1 1 16,-7 3-46-16,0-2-128 0,0 2-182 15,0 1-294-15,7 7-236 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1:43.3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5982 550 1365 0,'46'-48'340'0,"13"8"53"16,0 6-59-16,0 12-64 15,1 4-78-15,-8 10-66 16,1 5-58-16,-53 3-37 15,52 14-13-15,-52-14-5 0,27 41-42 16,-27 7-137-16,-20 4-202 16,-26 7-376-16,-13 7-119 0</inkml:trace>
  <inkml:trace contextRef="#ctx0" brushRef="#br0" timeOffset="-718">7697 1518 729 0,'0'0'237'0,"46"-3"43"16,0 17-11-16,0 16-16 0,7 3 16 16,-1 4-47-16,-6 4-83 15,0-4-70-15,-46-37-22 0,40 37-6 16,-40-37 22 0,0 0 16-16,26 40-31 0,-26-40-23 15,0 0-52-15,-46 26-29 16,0-15 2-16,0-11 28 15,46 0-17-15,-53-26-81 0,53 26-26 16,-46-51-12-16,27-1 35 16,12 0 57-16,7 4 53 0,0 48 22 15,7-52 37-15,-7 52-48 16,0 0-3-16,0 0-6 16,0 0 15-16,0 0 47 0,0 0 0 15,-59 0-29-15,6 19-40 16,7 10 31-16,0 1 9 15,46-30-2-15,-46 52 15 16,20-12-28-16,26-40 12 0,-7 48 36 16,7-48-40-16,33 45 19 15,-33-45-13-15,72 29-3 16,-13-14-9-16,-6-4-15 0,-53-11 4 16,53 4-5-16,-53-4 57 15,39 4 71-15,-39-4 29 0,0 0-70 16,0 0-37-16,-66 14-25 15,-13-3-10-15,-13-3 5 16,-6 3-9-16,-1-7 4 16,1-1-20-16,6-3 6 0,13-3 17 15,7-5-37-15,26-7-70 16,46 15-5-16,-46-29-23 16,46 29 16-16,-20-41 61 0,20 41 37 15,0 0-2-15,0 0-38 16,0 0 91-16,39-18 55 15,-39 18 54-15,0 0-17 0,0 0 9 16,0 51-8-16,-26-6-35 16,-20-1-33-16,-26-3-40 0,-14-8-25 15,-12 0-130-15,-1-7-185 16,1-7-279-16,6-16-150 16</inkml:trace>
  <inkml:trace contextRef="#ctx0" brushRef="#br0" timeOffset="-233">7171 960 1505 0,'0'56'302'0,"-26"3"-7"16,-13-4-65-16,-14 1-89 15,-13-5-41-15,-12-2-51 0,-8-9-54 16,-12 1 27-16,-8-12-9 16,8-10-13-16,12-4-15 15,14-15-6-15,13-8-31 0,6-3-9 16,53 11 26-16,-39-22 25 16,39 22-11-16,0 0-10 0,0 0 19 15,0 0 23-15,0 0 8 16,-13 52 31-16,13 10 46 0,0 5 29 15,-7 7 25 1,-6 0 16-16,-7 0 8 0,1 0-16 16,-27-1-35-16,-7-2-23 15,-19-9-51-15,-14-10-19 0,-6-4-16 16,-6-18-5-16,-7-8 4 16,19-15-8-16,1-10 0 15,19-16 4-15,14-14 4 0,6-15-9 16,19-11-4-16,14-15 0 15,20-11-9-15,19-11-11 0,13 0-1 16,27 0-35-16,13 7-58 16,-7 0-81-16,7 8-161 15,-7 7-275-15,-6 0-308 0</inkml:trace>
  <inkml:trace contextRef="#ctx0" brushRef="#br0" timeOffset="1042">4549 1570 1933 0,'0'0'185'16,"-6"41"-8"-16,6-41-32 15,20 29-34-15,-20-29-41 0,0 0-30 16,52 22-18-16,-12-14-17 15,-1-12-11-15,0-7-10 0,1-7-36 16,6-8 14-16,-7-8 2 16,-6-6-15-16,-7-5 18 15,1 8 19-15,-27 37 18 0,19-36 50 16,-19 36 10-16,0 0 11 16,0 0-22-16,0 0-3 15,-46 14-7-15,-13 8-6 0,0 12-29 16,-20 3 22-16,-6-4-20 15,-7 0-10-15,-7-3 4 16,7-1-4-16,0-10 0 0,7-4 8 16,13-8-14-16,13-3 20 15,13-8-14-15,13-7-14 0,33 11-38 16,-20-52-53-16,27-7 12 16,19-8-31-16,13-6 35 15,20 2 53-15,7 9 2 0,0 14 30 16,-1 14-27-16,-5 16 49 15,-14 10-10-15,-46 8 37 16,39 26 53-16,-39-26-11 0,0 59-22 16,-26-3 4-16,-14-4-29 15,-19-8 3-15,0-3-30 16,-13-5-1-16,-1-6 5 0,1-8-17 16,7-7 8-16,-1-8-8 15,7-10-11-15,13-5 2 0,46 8-49 16,-46-40 2-16,19-5-21 15,14 5 15-15,13 40 52 0,0-45-4 16,0 45 6 0,0 0-14-16,0 0 26 0,0 0 91 15,0 0-1-15,0 0 11 16,-19 45-31-16,5-5 6 0,-12 5-26 16,0-5-1-16,0-3-28 15,-7 0-20-15,-7-7 8 16,1-8-16-16,-1 0 3 0,1-11-35 15,0-7 9-15,39-4-22 16,-53-11-57-16,53 11-32 0,-39-41-7 16,19 1 5-16,7 3 91 15,13 37 18-15,-13-34 25 0,13 34 0 16,0 0-9 0,0 0 73-16,0 0 14 0,0 0 6 15,-7 41-6-15,-6-4-10 16,13-37 5-16,-33 52-39 0,7-12 1 15,-7-3-14-15,33-37-13 16,-53 33 4-16,7-10-33 16,0-12-31-16,7-8-10 0,6-3-17 15,33 0-35-15,0 0-52 16,-33-51-9-16,20 6 60 0,13 5 37 16,0 40 62-16,13-45-2 15,-13 45 10-15,40-18 61 16,-1 18 45-16,-39 0 62 15,39 37-16-15,-19 3 19 0,-7 5-27 16,-19-1-1-16,-14 4-30 16,-6 0-25-16,-14 0-27 0,-12-3-37 15,-7-5 0-15,-7-7-9 16,-6-7-134-16,-1-11-144 0,1-4-226 16,6-15-203-16</inkml:trace>
  <inkml:trace contextRef="#ctx0" brushRef="#br0" timeOffset="1251">3110 846 2279 0,'0'0'165'0,"0"0"30"0,0 0-28 15,0 0-90-15,33-37-32 16,-33 37-91-16,0 0-235 16,0 0-354-16,0 0-195 0</inkml:trace>
  <inkml:trace contextRef="#ctx0" brushRef="#br0" timeOffset="1830">2552 1145 1851 0,'0'0'197'0,"-40"-7"-56"15,1 14 15-15,-7 15-21 16,-7 8-25-16,-6 10-21 0,0 12-23 15,0 7-23 1,13 0-23-16,7 1 27 0,6-1-18 16,20-11-7-16,6 0-13 15,14-8-5-15,6-6 12 0,-13-34-25 16,39 37-41-16,-6-15 15 16,6-11-5-16,-12-7 11 0,6-12 4 15,-33 8 10-15,32-18 15 16,-32 18-9-16,27-30-21 0,-27 30 26 15,6-29 20-15,-6 29-16 16,0 0 9-16,-59-4 9 0,7 19-10 16,-8 18 46-1,1 11 17-15,-6 12-5 0,-1 10 21 16,7 4-12-16,0 12-23 16,-1-5-4-16,14 4-4 0,0-3-5 15,7-8 5-15,0-7 0 16,-1-15-5-16,1-7 1 0,-1-12-23 15,-6-10 1-15,7-19-10 16,-7-15-8-16,13-15 11 0,-6-18-4 16,12-11-12-16,8-18 12 15,12-12-7-15,7-7 0 16,7 0 8-16,19 7-14 16,7 4 0-16,13 11 8 0,19 12-14 15,8 2-74-15,-1 9-95 16,7 6-162-16,0 8-217 0,13 0-212 15</inkml:trace>
  <inkml:trace contextRef="#ctx0" brushRef="#br0" timeOffset="2555">3045 927 464 0,'0'0'118'0,"0"0"3"16,0 0-15-16,0 0-1 16,0 0-14-16,0 0 0 0,0 0 23 15,0 0-34-15,0 0 11 16,46-26-12-16,-46 26-9 0,0 0-15 16,0 0-26-16,0 0 31 15,0 0-60-15,0 0 22 0,0 0 13 16,0 0 73-16,52-48 36 15,-52 48 21-15,0 0 10 16,0 0-8-16,0 0-36 16,0 0-27-16,0 0-20 0,0 0-37 15,0 0-15-15,0 0-18 16,0 0-6-16,0 0-8 0,0 0-44 16,0 0-164-16,0 0-252 15,0 0-257-15</inkml:trace>
  <inkml:trace contextRef="#ctx0" brushRef="#br0" timeOffset="4878">8381 122 781 0,'0'0'8'0,"0"0"62"16,0 0-9-16,0 0-3 16,0 0-21-16,0 0-1 0,-66-34 13 15,-6 16 26-15,-1 11-8 16,-12 7 17-16,-27 3 25 15,-13 5-44-15,-26-5-6 0,-20 8-42 16,-26 4-23-16,-26-4 14 16,-20 0 40-16,-14 1-56 15,-6-1-7-15,1 3 63 16,-14-3-15-16,0 4 53 0,-20 0-29 16,-13-8 2-16,-6 4-47 15,-7 1-9-15,-7 2 7 0,7-3-25 16,-6-7 11-16,-1-4 15 15,7 4-26-15,26 0 2 16,20-4 15-16,33 0 9 0,33 3-7 16,13 1-4-16,19 0-13 15,14 3 8-15,19 0 15 16,21-7-10-16,12 8-7 16,7-1 7-16,26 1 13 0,7 3-17 15,12-4-17-15,21 4 24 16,39-11-15-16,0 0 17 15,-39 4 1-15,39-4 8 0,0 0-6 16,0 0-38-16,0 0 25 16,0 0-18-16,-40 29 35 0,40-29 10 15,-33 63 16-15,7 0 51 16,0 15-6-16,-1 3 8 16,8 22-7-16,-1 16-24 0,0 21 10 15,1 8-5-15,-1 7-24 16,7 4-13-16,0-4-13 15,6-4 10-15,0 1-15 16,1-4-1-16,6-12-24 0,-7-10 15 16,7-8-4-16,-6-18 15 15,6-19-7-15,-7-7 1 0,7-11-15 16,0-11 5-16,0-8 9 16,0 0 1-16,7-7-21 0,-7 0 23 15,0-7-15-15,0-30 8 16,6 40 5-16,-6-40-15 15,13 34 10-15,-13-34 0 0,20 37-25 16,-20-37 15-16,20 29-12 16,-20-29-47-16,39 26 51 0,1-8-11 15,6-6 5-15,13-5 5 16,0 0-4-16,13 1 5 16,20-5 13-16,20 1-6 0,26 0 19 15,20-1 3-15,19-3-7 16,33-3-4-16,27-5-16 15,19 1 25-15,14-11 6 0,25-1-5 16,8 1-10-16,12 7 4 16,27 3 13-16,6 8 1 0,-6 8-14 15,-1-1-1-15,-12 8-6 16,-14-4 9-16,-6 4-6 0,-13-8 11 16,-7 4 7-16,0-7-21 15,-6-4-13-15,-14-8-16 16,-6-3-8-16,-7-7-1 0,-26-8 9 15,0-4 14-15,-26 1-2 16,-7-4 22-16,-19 3-14 16,-7-3 6-16,-20-1 18 0,-26 1 2 15,-20 4 6-15,-20-1 12 16,-19 1 19-16,-14-8-8 0,-52 37-8 16,40-59 34-16,-20 3-21 15,-20 4-5-15,0-3-13 0,-7 3 2 16,0-7 3-16,-12 0-4 15,6 0 9-15,-7-8-3 16,7 5-16-16,0-5-2 0,6-7-19 16,7-3 0-16,7-12 2 15,6-7 12-15,0-19-14 16,7-14-8-16,-1-11-1 0,-6 3 6 16,-13 0 17-16,-6 15-14 15,-7 15 0-15,-7 11-10 0,0 11 1 16,-6 19 21-16,0 14-8 15,26 52-16-15,-33-52 21 0,33 52-4 16,0 0-5-16,0 0-8 16,-26-40 2-16,26 40 2 15,0 0 23-15,0 0-19 16,0 0 0-16,0 0 5 0,0 0-20 16,0 0 15-16,-27-48 4 15,27 48 8-15,0 0-19 0,0 0-5 16,-13-52 12-16,13 52 0 15,0 0-8-15,-20-52-5 0,20 52-17 16,0 0-3-16,0 0 16 16,0 0 5-16,0 0-7 0,-13-48-24 15,13 48-4-15,0 0-9 16,0 0 9-16,-13-52 18 16,13 52-36-16,0 0-22 15,0 0-12-15,-26-51 18 0,26 51-12 16,-20-52-16-16,20 52-52 15,-20-59 48-15,-6 7-26 0,26 52 35 16,-33-66 59-16,33 66 12 16,-39-52-86-16,39 52-103 0,0 0-115 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3:38.8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1288 0 837 0,'0'0'106'0,"0"0"92"16,0 0 65-16,0 0-43 16,0 0-64-16,0 0-60 15,0 0-39-15,0 0 125 0,0 0 4 16,0 44-22-16,-13 23-6 16,-26 14 6-16,-14 22-12 0,-19 23-7 15,-20 14-50-15,-7 8-20 16,-6 11-13-16,-7 4-22 0,1-1-10 15,-8-3-24-15,8-11-1 16,19-11 6-16,19-19-6 16,14-18 4-16,13-15-14 0,7-23 13 15,12-14-8-15,14-7 0 16,0-11 0-16,13-30-5 0,0 0 13 16,0 0 3-16,0 0-11 0,0 0 4 15,0 0-16-15,0 0 12 16,40-34 8-16,-8 1-18 0,-12-11-29 15,0-1 2-15,0-6 0 16,-7-5-16-16,0-7-4 0,0 1 21 16,0-1 17-16,0 4 4 0,0 7 4 15,1 4 1-15,-1 4 15 16,-7 10 1-16,1 1-15 0,-7 33 4 16,13-33 12-16,-13 33 0 0,7-30-7 15,-7 30-13-15,6-29 23 16,-6 29-3-16,0 0-7 15,0 0 0-15,0 0 3 0,0 0-7 16,7-26-7-16,-7 26 15 0,0 0 2 16,0 0-9-16,0 0-1 15,0-30 12-15,0 30-8 0,0 0-4 16,0 0 11-16,0 0-5 16,0 0-8-16,0 0 13 0,0 0-3 15,0 0-15-15,0 0 11 16,0 0 5-16,0 0-5 0,0 0-3 15,0 0 3-15,0 0 5 16,0 0-5-16,0 0 0 0,0 0 3 16,0 0-14-16,0 0 8 0,0 0 12 15,0 0-6-15,0 0-9 16,0 0 12-16,0 0-6 0,0 0-8 16,0 0 17-16,0 0 29 15,0 0-9-15,0 45-10 0,-7 10-7 16,-6 8 9-16,6 3-1 0,-6 1-8 15,0 3 3-15,0 4 10 16,-7-7-4-16,1-5-12 0,-1-3-5 16,0-11-4-16,-6-3 11 0,0-8-1 15,6-8-13-15,20-29 25 16,0 0-25-16,-33 30 5 16,33-30-5-16,0 0 3 0,0 0 7 15,0 0-7-15,-33-4-4 0,33 4 18 16,0 0-10-16,0 0-8 15,0 0 7-15,-13-33 7 0,13 33-10 16,7-37-10-16,-7 37 10 16,26-41 4-16,0 12-4 0,0 3-8 15,7 0 8-15,-6 4 4 0,5 0 0 16,8 0-11-16,-1 3 7 16,1-3 4-16,-7 7-4 15,6 0-4-15,0 1 9 0,-6 6 0 16,0 1-10-16,-7-1-4 0,-26 8 14 15,40-3-5-15,-40 3-4 16,33-8 4-16,-33 8 7 0,0 0-7 16,0 0-6-16,0 0 12 15,0 0-6-15,26 0-8 0,-26 0 8 16,0 0 3-16,0 0-8 0,0 0 5 16,0 0 8-16,0 0-8 15,0 0-6-15,0 0 11 0,0 0-5 16,0 0-6-16,0 0 12 0,0 0-1 15,0 0-13-15,0 0 12 16,0 0-1-16,0 0-10 16,0 0 10-16,0 0 0 0,0 0-8 15,0 0 0-15,0 0 13 16,0 0-3-16,0 0-16 0,0 0 15 16,0 0-4-16,0 0-6 0,0 0 10 15,0 0 1-15,0 0-17 16,0 0 9-16,0 0 8 0,0 0-8 15,0 0 3-15,0 0 7 0,0 0-14 16,0 0 2-16,0 0 16 16,0 0-11-16,0 0-7 15,0 0 13-15,0 0-25 0,0 0-62 16,0 0-63-16,0 0-152 0,0 0-181 16,0 0-167-16,0 0-63 15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3:41.2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887 577 448 0,'26'-18'96'0,"-26"18"38"16,0 0 32-16,0 0 45 15,0 0-56-15,0 0 3 0,0 0-6 16,0 0-95-16,0 0-30 0,7-30 15 16,-7 30-10-16,-33-11-20 15,-13 4-5-15,-13 7 32 0,0 7-34 16,-7 4-9-16,0 4-10 16,1 7 10-16,6 4-6 15,6 7 16-15,0 1-2 0,21 3 7 16,5 0-20-16,8 0 5 0,19-4 8 15,6-4 6-15,20-3-1 16,14-7 2-16,12-8-5 0,1-11-2 16,13-4-13-16,-1-11 23 15,8-3-5-15,-8-8-4 0,-6-4-5 16,1-3-4-16,-14-4 4 0,-14-3 8 16,-12 3-1-16,0-4-25 15,-14 8 29-15,1-1 56 16,-7 34-29-16,0-29-1 0,0 29-12 15,0 0-16-15,0 0 19 16,-39 52-20-16,12 14-1 0,27 8 13 16,7 11-11-16,13 4-7 0,12 7 18 15,1 0 68-15,13 0-3 16,0-4-55-16,0-7-6 0,-13-11-1 16,0-4 31-16,-13-6 21 0,-20-9-30 15,-7-6-20-15,-19-13-4 16,-7-6-8-16,0-8-10 0,-13-3-3 15,-6-16-11-15,-1-10 6 0,0-12-2 16,-6-17 22-16,7-9-7 16,6-14-5-16,6-4-10 15,21-4 15-15,5-3 1 0,14 3-12 16,14 4-1-16,5 4 6 0,8 4-22 16,12 7-105-16,0 3-136 15,7 5-140-15,-6 3-78 0,12 7-13 16</inkml:trace>
  <inkml:trace contextRef="#ctx0" brushRef="#br0" timeOffset="396">1544 733 621 0,'0'0'90'15,"0"0"34"-15,0 0-4 0,0 0-25 16,-46 7-53-16,7 11-17 15,-1 12-7-15,1 3-9 0,6 8-3 16,7 0 13-16,-1-5-15 0,14 5 14 16,0-8 12-16,13 1 13 15,7-1 14-15,-7-33 1 0,0 0-16 16,52 26-37-16,-6-19-5 0,-6-11 37 16,6-10-65-16,-7-9 57 15,-39 23-36-15,46-44 15 16,-13 0-5-16,-13 7-6 0,-7-7 3 15,-13-5 20-15,0 5 22 0,-7 7 62 16,7 37-5-16,-13-40-21 16,13 40-60-16,0 0 25 0,-46 7-30 15,7 19-27-15,-1 7 0 0,14 4 38 16,0 4-31-16,6-1-10 16,7-3 34-16,13-3-9 0,0-5-26 15,0-29-19-15,0 0-100 0,39 30-47 16,7-19-59-16,-6-11-55 15,-1-8-51-15</inkml:trace>
  <inkml:trace contextRef="#ctx0" brushRef="#br0" timeOffset="984">1925 744 790 0,'0'0'114'0,"0"-37"36"15,0 37-13-15,0 0-15 16,0 0-71-16,0 0-10 0,0 0-12 15,0 0-29-15,0 0-15 0,0 0 12 16,0 0-10-16,0 0 26 16,0 0-16-16,0 0 27 15,0 0-41-15,0 0 0 0,0 0 6 16,0 0-5-16,0 0 19 0,0 0-3 16,0 0 3-16,0 0-6 15,0 0 15-15,0 0 29 0,0 0-54 16,0 0-7-16,0 0 25 15,0 0-5-15,0 0 16 0,0 0-16 16,0 0 13-16,0-34-33 0,0 34 35 16,0 0-15-16,0 0 16 15,0 0-20-15,0 0 20 0,0 0 18 16,0 0 21-16,0-36-30 16,0 36 13-16,0 0-35 0,0 0 5 15,-33 11-8-15,33-11 8 0,-39 33 10 16,0 4-32-16,6 0 39 15,6 3-28-15,1 1-17 0,6 0 30 16,20-41 1-16,-19 48-23 0,19-48 12 16,0 44 21-16,0-44-10 15,0 0 4-15,52 26-24 0,1-22 28 16,-1-12-14-16,1-7-8 0,-7-10 8 16,0-9 19-16,0-3-42 15,-7-3 31-15,-12-5-13 0,-8-3-23 16,-5 0 44-16,-1 8-14 15,-13 40 27-15,0-37 8 0,0 37-18 16,0 0-32-16,0 0 26 16,-46 0-18-16,0 15-13 0,6 3 26 15,40-18-27-15,-52 33 18 0,6-7 0 16,46-26-95-16,0 0-173 16,0 0-45-16,0 0 43 0,0 0-94 15</inkml:trace>
  <inkml:trace contextRef="#ctx0" brushRef="#br0" timeOffset="1644">2563 488 759 0,'0'0'175'15,"0"0"25"-15,0 0-65 16,0 0-55-16,0 0 10 0,0 0 52 16,0 0-36-16,0 0-44 0,19-37-20 15,-19 37-8-15,0 0-48 16,0 0 27-16,0 0-23 0,0 0 7 16,-13-37-1-16,13 37-3 0,0 0-1 15,-39-19 8-15,39 19 11 16,-53 0-11-16,7 11-9 15,7 12-6-15,39-23 22 0,-46 48-14 16,13-3-4-16,7-4 16 0,13-4 23 16,13-37-3-16,6 51-14 15,7-17 2-15,-13-34-3 0,33 33-3 16,7-15-19-16,-8-3 21 0,1-11-9 16,0-12 13-16,0-3-28 15,-7-4 7-15,-26 15 8 0,53-40 2 16,-27 7-21-16,-26 33 4 0,26-56 21 15,-6 12 10-15,-7 0-9 16,-13 44 66-16,7-42 3 16,-7 42-16-16,0 0-54 0,0 0-13 15,0 0 7-15,0 0 16 0,0 0-19 16,-13 56-12-16,13 7 21 16,6 7 12-16,7 12-10 0,1 6-12 15,5 12 0-15,1 3 18 0,6-3-6 16,-6-7-21-16,-7-8 5 15,0-15 8-15,-13-7 8 0,-13-15 7 16,-7-7-18-16,-12-15 14 0,-8-7 5 16,1-12-16-16,-14-11-3 15,7-11 6-15,-6-14 5 16,6-16-18-16,0-18 15 0,13-15 3 16,6-14 5-16,21-1-7 0,6 5-21 15,20 3 15-15,6 11 7 16,13 4-24-16,7 11-153 0,-6 11-208 15,-7 7-114-15</inkml:trace>
  <inkml:trace contextRef="#ctx0" brushRef="#br0" timeOffset="1932">3134 0 1109 0,'0'0'106'16,"0"0"62"-16,0 0-54 0,0 0 81 16,33-4 4-16,-33 4-48 0,20 52-37 15,-7 4-51-15,-19 3-37 16,-8 3-9-16,-5 1-3 0,-1 0-2 16,7-8-31-16,-7-3 12 0,14-6 21 15,12-2 10-15,1-11-19 16,12-3-12-16,21-8 19 0,-7-4 1 15,19-10-28-15,-6-8-37 16,0-4-78-16,0-14-79 0,0-5-142 16,-6-3-56-16,-14-3-45 15</inkml:trace>
  <inkml:trace contextRef="#ctx0" brushRef="#br0" timeOffset="2276">3529 507 633 0,'0'0'127'0,"0"0"-42"0,0 0 53 16,0 0 36-16,0 0-62 0,33 0-44 16,6-3-38-16,0-6-2 15,7-6-22-15,-46 15 19 0,60-29-31 16,-14 3 13-16,0-7-16 16,-46 33 17-16,52-45-31 0,-52 45 48 15,40-59-14-15,-40 59 96 0,19-44-3 16,-19 44-50-16,0 0-6 15,0 0-52-15,-46-7 4 0,0 18 25 16,-6 14-33-16,-1 12 19 0,7 8 28 16,7 3 18-16,6 0 6 15,7-4 8-15,6-2-31 0,7-5 15 16,13-8 29-16,6 1-20 16,-6-30-35-16,40 26-7 0,6-8 0 15,13-10-16-15,-7-8-2 16,14-8 5-16,-7-7-76 0,-6-3-188 15,6-8-238-15,-6-7-107 0</inkml:trace>
  <inkml:trace contextRef="#ctx0" brushRef="#br0" timeOffset="3265">0 2285 598 0,'0'0'109'16,"0"0"97"-16,0 0 83 0,46 22 7 15,0-14-27-15,7-19 2 0,-1 0-63 16,14 7-42-16,13-7-57 16,6-11-60-16,1 7-28 0,6 4-13 15,-14-4 3-15,-5 0-9 0,-1 1-42 16,-13-1-61-16,-20 4-70 16,-6 3-50-16,-33 8-47 15,0 0 2-15,33-3 42 0,-33 3-2 16,26 0 20-16,-26 0-60 0,0 0-11 15</inkml:trace>
  <inkml:trace contextRef="#ctx0" brushRef="#br0" timeOffset="3501">710 2245 760 0,'0'0'123'16,"0"0"43"-16,0 0-64 0,-20 37 263 15,20-8-156-15,0-29-78 16,26 48-71-16,0 0 14 16,1 4 2-16,-1 4 5 0,0 3-9 15,-6-3-37-15,6 3-18 0,-6 0-21 16,0-3 10-16,6-1 2 16,-13-11-8-16,7-3-103 0,-14-12-169 15,-6-29-102-15,0 0 0 0,0 0-21 16</inkml:trace>
  <inkml:trace contextRef="#ctx0" brushRef="#br0" timeOffset="3828">1308 2626 1012 0,'0'0'133'0,"0"0"78"0,0 0-86 16,0 0-59-16,0 0-41 15,0 0 11-15,0 0 44 0,0 0-17 16,39 45-40-16,-19-1-11 0,-1 0-12 16,1 1 0-16,-7-1 23 15,0-11-21-15,-13-33-10 0,7 41 20 16,-7-41 9-16,0 0-1 16,0 0 10-16,0 0 142 0,0 0 41 15,20 26 15-15,-20-26-163 16,0-30-75-16,0-22-16 0,-7-10 26 15,14-16-12-15,-1 0 1 0,7 4-1 16,1 8 5-16,12 6-16 0,-6 16-50 16,12 7-110-16,-32 37-41 15,53-37-103-15,0 22-95 0,-1 22-28 16</inkml:trace>
  <inkml:trace contextRef="#ctx0" brushRef="#br0" timeOffset="4256">2293 2433 1011 0,'0'0'177'16,"0"0"100"-16,-46-11-89 0,46 11-69 16,-46-15-28-16,46 15-13 15,-39-15-66-15,39 15-22 0,0 0 29 16,-40 15 8-16,40-15-39 0,-39 59 15 15,6 1 3-15,13 0-2 16,7 2-1-16,0-3 4 0,7-3 26 16,6-4-11-16,6-8 1 0,1-3-3 15,6-12-9-15,-13-29-1 16,0 0 6-16,0 0 73 16,0 0-93-16,33 0 4 0,-7-26 0 15,7-14 0-15,-7-16-5 0,7-10-13 16,0-4 32-16,-7-8-18 15,0 8 0-15,-12 6 47 0,-1 20-39 16,-13 44-9-16,13-41-12 0,-13 41 22 16,0 0 31-16,0 0-1 0,20 48-1 15,-7 7-24-15,0 6-4 16,7-6 1-16,-1-3-2 0,1-8-1 16,-7-3-58-16,7-1-136 0,-20-40-153 15,0 0-41-15,33 22 31 16,0-22-27-16</inkml:trace>
  <inkml:trace contextRef="#ctx0" brushRef="#br0" timeOffset="4612">2694 2378 1025 0,'7'-37'205'0,"-7"37"77"0,6-45-36 16,-6 45-92-16,0 0-78 15,0 0-52-15,0 0-35 0,0 0 13 16,0 0 20-16,46 8-3 0,-46-8-8 15,33 40-14-15,-7 1 19 0,-12 0-6 16,-8-4-10-16,1-3 0 16,-7-34-12-16,6 33 26 15,-6-33-11-15,0 0 3 0,0 0 1 16,0 0 18-16,0 0-94 0,0 0 16 16,13-44 28-16,1-13 3 15,-8 2 12-15,7 3 29 0,0 8 77 16,-13 44-38-16,14-37-49 0,-14 37-9 15,0 0-5-15,0 0 90 16,0 0 3-16,26 33-42 0,7 4-31 16,-7 0 14-16,0 0-22 0,-26-37-7 15,40 41-7-15,-1-12-39 16,-39-29-83-16,40 22-105 0,-40-22-92 16,52-3-33-16,-12-8-39 15,-40 11-11-15</inkml:trace>
  <inkml:trace contextRef="#ctx0" brushRef="#br0" timeOffset="4956">3509 2156 1086 0,'0'0'46'15,"53"-41"-16"-15,-1 4-25 16,-12 4 19-16,-1-4-34 0,0 0 28 16,1 0-13-16,-7 0-23 15,-7 0 31-15,0 0-8 0,-26 37-36 16,13-48 31-16,-13 11 0 15,0 37-24-15,-32-29 24 0,-14 14-11 16,-7 15 26-16,-6 11-11 0,0 8 32 16,0 7-6-16,13 3 3 15,0 4 1-15,19-3-14 0,14 7 1 16,13-37 4-16,7 55 6 0,19-7-20 16,0-3 1-16,14-5 12 15,6 1-16-15,0-4-5 0,0 0 7 16,-46-37-31-16,46 48 25 0,-7-11 118 15,-39-37 1-15,26 40-9 16,-26-3-56-16,0-37-20 0,-26 37-7 16,26-37-31-16,-46 37-78 15,7-15-89-15,-1-14-127 0,40-8-77 16,-46 0-82-16</inkml:trace>
  <inkml:trace contextRef="#ctx0" brushRef="#br0" timeOffset="5348">4265 2089 904 0,'0'0'177'16,"0"0"124"-16,0 0-48 0,39-29-63 15,-39 29 28-15,13-33-25 0,-13 33-75 16,7-34-59-16,-7 34-43 0,0-29-7 15,0 29-22-15,0 0 15 16,0 0-9-16,-33-22 1 0,-6 22 12 16,-1 14-13-16,1 5 2 0,39-19-7 15,-59 48 6-15,26-7-1 16,33-41 14-16,-33 48 3 16,33-48-10-16,-26 40 0 0,26-40 0 15,0 0 0-15,0 0 7 0,0 0-11 16,0 0 13-16,0 0 1 15,0 0 7-15,0 0-10 0,0 0 13 16,0 0-8-16,0 0-16 0,0 0 0 16,0 0-21-16,0 0-28 15,0 0-61-15,0 0-54 0,0 0-68 16,0 0-29-16,0 0-34 0,0 0-20 16,0 0-25-16</inkml:trace>
  <inkml:trace contextRef="#ctx0" brushRef="#br0" timeOffset="5652">4337 1475 948 0,'0'0'193'0,"0"0"-10"15,0 0 5-15,-7 57-30 0,-6-9-7 16,-6 0 12-16,-8 3-18 0,1 1-40 15,6 4-30-15,1-1-32 16,-8 4-19-16,8 4 4 0,-1-8-11 16,0 1-13-16,14-1 18 0,6-7-16 15,-7-7 8-15,7-41-21 16,0 40 12-16,0-40-5 16,0 0 22-16,0 0-27 0,0 0 13 15,0 0-1-15,0 0-29 0,0 0-221 16,0 0-78-16,0 0-27 0,46-25 22 15,-46 25 3-15,39-34-58 16</inkml:trace>
  <inkml:trace contextRef="#ctx0" brushRef="#br0" timeOffset="6496">4600 2097 1308 0,'0'0'186'0,"0"0"55"15,39-4 31-15,-39 4-33 0,0 0-39 16,0 0-42-16,0 0-36 0,0 0-182 16,33-18 0-16,-33 18 24 15,20-30 26-15,-20 30-5 0,20-37 12 16,-20 37-9-16,0 0 6 0,19-26-11 16,-19 26 3-16,0 0-8 15,0 0 22-15,0 0 0 0,0 0 0 16,0 0 3-16,-39 41-3 0,6-4 0 15,7-4-4-15,26-33-9 0,-33 45 9 16,33-45 4-16,-26 48-3 16,12-8 15-16,14-40-9 15,7 45-12-15,0-20 12 0,-7-25 10 16,0 0-7-16,39 26 0 0,-39-26-11 16,53-7 18-16,-14-12-19 15,7-3-8-15,0-7 1 0,0-8 9 16,-7-4-4-16,-6-7 8 0,7 0 0 15,-7 0 9-15,-7 7 45 16,-6 8 4-16,-1 7-40 0,-19 26-18 16,0 0-11-16,0 0 11 0,0 0 11 15,0 0-2-15,-6 45 3 16,-1-5-8-16,-6 1-4 0,0-4 0 16,6-4 4-16,7-33-7 15,13 44-18-15,-13-44-5 0,0 0-57 16,40 30-16-16,-7-23-25 0,-33-7-56 15,52-18-46-15,-12-15-59 16,6-12 88-16,0-6 14 0,0-9 52 16,6-17 71-16,-6-8 19 0,7-15 14 15,-7-11 35-15,-7-3 105 16,1 2 77-16,-1 27 91 0,-13 15-115 16,-6 18-107-16,-7 22-27 15,-13 30 82-15,0 0 22 0,20 48-29 16,-13 12-29-16,-14 10-36 15,0 4-3-15,1 0-1 0,-1 0-15 16,1-3-17-16,-7-5 1 0,6 1 6 16,0-12-17-16,1-7 4 0,6-15 0 15,0-33-76-15,-7 34-1 16,7-34-39-16,0 0-118 0,0 0 21 16,0 0 36-16,-59-8 53 0,13-10 68 15,0-4 16-15,0-4 40 16,0 0 7-16,0 7 90 15,13 1 92-15,33 18 43 0,-33-11 28 16,33 11-8-16,0 0-50 0,-26-19-20 16,26 19-92-16,20-33-45 15,19 0-28-15,20 3-8 0,1 1-5 16,12-5-64-16,0 5-70 0,7-1-59 16,-7 1-105-16,1 3-94 0,-1 3-61 15,-6 4 41-15,-1 8-26 16</inkml:trace>
  <inkml:trace contextRef="#ctx0" brushRef="#br0" timeOffset="7108">6420 1617 825 0,'0'0'112'0,"0"0"68"16,0 0 38-16,0 0 19 0,0 0-97 15,46-12-43-15,-46 12-58 0,40-22-28 16,-40 22 10-16,32-26-30 16,-32 26 21-16,46-25-20 0,-46 25 0 15,0 0 8-15,33-26-11 0,-33 26 18 16,0 0-33-16,0 0 26 15,0 0-9-15,0 0-2 0,0 0 19 16,0 0-32-16,0 0 32 16,0 0-17-16,0 0 29 0,0 0-17 15,0 0 4-15,0 0 0 0,0 0 1 16,0 0 13-16,0 0-86 16,0 0 60-16,13-42-19 0,-13 42 34 15,0 0-19-15,7-37-17 0,-7 37 20 16,0 0-20-16,0 0 31 0,-46-7 5 15,7 18-10-15,-1 7 30 16,-6 8-3-16,7 12 32 16,-7 3-19-16,6 3-35 0,7-3 27 15,1-1-14-15,32-40-4 0,-27 52 42 16,14-15 3-16,13-37 18 16,7 41-2-16,-7-41 36 0,0 0-36 15,52 29-16-15,1-14-30 0,6-11-13 16,7-8-4-16,-1-7-23 0,1-4 28 15,-7 0-25-15,0 4 13 16,-13-3 1-16,-6 6-9 0,-40 8 10 16,26-7-21-16,-26 7-8 0,0 0-83 15,0 0-81-15,0 0-112 16,0 0-41-16,0 0-55 16,0 0 0-16,0 0 16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3:53.0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7570 1415 711 0,'0'-26'40'0,"0"26"22"15,0-30 21-15,0 30 21 16,0-26-6-16,0 26-45 16,-6-29-25-16,6 29-9 0,-13-38-9 15,-7 8 5-15,20 30-4 0,-33-37 11 16,7 4-33-16,26 33 15 16,-53-48 15-16,1 7-38 0,-1 1 12 15,0-1 7-15,-12 1-9 16,-1-5 27-16,-6 8-22 0,-14 0 4 15,-12 4 18-15,-1 0-25 0,-6 0 13 16,0 3-6-16,-7 0-3 16,7 5 8-16,6-1-12 0,1 0 21 15,-1-4-32-15,14 1 29 16,-1 3-3-16,8-4-11 0,5 1 14 16,1 3-18-16,6-4 18 15,-6 1-26-15,-7 7-6 0,-5 3 35 16,-2 8-18-16,-6 0 42 0,-6 4-38 15,-7-1-17-15,-7 1 25 16,7 3-1-16,-7-3-16 0,7-1 25 16,6 1-11-16,1-8 8 0,12 4-25 15,7-4 20-15,7-7 6 16,0 0-31-16,13 0 29 0,-7 0-15 16,0-4-12-16,1 4 18 15,-14 3 13-15,-7 4-39 16,1 4 44-16,-7-3-42 0,-7 6 33 15,7 4-2-15,-6 1-32 0,6-1 47 16,0 4-44-16,0 0 6 16,6 4 34-16,7 3-29 0,-6-3 17 15,-7 11-9-15,7-1-12 0,-7 9 42 16,0-1-56-16,-7 4 34 16,0 7-4-16,-6 4-4 0,7-4 9 15,-14 8-9-15,0-1-11 0,1 1 24 16,-8 3-32-16,1 1 25 15,0 6-6-15,0 1-6 16,12 3 16-16,1 5 53 0,13-1-15 16,7 4-12-16,-1 7-11 0,8 0-12 15,12 8-10-15,-6 3 4 16,12 4-20-16,1 7 13 0,13 5 0 16,0 7 9-16,13 3 7 0,1 4-25 15,-1-1-2-15,13 1 1 16,0-4 19-16,14 1-6 0,-1-9-14 15,1-3 18-15,6-3 7 0,13-5-9 16,-7-3-5-16,14 0 6 16,-7 4 5-16,7 0-22 15,6 3 11-15,0 0-7 0,1-3 10 16,12 0 1-16,-6-1 20 16,6-6-14-16,7-5 0 0,-6 5-14 15,6-9 9-15,0 1 7 0,0-3-12 16,13-5 17-16,0 1-1 15,0-4-24-15,0 4 1 0,1-4 16 16,-1 3 11-16,0-3-35 0,0 0 15 16,0-4 9-16,0 0-5 0,7-7-7 15,6-4-3-15,7-4 21 16,6-3-3-16,1-8-6 16,19-3-2-16,0-5-4 0,13 5 26 0,1-12-3 15,6 1-32-15,6-4 9 16,7-1 0-16,13-6 13 15,7-1-9-15,6-3-14 0,20-8 15 16,0 1-19-16,20-9 10 0,0 1 4 16,12-7-7-16,1-4 27 15,7-4-23-15,6-4 0 0,0 1-3 16,6-8 0-16,1 7-1 0,-1-3 10 16,-13 0-25-16,-6 3 43 0,-20 1-40 15,-7 3 19-15,-12 0 0 16,-20 4 5-16,-7-8-5 15,-20 1 2-15,-6-5-7 0,0-3 5 16,-13-3-10-16,6-5-6 0,-6-3 16 16,-1-7-4-16,-6-4-7 15,7-5 8-15,0-2 9 0,-14 3-6 16,-12 4-10-16,-7 3 10 0,-14 5-15 16,-6-1 19-16,-13 4-8 15,-13 0-6-15,0-4 5 0,-13 0-7 16,0-3-17-16,-14-12-11 0,7 1 16 15,-6-4-10-15,-1-8 10 0,8 4-7 16,-8 0 25-16,-6 4-2 16,7-4-2-16,-1 8 25 0,-6 3-30 15,-6-4 20-15,-7 5-8 0,-1-1-19 16,-5 0 32-16,-8 0-10 16,8 0-23-16,6-3 17 15,-14 3 19-15,14 0-23 0,0 4 17 16,0 4-2-16,6 7-17 0,-6 7 29 15,0 8-5-15,13 33 16 16,-13-30-6-16,13 30-9 0,-33-33 1 16,-13 15-9-16,0 6 0 0,-13 5-22 15,6 0 12-15,-19-1 8 16,13 8 8-16,13 0-8 0,0-3-8 16,46 3-8-16,-39 0 18 0,39 0-18 15,0 0 0-15,0 0-84 16,0 0-35-16,-33-4-26 0,33 4-64 15,0 0-67-15</inkml:trace>
  <inkml:trace contextRef="#ctx0" brushRef="#br0" timeOffset="1120">8608 3521 299 0,'0'0'85'15,"-19"-26"29"-15,19 26 38 16,0 0-40-16,0 0-44 15,0 0-43-15,0 0 1 0,0 0-18 16,0 0 92-16,0 0-10 0,39 11-8 16,7 7-40-16,7 4-24 15,19-3-13-15,13-4 13 0,1-4-1 16,12 0 34-16,8-7 76 0,5-4-31 16,8-4-33-16,5-7-22 15,1 0-29-15,-6-8 24 0,-1 1-28 16,-13-1 9-16,-13 1 10 0,-7 3-43 15,-12 0 41-15,-8 4-31 0,-5 0 9 16,-8 7 6-16,-6 1-24 16,-6 3 37-16,-1 0-31 0,-39 0-1 15,33-4 24-15,-33 4-17 0,0 0 20 16,0 0-17-16,0 0 0 16,0 0 4-16,0 0-76 0,0 0 29 15,6-37-14-15,-6 37 5 16,-13-48 14-16,13 48 1 0,-26-44 31 15,26 44-14-15,-26-41 3 0,26 41 6 16,0 0 14-16,0 0-17 16,-40-33 14-16,40 33 0 0,0 0-19 15,0 0-1-15,0 0 144 0,0 0-27 16,0 0-29-16,-6 29 15 0,6-29-41 16,26 41 8-16,7-15-31 15,0-4 14-15,6 0-23 16,7-7-13-16,-6-4 18 0,6-4-15 15,-14-3 9-15,-32-4 5 0,33 4-27 16,-33-4 21-16,0 0 9 16,0 0-20-16,40 0 73 0,-40 0-27 15,0 0 3-15,0 0-40 0,0 0 12 16,-33 33 34-16,-13 0-40 0,-7 8 0 16,7 0-12-16,0 3 6 15,0 0-3-15,13 8-73 0,7-4-105 16,6 0-125-16,14 4-74 0,12-3 12 15</inkml:trace>
  <inkml:trace contextRef="#ctx0" brushRef="#br0" timeOffset="1696">10534 4793 1037 0,'-33'-4'242'0,"33"4"19"15,0 0-50-15,0 0-58 16,0 0-53-16,0 0-42 0,0 0-11 16,0 0 8-16,-33-11 2 15,33 11-23-15,0 0-19 0,0 0-11 16,-26-8 7-16,26 8-3 0,-40-7 0 15,40 7-8-15,0 0-42 0,-32-33-10 16,18-1 4-16,21 5 11 16,19-1 16-16,7 4 10 0,-7 8-2 15,7 3 6-15,0 12-1 0,0 3 2 16,-33 0-1-16,33 22-4 16,-33-22 5-16,20 44 6 15,-20-7 4-15,-7 0 10 0,-19-4 0 16,-1 4 3-16,-5-11 8 0,-8 7-25 15,-6-7 7-15,-6-7 0 0,-1-1-2 16,-6-7-10-16,0-7 5 16,6-4-7-16,1 0-11 0,12-11-58 15,40 11-64-15,-39-34 0 0,12 1 14 16,27-7 64-16,7 6 33 0,-7 34 2 16,26-40 8-16,-26 40 11 15,46-22-5-15,-6 10 3 0,-40 12 0 16,0 0 73-16,39 26 39 0,-39-26 9 15,0 56-10-15,-13-8-6 16,-20 0-6-16,-13-4-25 0,0 0-11 16,-6-10-8-16,-8 6-8 15,1-6-24-15,0-12-22 0,13 4-200 16,7-19-155-16,39-7-91 0,0 0 0 16</inkml:trace>
  <inkml:trace contextRef="#ctx0" brushRef="#br0" timeOffset="1873">10212 4430 1022 0,'0'0'57'0,"0"0"136"0,0 0-36 16,33-11-57-16,0 4-45 15,-1-4-27-15,8 0-19 0,-1 3-77 16,-6-3-135-16,-33 11-55 0,33-7 20 15,-33 7-65-15</inkml:trace>
  <inkml:trace contextRef="#ctx0" brushRef="#br0" timeOffset="2236">9936 4504 827 0,'0'0'155'0,"0"0"33"0,0 0-32 16,0 0-26-16,0 0-64 16,-33 8 2-16,33-8-8 0,-53 29-14 15,14-3-4-15,0 11 62 0,-1 0 8 16,1 7-6-16,-7 1-11 0,0 10 24 16,6 1-29-16,1-1-8 15,-1 8-2-15,8 0 14 0,-1-12-28 16,6-3-29-16,1-7-11 0,26-41-8 15,-20 44 22-15,20-44 43 16,0 0 18-16,0 0 20 0,0 0 9 16,0 0-4-16,0 0 15 15,0 0-60-15,0 0-60 0,-46-40-13 16,20-16-12-16,6-10-7 0,14-16-80 16,12-6-3-16,8 3 6 15,12 0-71-15,7 7-102 0,6 8-154 16,14 7-277-16,6 8-14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4:00.5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44 1625 0,'26'-44'272'0,"-26"44"51"16,0 0-39-16,0 0-112 0,0 0-93 15,0 0-40-15,0 0-128 16,0 0-268-16,0 0-206 0,0 0-99 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4:00.3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5291 1506 403 0,'0'0'66'15,"0"0"47"-15,-13 19-33 16,13-19 48-16,0 0-10 15,-13 26 62-15,13-26 17 0,0 29-24 16,6-3 22-16,1-4-32 16,-7-22-17-16,7 30-10 0,-7-4-3 15,-14 3-39-15,1-3-40 16,-13-4-22-16,-7 0-22 0,0-3-13 16,0-8-5-16,1 0 27 0,5-7-31 15,-6-1 8-15,14-6 24 16,19 3-34-16,0 0 8 0,-27-34 2 15,21-3-16-15,6 4 24 16,0 0 0-16,0 33-22 16,6-33 13-16,-6 33-10 0,0 0-1 15,0 0 24-15,0 0 59 16,-13 33-25-16,0 8-16 0,-13-1-1 16,0-3-25-16,-7 0 0 0,0-4 8 15,7-7-2-15,26-26 1 16,-27 19 7-16,27-19 66 0,0 0-28 15,0 0-29-15,0 0-19 16,-13-37-4-16,13-8 2 0,13-6 8 16,7-8-10-16,0-15 0 0,6 0 10 15,-6-11-15 1,-1 4-4-16,1 10 15 0,-7 9-73 16,-6 6-128-16,-1 8-239 0,-6 7-166 15,0 41-55-15</inkml:trace>
  <inkml:trace contextRef="#ctx0" brushRef="#br0" timeOffset="373">5133 2171 1842 0,'0'0'338'0,"0"0"-54"15,0 0-129-15,0 0-73 16,33-3-61-16,0-9-116 0,7-2-229 16,-8-5-203-16,-32 19-43 15,33-22-31-15</inkml:trace>
  <inkml:trace contextRef="#ctx0" brushRef="#br0" timeOffset="625">4384 1787 1736 0,'0'0'184'0,"0"0"71"15,0 0 47-15,0 0-7 16,0 0-61-16,-19 37-68 0,5 7-54 16,-5 8-39-16,-14 3-35 15,0 1-14-15,-6-1-8 0,-1-3-10 16,7-8-44-16,-6-10-141 0,6-9-186 16,33-25-224-16,-46 26-155 15,13-18-11-15</inkml:trace>
  <inkml:trace contextRef="#ctx0" brushRef="#br0" timeOffset="805">4351 1336 1966 0,'0'0'153'0,"0"0"7"16,0 0-68-16,0 0-51 15,0 0-29-15,0 0-173 16,0 0-249-16,33-18-138 0,-33 18-92 16</inkml:trace>
  <inkml:trace contextRef="#ctx0" brushRef="#br0" timeOffset="1160">4187 1606 1501 0,'0'0'240'15,"0"0"-44"-15,0 0-40 0,-33 7-41 16,33-7-51-16,-46 34-5 16,7 3-16-16,-1 7 35 15,1 4 2-15,6 7-16 0,-6 1-10 16,-1 7 51-16,1-1-4 0,6-3-26 15,7-3-22-15,-7-4-17 16,13-4 5-16,-6-8-4 0,6-6-2 16,0-5 0-16,-6-14-19 15,26-15-3-15,-33 11 10 0,14-15 5 16,19 4-13-16,-20-26-15 0,7-11 11 16,13-3-14-16,6-12-9 15,14-11-25-15,0-14-97 16,13-5-12-16,-7 5-33 0,7 7-85 15,-7 7-170-15,-6 7-203 16</inkml:trace>
  <inkml:trace contextRef="#ctx0" brushRef="#br0" timeOffset="1508">3438 1591 1559 0,'0'0'313'0,"0"0"27"15,0 0-50-15,0 0-128 16,-13 30-61-16,0 3-49 0,6-3-32 16,-13 7-1-16,1-8-19 0,-1-3 6 15,-6 0-6-15,-1-8 9 16,1-3-19-16,-7-11-20 0,7-4 7 15,-7-4 7-15,7-3-6 16,6-8 0-16,20 15 9 0,-33-19 9 16,0 8 0-16,33 11-4 0,-19-7 16 15,19 7 7-15,-27 18-5 16,8 12 7-16,6 0-1 16,6 3-21-16,0 0 5 0,1 0-130 15,-1 1-266-15,7 2-242 0,0-36-66 16</inkml:trace>
  <inkml:trace contextRef="#ctx0" brushRef="#br0" timeOffset="1685">3392 2164 2229 0,'0'0'312'0,"0"0"-23"0,0 0-110 15,0 0-89-15,0 0-44 16,0 0-142-16,0 0-192 0,0 0-375 16,0 0-302-16</inkml:trace>
  <inkml:trace contextRef="#ctx0" brushRef="#br0" timeOffset="1928">2774 1820 2193 0,'0'0'347'16,"0"0"-26"-16,27 11-81 16,-27-11-54-16,13 30-23 0,-13 7-67 15,0 0-26-15,-20-4-46 0,0 0-8 16,-6 1-9-16,-7-1-70 15,-6-7-108-15,-1-8-122 0,7 1-154 16,1-16-208-16,32-3-115 16</inkml:trace>
  <inkml:trace contextRef="#ctx0" brushRef="#br0" timeOffset="2104">2794 1373 1928 0,'0'0'253'16,"0"0"-21"-16,0 0-90 0,0 0-84 15,0 0-38-15,0 0-163 16,0 0-207-16,0 0-240 0,0 0-81 16</inkml:trace>
  <inkml:trace contextRef="#ctx0" brushRef="#br0" timeOffset="2419">2498 1621 1410 0,'0'0'292'0,"-32"37"35"0,32-37-48 15,-40 29-75-15,7-7-92 16,33-22-46-16,-33 19-42 0,33-19 2 15,-26 7-26-15,26-7 20 0,-26 0-12 16,26 0 49-16,-26-14-31 16,26 14 5-16,-20-37-31 15,0 0 13-15,7-8-7 0,6-6-11 16,1-5 17-16,-1-3-21 0,7 0 9 16,0-4 5-16,7 4-10 15,-1 0 0-15,1 7-5 0,-7 15 4 16,7 4-104-16,-7 33-102 0,0 0-119 15,0 0-158-15,0 0 28 16,0 0-19-16</inkml:trace>
  <inkml:trace contextRef="#ctx0" brushRef="#br0" timeOffset="2592">2249 2012 1631 0,'13'37'311'0,"-13"-15"32"0,0-22-49 16,0 0-69-16,0 0-94 16,0 0-47-16,0 0-95 0,0 0-199 15,0 0-251-15,0 0-224 16,-7-33-108-16</inkml:trace>
  <inkml:trace contextRef="#ctx0" brushRef="#br0" timeOffset="2948">1795 1329 1830 0,'0'0'163'16,"0"0"125"-16,0 0-41 0,0 0-61 16,0 0 56-16,0 0-84 15,13 41-70-15,14 14-27 0,-8 4-34 16,8 15-9-16,-8 0-12 15,-5 11 6-15,-8 0-16 16,-6 0 13-16,-13-8-12 0,-7-6 14 16,-26-9-15-16,0-3 10 0,-13-14-6 15,-7-8-6-15,-6-15 17 16,-7-11-11-16,7-15-5 0,6-7 13 16,7-18-18-16,7-16 10 0,12-10 6 15,7-19-13-15,7-15 4 16,13 1 8-16,13-1-5 0,13 11-8 15,7 5 4-15,13 13 9 0,-1 9-9 16,14 6-114-16,-6 16-139 16,6-1-142-16,-7 8-252 0,7 11-56 15</inkml:trace>
  <inkml:trace contextRef="#ctx0" brushRef="#br0" timeOffset="3105">1526 1691 1837 0,'-7'41'89'0,"7"-41"103"0,0 0 27 16,0 0-57-16,0 0-73 15,0 0-41-15,33 18-30 0,-33-18-173 16,40 11-266-16,-40-11-187 0,52 15-106 16</inkml:trace>
  <inkml:trace contextRef="#ctx0" brushRef="#br0" timeOffset="4030">4877 2785 952 0,'0'0'11'0,"0"0"91"15,0 0 60-15,0 0 43 16,0 0 14-16,7 44-4 0,6 0 1 15,7 4-25-15,6 4-56 16,0 3-28-16,7 4-40 0,-7 1-18 16,1-5 5-16,-14-3-12 15,0-1 5-15,-13-6-12 16,-13-1-23-16,-7-3-9 0,-13-1 3 16,0-14-6-16,-6 0-5 0,6-7-79 15,33-19-107-15,-46 7-136 16,46-7-47-16,-39-22-40 0,12-8-44 15,14-10-11-15</inkml:trace>
  <inkml:trace contextRef="#ctx0" brushRef="#br0" timeOffset="4252">4687 2833 933 0,'0'0'251'16,"-20"-37"4"-16,20 37-68 15,0 0-64-15,0 0-47 0,0 0 63 16,0 0 69-16,0 0-33 0,0 0-86 16,26 48-25-16,7 0-40 15,0-4-11-15,6 0 1 0,-6-3-3 16,7-4-21-16,-8 4 17 0,-5-12-3 16,-1 1-172-16,-26-30-157 15,13 33-185-15,-13-33-129 0</inkml:trace>
  <inkml:trace contextRef="#ctx0" brushRef="#br0" timeOffset="5008">4489 3051 1495 0,'0'0'220'0,"0"0"-24"0,0 0-36 16,0 40-61-16,0-7-56 16,-13 1-12-16,13-1-10 0,-13-4-12 15,13-29 6-15,-33 34-27 16,33-34 18-16,-46 33 10 0,13-15-33 16,33-18-24-16,-39 8-28 15,39-8-45-15,0 0 28 0,-39-37 34 16,39 37 8-16,-20-48 37 0,13 15 0 15,7 33-11-15,0 0 9 16,-6-37 28-16,6 37-19 0,0 0 20 16,0 0 89-16,0 0-7 0,0 0-51 15,0 0-35-15,0 0 12 16,0 0 9-16,13 40-27 0,-13-40 11 16,13 26-21-16,-13-26-13 15,0 0 28-15,0 0-8 0,-26 30-17 16,26-30-18-16,0 0-31 15,-46 15-12-15,46-15-9 0,-40-12-25 16,40 12 51-16,-39-22 27 16,39 22 13-16,-40-22 14 0,40 22-7 15,0 0 7-15,0 0-5 0,0 0 17 16,0 0 41-16,0 0-17 16,-39-7-13-16,39 7-14 0,0 0-9 15,0 0 22-15,0 0-25 0,0 0-2 16,0 0 19-16,0 0 5 15,0 0-15-15,0 0 1 0,0 0-5 16,0 0-8-16,0 0 3 0,0 0 0 16,0 0-13-16,0 0 31 15,0 0 28-15,0 0 23 16,0 0-1-16,-13 40 11 0,6-10-38 16,7-30 36-16,7 37-33 0,-7-8 19 15,0-29 27-15,-7 34-15 16,7-34-20-16,-33 37-12 0,1-12-26 15,-14-6-7-15,0-1 5 16,0-7-10-16,-7-3-3 0,0-4 9 16,1-4 0-16,-1-4-16 0,7-7 23 15,0-4-10-15,7-3-8 16,-1-8 5-16,14-11 0 16,0 0-22-16,6 0 1 0,7-4-89 15,6 4-125-15,14-3-197 0,0-1-141 16</inkml:trace>
  <inkml:trace contextRef="#ctx0" brushRef="#br0" timeOffset="5193">3878 2781 1377 0,'40'0'294'15,"6"0"-80"-15,6 0-78 16,1 0-58-16,6 4-61 0,0 7-84 16,0-8-264-16,-13 12-201 0</inkml:trace>
  <inkml:trace contextRef="#ctx0" brushRef="#br0" timeOffset="5364">3937 3867 1540 0,'0'0'93'0,"46"-4"88"0,0-10-66 16,0-5-60-16,0-7-16 0,0-3-195 16,-13-5-233-16,0-3-158 15</inkml:trace>
  <inkml:trace contextRef="#ctx0" brushRef="#br0" timeOffset="5564">3602 2999 1839 0,'0'0'281'16,"0"0"89"-16,0 0-39 0,0 0-134 15,0 0-100-15,0 0-49 0,0 0-39 16,0 0-166-16,0 0-208 16,0 0-322-16,0 0-138 0</inkml:trace>
  <inkml:trace contextRef="#ctx0" brushRef="#br0" timeOffset="6316">2781 3184 901 0,'0'0'123'15,"0"0"14"-15,0 0-31 0,0 0 45 16,0 0 75-16,0 0-50 0,0 0-49 16,33 25-53-16,-20 5-40 15,-7 3-7-15,-6-3-10 16,0 3-17-16,0-33 5 0,-13 41 8 16,7-12-17-16,6-29 6 15,0 0-2-15,-27 30-15 0,27-30 21 16,0 0-55-16,-32 15-11 0,32-15 24 15,0 0 6-15,-33-23 10 16,33 23 11-16,-27-37-1 0,27 37-3 16,-26-37 16-16,26 37-14 0,0 0 7 15,-20-29 0-15,20 29 1 16,0 0-3-16,0 0 23 0,-32 11-30 16,32-11 8-16,-40 22 15 0,40-22-1 15,-39 26-25-15,-1-7 29 16,7-8 0-16,1 3-17 15,-1-10 13-15,0 0 14 0,0-4 0 16,-6 0 60-16,6-4-42 0,-7 0 13 16,1 1 62-16,6-5-38 15,0 5 3-15,-6-1 41 0,6 0-11 16,-6 4-32-16,-1 0 4 0,1-3-22 16,-1 3-14-16,1 0 0 15,-1 0-8-15,1-4-12 0,0 0-8 16,12-7-9-16,-6-4-6 15,33 15-13-15,-46-26-6 0,7 1-86 16,6-5-98-16,0-7-139 0,7 0-211 16,0-11-107-16</inkml:trace>
  <inkml:trace contextRef="#ctx0" brushRef="#br0" timeOffset="6484">2216 2611 1471 0,'46'-7'19'0,"-46"7"-2"15,39-8 27-15,-39 8-18 0,0 0-11 16,40-7-177-16,-40 7-170 16,39 3-214-16</inkml:trace>
  <inkml:trace contextRef="#ctx0" brushRef="#br0" timeOffset="6652">1992 3801 1692 0,'0'0'30'15,"33"-37"-6"-15,-6 3-21 16,5-3 0-16,1-7-199 0,0 0-175 15,7-1-174-15</inkml:trace>
  <inkml:trace contextRef="#ctx0" brushRef="#br0" timeOffset="6828">1802 2851 2069 0,'0'0'91'16,"46"-11"-6"-16,20 0-42 16,6-4-20-16,13-3-45 0,20-5-261 15,14 1-272-15</inkml:trace>
  <inkml:trace contextRef="#ctx0" brushRef="#br0" timeOffset="8856">6224 331 712 0,'0'0'22'15,"-39"-33"46"-15,39 33 6 16,-53-22-11-16,1 3-18 0,-14 8-1 15,-6 4-21-15,-20 0-18 16,-13 3-5-16,-14-3 0 16,-19 3-14-16,-13-4 1 15,-7-6 5-15,1 3 21 0,6-8-20 16,13-3-4-16,6 0 11 16,20-4 28-16,1 0 65 0,6 0 23 15,-1 8 14-15,8-1-26 16,-7 8-13-16,6 7-39 0,-6 8-26 15,-7 7 26-15,1 4-57 16,-8 7 5-16,8 0-12 0,-1-3 18 16,0-1 15-16,7-3-21 15,-7 4-7-15,7-5-16 16,0 1 27-16,0-11-17 0,6-1 13 16,1-6 19-16,-7-5-8 15,6-3-25-15,-6 4-5 0,6 3 0 16,1 1 39-16,-1 6-20 0,1 1-23 15,6 11 29-15,0 3-10 16,0 12 8-16,6-1-4 0,-6 5-17 16,7-1 9-16,-1 4 8 15,1-8 9-15,6-3-6 0,0 0 1 16,0 0 2-16,7 0-20 16,6 0 6-16,1 3 0 0,6 8-8 15,6-4 21-15,7 12-5 16,-7 3 4-16,14 0-12 15,-7 7 14-15,7 8 16 0,-1 3-26 16,1 8 47-16,6 4 11 16,7 0-12-16,6 3-17 0,7 0-2 15,0-7-30-15,6 0 7 16,7-4 11-16,0 4-8 0,7-8-10 16,-1 1 13-16,7-4-20 0,-6-4 23 15,6 4 2-15,-6 0-27 16,-1-1 32-16,-6 1-5 0,-6 0-32 15,-1 0 29-15,0-4 4 16,1 0-9-16,-7 0-17 0,13-4 38 16,-7-3-24-16,7 4-14 15,7-8 14-15,-1 0 10 0,7 0-10 16,1 0-3-16,12-4-5 16,-6 8 11-16,6-4 12 0,-6 7-12 15,6 4-16-15,0 4 32 0,0 0-7 16,7 7-9-16,0 0-3 15,7 4 5-15,-8-4-5 0,1 4 3 16,0 4 23-16,-7-4 3 16,1 0-29-16,-1 0 7 0,0-8 4 15,7-7-20-15,-7 0 23 0,1-7-27 16,-1-4 31-16,7-4-16 16,-13 1-9-16,-1-8 7 15,8 0 0-15,-8-4 18 0,-6 0-29 16,-13-33 24-16,40 41-21 0,-14-12 99 15,14-3-91-15,-8-4 6 16,8-3-3-16,6-1 4 0,6-3-16 16,1 0 13-16,13-4 0 15,-7 4-7-15,7 3 7 0,-1 1 2 16,-6 3-23-16,1 4 25 0,-8 3-11 16,-6 5 22-16,-13-1-23 15,-33-33 4-15,53 48-8 16,-21-8 10-16,-32-40 4 0,46 45-10 15,0-16 17-15,-6-6-25 0,12-12 12 16,1-8-34-16,13 1 31 16,6-8-15-16,0 4 30 0,14-3-12 15,-1-1-5-15,7 0 5 0,13-3-7 16,0-4 7-16,7-4 38 16,0 0-50-16,-1-3-3 0,8-1 22 15,-8-3-27-15,1-4 34 0,0-3-19 16,0-1 8-16,6-3-10 15,-6 0 22-15,-7-1-15 0,0 5 12 16,0-1 7-16,-6 4-13 16,-1 0 17-16,-6-7-27 15,7 7 24-15,-14-7-13 0,14 0 4 16,-1 0-17-16,1-1 8 0,6-3 1 16,0 0-3-16,-6 8 7 15,6-1-20-15,-13-7 24 0,0 4-15 16,-7-4 15-16,1 0-22 0,-7-3 22 15,-1 3-18-15,-12-4 23 16,6 0-24-16,-12-3 19 0,-1-4-8 16,0 0 6-16,0 0-23 0,0 4 24 15,-6-4-23-15,6 3 28 16,-13-3-26-16,6-3 25 16,-12 3-5-16,6-1 86 0,-7 1-4 15,1-3-13-15,-7-1-28 16,-7 0-17-16,-6-3-20 0,-1-8-6 15,1 0 12-15,-7-7-27 0,0 0 12 16,-6 0-18-16,-1-4 20 16,1 7-6-16,0-3-7 0,6 7 15 15,-13 4-18-15,6 0 20 0,1 4-13 16,-7-1-3-16,-7 1 16 16,1-4-17-16,-7 3 14 0,-7-10-7 15,0 3-9-15,-13 0 24 16,7-3-8-16,0-1-7 0,-7-3 8 15,0 3-26-15,0 1 33 16,7 3-15-16,0 0-4 0,12 12 4 16,1-1-14-16,0 4 24 15,7 7-16-15,6 41 6 0,0-48 6 16,0 48-6-16,6-55 15 0,-12 10-10 16,6 45 37-16,-7-51-30 15,-6 3 1-15,-7 3-3 0,20 45-15 16,-33-66 21-16,7 10-12 0,-7 5-1 15,0-1-3-15,0-3-22 16,1 3 44-16,-1-7-36 16,0 0 27-16,0-4-22 0,7 4 12 15,6 7-14-15,20 52 8 0,-26-52-45 16,26 52-133-16,0 0-222 16,0 0-250-16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4:35.2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3890 1477 667 0,'0'0'58'0,"0"0"18"16,0 0-5-16,0 0 45 16,0 0 4-16,0 0 0 0,0 0 7 15,0 0 27-15,0 0-13 16,0 0 19-16,0 0-40 15,0 0-34-15,0 0-52 0,0 0-34 16,0 0 9-16,-59-37 44 16,6 19-73-16,7 7 6 0,-7 7 2 15,7 11 3-15,0 12 5 16,7 7-8-16,39-26 16 16,-53 40-17-16,53-40-4 15,-26 45 23-15,26-45 1 16,0 0 2-16,20 48-3 0,-20-48-14 15,52 22 8-15,8-11 0 16,5-11 7-16,-6-4-24 0,1-3 21 16,-1-12 9-16,-7-3-9 15,7 4-4-15,-13-12-6 16,-6-3 18-16,-7-4 2 0,-33 37-8 16,39-44-6-16,-39 44-9 15,0 0 9-15,26-37-12 0,-26 37 6 16,0 0-7-1,0 0 20-15,40 51 12 0,-14 12 29 16,-6 15-8-16,-7 11-15 16,7 7-20-16,-1 7 1 15,1-3-20-15,6-4 18 0,-6-4 12 16,0-11-2-16,0-7-14 16,-7-18-21-16,-7-12 34 0,-6-7-4 15,0-37-9-15,-33 15 2 16,-6-23 13-16,0-14-15 15,6-18 0-15,6-23 3 0,8-15-8 16,12-14-5-16,7-4 27 16,7 0-4-16,19 3-11 15,7 16-31-15,6 10-78 16,7 16-146-16,0 10-131 0,0 11-4 16,7 12-62-16</inkml:trace>
  <inkml:trace contextRef="#ctx0" brushRef="#br0" timeOffset="364">4843 1570 1229 0,'0'0'69'0,"0"0"69"16,39-15 31 0,-39 15 26-16,0 0-96 0,0 0-34 15,13 55-41-15,0-7 10 16,0-11-55-16,-13-37 34 0,40 52-19 15,-7-19-5-15,-33-33 21 16,52 19-55-16,-52-19-36 0,59-8 16 16,-19-14 19-16,-40 22 16 15,46-66-36-15,-7-8-27 16,-12 0 32-16,-8-4 61 0,1 8 0 16,-13 15 83-16,-1 14 7 15,-6 41-13-15,0 0-21 16,-46-4-34-16,-6 30 44 15,-21 18-10-15,-6 12-37 0,7 10-5 16,13 1 6-16,13-8-20 16,13-7-14-16,20-4 10 0,13-11-59 15,0-37-128-15,39 26-118 16,14-15-69-16,6-11-43 16</inkml:trace>
  <inkml:trace contextRef="#ctx0" brushRef="#br0" timeOffset="737">5809 1407 1173 0,'0'0'103'0,"0"0"30"16,0 0-27-16,0 0-42 16,-46 11-11-16,46-11-17 15,-46 48 16-15,13-7-8 0,13 7-1 16,20-48 31-16,-7 63-51 15,14-19-9-15,-7-44-14 0,33 44 15 16,-33-44 5-16,46 26-38 16,-46-26-12-16,52-4 5 0,-52 4-8 15,40-37 17 1,-40 37-21-16,46-66 28 0,-20-1 3 16,-13 1 21-16,-6-1-21 15,-7 1 63-15,0 14 59 0,-7 12-1 16,7 40-61-16,-39-15-28 15,-14 30 55-15,-6 10-64 16,7 12-15-16,-8 11 12 0,8 4-6 16,12 0-8-16,8-8-104 15,18 1-126-15,14-45-152 0,0 0-31 16,33 36-10-16</inkml:trace>
  <inkml:trace contextRef="#ctx0" brushRef="#br0" timeOffset="1332">6420 1333 1460 0,'0'0'221'0,"0"0"-55"16,19-37-20-16,-19 37-36 0,0-37-32 16,0 37-24-16,0 0 10 15,0 0-23-15,0 0-31 16,0 0-10-16,0 0 0 0,0 0 0 15,0 0-14-15,0 0 25 16,0 0-7-16,0 0-18 0,-13 45 21 16,13-45-16-1,0 0 11-15,40 36-30 0,-40-36-49 16,46 23 9-16,-46-23-8 16,39 0 20-16,-39 0 37 0,0 0-4 15,40-34-12-15,-40 34 48 16,39-55-17-16,-6 0-12 0,0-1 16 15,-14 8 0-15,14 7 47 16,-6 12 34-16,-27 29-23 16,0 0-25-16,19-30-22 0,-19 30-2 15,0 0-15-15,0 0 90 16,0 0 36-16,0 0-41 16,0 45-19-16,-6 10-1 15,6 8-2-15,0 11 0 0,6 3-18 16,1 16 1-16,6 3 22 15,13 4-19-15,-6 3-12 0,6-7-13 16,-6-7-9-16,0-8-3 16,-14-7 20-16,-6-11 29 15,-13-8-1-15,-13-11-9 0,-14-7-24 16,-19-11-15-16,0-7-11 16,0-12 16-16,0-14-11 0,6-12 5 15,1-7-10-15,19-22-3 16,0-7 3-16,20-19-58 15,19 0-27-15,14-11-61 16,6 4-33-16,20 3-115 0,0 4-151 16,7 4-41-16,13 7-58 15</inkml:trace>
  <inkml:trace contextRef="#ctx0" brushRef="#br0" timeOffset="1620">7583 642 1558 0,'26'-37'170'16,"-26"37"49"-16,0 0-45 16,0 0 103-16,0 0-83 15,0 0-67-15,7 52-39 0,-7 7-11 16,0 15-38-16,-20 4 8 16,-6 7-33-16,-7 3 23 0,0 5 8 15,-13-5-6-15,26-6-20 16,-6-5 20-16,13-7-16 0,13-11 5 15,20-7-19-15,-1-8 5 16,14-7-14-16,13-11 10 16,7-11-39-16,-7-8-35 0,19-14-52 15,1-11-56-15,-7-8-100 16,7-11-161-16,-13-8-108 0,6-3-130 16</inkml:trace>
  <inkml:trace contextRef="#ctx0" brushRef="#br0" timeOffset="2013">8115 1285 1336 0,'0'0'207'16,"0"0"-60"-16,0 0 18 0,0 0-23 16,53 30-59-16,-20-16-21 15,13 1-41-15,-7-11 2 0,7 0-23 16,-7-16-114-16,14-2-26 15,-7-8 59-15,0-8 40 16,-13-3 14-16,6-8 12 16,-12-7 15-16,-1 0-10 0,-13 0 102 15,-6 11 34-15,-21 7-19 16,14 30-36-16,-52 0 23 0,-14 15-27 16,7 15-4-16,-13 10 11 15,6 1 35-15,0 3-23 0,14 1-14 16,12 3 7-16,14-4 19 15,13 0-46-15,13-3 19 0,13 0-26 16,-13-41-21-16,53 44-15 16,6-11-5-16,6-11 9 15,1-7-18-15,0 0-34 16,6-4-30-16,0 0-86 0,-12-7-83 16,-21 0-177-16,-39-4-243 15,26-4-104-15</inkml:trace>
  <inkml:trace contextRef="#ctx0" brushRef="#br0" timeOffset="3369">4442 3531 893 0,'0'0'92'15,"0"0"70"-15,0 0 7 0,0 0 5 16,0 0 3-16,13-33-50 15,-7 7-63-15,-12 0-30 16,-1 4-4-16,7 22-1 16,-39-29-6-16,-7 14 1 0,0 11 12 15,-13 8-17-15,0 14-3 16,-1 12-25-16,8 11 9 0,-1-5 8 16,14 5-8-16,6 0 20 15,7-4 10-15,19-8-3 16,14 5-2-16,-7-34-25 0,33 29 16 15,-1-14-3-15,14-8-2 16,-6-10-11-16,12-9-9 0,-6-10 1 16,7-4-19-16,0-11-9 15,-7 1 2-15,-7-16 13 16,-6 4 13-16,-7-4-7 0,0 15 33 16,-6 4-6-16,-20 33 4 15,13-26-23-15,-13 26 0 16,0 0 115-16,20 48-48 0,-7 19-1 15,7 10-31-15,0 15 10 16,6 16 6-16,0 6-4 0,7 4-9 16,0-3-9-16,0-4 9 15,-7-12 16-15,0-10 5 0,-13-15-24 16,-6-11-1-16,-27-19-16 16,-13-11-2-16,-13-21-17 0,-6-12 15 15,-14-19-35-15,-6-22-58 16,6-10-24-16,7-23 6 0,0-7 35 15,26-8 51-15,20 0 18 16,13 4 0-16,33 4-20 16,6 3 6-16,27 8 11 0,13 4-101 15,13 3-107-15,13 7-93 16,0 1-34-16,7 3-19 0,-20 4-1 16</inkml:trace>
  <inkml:trace contextRef="#ctx0" brushRef="#br0" timeOffset="4008">5388 3084 1422 0,'0'0'199'0,"0"0"64"0,0 0-43 16,-33 41-52-16,13 7-17 0,7 4-30 16,0 10-26-16,7 1-31 15,6 4-37-15,13-1 4 0,6 1-11 16,8-8-2-16,6 0-10 15,6-4-11-15,0-7-9 0,-6-11-12 16,7-11-66-16,-1-7-42 16,1-16-29-16,-1-6-79 0,0-16 8 15,7-7 4-15,14-14-41 16,-8-8 32-16,14-11 53 0,-20 7 107 16,20 0 38-16,-20 8 34 15,-7 11 26-15,-39 33 65 16,39-37 56-16,-39 37 43 0,0 0 27 15,0 0-53-15,0 0-55 0,0 0-32 16,-46-26 1-16,7 18 18 16,0 16-23-16,-7 7-5 0,13 14 15 15,-7 4-7-15,40-33-55 16,-46 52 7-16,20-8-8 0,6-3-5 16,20-41-2-16,-6 48-11 15,6-48 3-15,19 44 14 0,-19-44-24 16,53 23 17-16,0-16-69 15,-1-11 9-15,1-7-4 16,6-7-7-16,-13-15 15 0,0-4-3 16,-7-15 7-16,-6-7 34 15,-7-8 7-15,-6-3-1 0,-20 4 64 16,0 14 66-16,-6 15-25 0,6 37-30 16,0 0-36-16,0 0 1 15,-40 11-10-15,40-11 30 0,-46 59 1 16,20 0 15-16,19 4-28 15,14 0-31-15,6-4-16 0,7-4 13 16,13-3 4-16,-1-4-2 16,14-7-16-16,7-8-54 15,-7-7-54-15,0-11-51 0,7-12-63 16,-7-6-68-16,-7-8-17 16,14-15-49-16,-21-11-5 0,1-15 0 15</inkml:trace>
  <inkml:trace contextRef="#ctx0" brushRef="#br0" timeOffset="4829">6781 3487 961 0,'0'0'250'16,"0"0"-25"-16,0 0-28 16,0 0-25-16,-26-33-33 0,26 33-50 15,0 0-40-15,0 0-23 16,26-30-14-16,14 4-30 16,6 4-22-16,6 0-21 0,7-4-34 15,7-3-13-15,-7-5-7 16,0-10-15-16,-6-8 22 0,6-18 52 15,-6 0 36-15,-21 0 31 16,-18 7 24-16,-14 11 11 0,-7 12-10 16,-32 25 59-16,-27 18-23 15,-13 23 27-15,0 11 7 0,0 15 0 16,7 3-35-16,13 1 5 0,19 7 9 16,14 3-29-16,13-7-26 15,20-7-26-15,12-4 13 16,14-4-2-16,7-7-15 0,6 0 8 15,19-11-11-15,8 0-13 16,-8-8-36-16,-12-3-5 0,6-7-61 16,-20-1-29-16,-39-7-21 15,0 0-60-15,40-7-51 0,-40 7 14 16,0 0 30-16,-33-12 44 16,-13 5 38-16,0 7 70 0,-7 0 19 15,7 0 49-15,20-4-4 16,26 4 19-16,0 0-9 0,0 0 14 15,7-37-12-15,26 4 35 16,13 0 23-16,13-4-7 16,6 4 19-16,-5-1 25 0,12 1 40 15,-13 0-24-15,7 0 8 16,-7 3-24-16,0 1 69 0,-6-5 88 16,-14 5-42-16,-39 29-50 0,46-48-1 15,-13 11-1-15,-20 7-60 16,7 1-29-16,-14-1-35 0,-12 1 2 15,-1-1-29-15,-6 1-4 16,13 29 4-16,-20-37 4 0,20 37-8 16,-26-34 15-16,26 34 1 15,0 0-9-15,-39-22 11 0,39 22-20 16,-33-7 9-16,33 7-12 16,0 0 15-16,0 0-9 15,0 0 64-15,-27 37-8 0,1 3 2 16,26 5-14-16,13 6 20 15,7 1 38-15,0 7-35 0,-1 0-18 16,8 4-21-16,-1 0 37 0,7-4-1 16,0 0 1-16,6 0 5 15,-13 0 25-15,1-7 0 0,-14-4-23 16,-7-4-17-16,-6-3 6 16,-6-8-34-16,-20 1 1 0,-14-8-22 15,1-4 9-15,-14 0-1 16,1-4-5-16,-1-3-6 0,0-4-27 15,1-7-92-15,12 0-103 16,-6-8-90-16,46 4-136 16,-32-4-172-16,32 4-59 0</inkml:trace>
  <inkml:trace contextRef="#ctx0" brushRef="#br0" timeOffset="5308">6985 3553 378 0,'33'-29'39'0,"-33"29"25"15,26-22-17-15,-26 22 32 0,0 0 13 16,33-19 1-16,-33 19 18 15,0 0 18-15,0 0 58 0,0 0 93 16,0 0-43-16,0 0-39 16,0 0-61-16,6 30-8 0,-6-30-18 15,0 33-21-15,0-33-17 16,14 33-10-16,-14-33-1 0,26 34 13 16,-6-5-28-16,-20-29-25 15,19 41-5-15,-6-4-6 0,-13-37-15 16,0 33-1-16,0-33-130 15,-46 44-188-15,7-7-237 16,-14-3-167-16</inkml:trace>
  <inkml:trace contextRef="#ctx0" brushRef="#br0" timeOffset="76020">9186 531 704 0,'0'0'16'0,"0"0"51"16,0 0 36-16,0 0 1 0,0 0-3 16,0 0 2-16,0 0-4 15,0 0 0-15,0 0 30 0,0 0-30 16,0 0 5-16,0 0-53 16,0 0 17-16,0-37-44 15,0 37-9-15,-20-37-15 0,1 8-10 16,-1-4-8-16,-13-8 25 15,-13 0-5-15,-13-3-8 16,-7 3 32-16,-6 1-9 0,-7 7-26 16,7 7 23-16,6 0-36 15,-6 7 22-15,6 1 18 16,1 7 2-16,5 0 34 0,8 7-1 16,-7 0-39-16,13 1-8 15,-13-1 20-15,13 0-26 0,0 4 34 16,-7 4-26-16,0-4-3 15,-6 0-37-15,7-4 26 0,-7 1 26 16,6-1-10-16,0 0-16 16,1 0-17-16,-1 1 31 0,7-1-11 15,-13 0 16-15,0 4 1 16,-7 0-14-16,7 0-3 16,-13-3-1-16,0 3-2 15,-1 0 9-15,1 0 0 0,-7 3-19 16,13 5 5-16,1-1-1 15,-8 1 21-15,14-1 3 0,0 4 7 16,0 7 7-16,-7 1-38 16,7 7 16-16,0-4-4 15,0-4 8-15,6-3 24 0,53-15-18 16,-59 19-9-16,7-5-8 16,52-14-4-16,-60 19 7 0,8-8-8 15,-1 7 13-15,1 1-2 16,-7 3-6-16,-7 8 6 15,-6 3 18-15,-7 8-5 16,-7 7-13-16,7-4-8 0,-6-3-2 16,6-8 18-16,7-4-2 15,6-6-22-15,0-5 7 0,14-7 0 16,-1-11 16-16,7-4-28 16,0-3 29-16,0-8 8 0,-6 0-7 15,6-3-25-15,0 0 1 16,6 3 17-16,1 4-9 0,-1 3-6 15,-12 12 31-15,6 7-24 16,-7 11-17-16,-6 0 32 16,7 4-5-16,-8 4 8 15,1-1 60-15,-6 5-41 0,5-1 9 16,-12 4-32-16,6-4-2 16,1 0-1-16,6-3-6 0,-7-4 17 15,13 0-22-15,7-4-11 16,7 0 8-16,39-22 0 15,-40 33 3-15,40-33 9 0,-32 37-3 16,32-37-3-16,-33 52 0 16,20-8-16-16,-1 4 16 0,8 0-4 15,-1 4-3-15,-6 0 18 16,0-1-7-16,-7 5 6 16,7 3-10-16,0 0-4 15,0-4 10-15,0 8-23 0,6-4 17 16,-6-3-8-16,0-4 25 15,0-1-22-15,0-3-3 0,-1 4 5 16,-5 3 3-16,-8 5 13 16,1 2-13-16,0 5-13 0,0 7 13 15,-7 3 0-15,6 5 11 16,1 3-5-16,6 3 7 16,7-3-3-16,13 0-27 0,0-4 20 15,13-3-3-15,14-4-15 16,-1 0 12-16,0-8 23 15,7 1-14-15,0-4-14 0,6-1 21 16,-6 1 5-16,0 4 33 16,0 7 11-16,-7 0-1 0,1 3-14 15,-8-3-17-15,1 4 1 16,-7-1-31-16,7-3 4 16,0-4 7-16,-1 0-2 0,8-7-4 15,5-4-8-15,8 1 12 16,12-5-9-16,14-7 0 0,13-4-6 15,13-7 12-15,7-4-24 16,12 1 20-16,8-1-2 16,19 0-4-16,6-3 13 0,14 3-9 15,6 4 3-15,0 7-6 16,-6 1 6-16,0-1 5 0,0 4-5 16,-7-4 7-16,0 8-7 15,-13-4-3-15,6-4 3 0,-12 1-3 16,-1-8 0-16,-6-4 0 15,0-7 0-15,6-8-9 0,-6-3 13 16,7-8-9-16,-14-7-18 16,7-3-6-16,6-12 5 0,-6 0 29 15,0-3-20-15,-7-1 25 16,-6-3-20-16,-7 0 27 16,7-4-22-16,-20 0 11 0,-7-3-11 15,-6-1 9-15,-7 4-7 0,1-3-1 16,-14-5 12-16,0-2-12 15,-6-1 1-15,-1-4 3 0,7 0-11 16,0-7 11-16,7-3 6 16,0-5-19-16,6-3 4 0,-6 0 2 15,6 0 11-15,0 0-18 0,1 0 14 16,-8-1 0-16,1 9 13 16,-13-1-13-16,6 4 6 0,0 4-1 15,-7-4 3-15,-6-4-8 16,14 0 0-16,-21-3 4 0,7-1-4 15,-7 1-6-15,1 3 15 16,-7 0-12-16,0 4 6 16,-7 0-6-16,-13 4-1 0,13 3 0 15,-6-3 4-15,0 0-12 0,-1-1 19 16,-5 1-17-16,-1-4 17 16,13-4-2-16,-13-3-9 0,-6-1 4 15,-7-3 3-15,0-3-8 16,0-1 5-16,-7 0-9 0,1 0 9 15,-1-3-5-15,-6-1 8 0,0-3 1 16,-14 0-4-16,14 0 3 16,0-1 6-16,-7 1-1 15,-6-4-6-15,0 4-2 0,0-8-12 16,-20 1 6-16,19-4 15 16,-6-4-9-16,1 0-7 0,-1 7 12 15,0 1-5-15,0 6 13 0,-6 5-16 16,12 3 13-16,-6 4 3 15,-6 0 8-15,13 3-25 0,-7 1 4 16,7 3 0-16,6 4-16 16,0 4 16-16,0 3 4 0,7 4-4 15,13 37-5-15,-6-37 12 16,6 37-46-16,-27-40-70 16,27 40-53-16,-26-41-115 0,26 41-88 15,-26-44-133-15,26 44 4 0</inkml:trace>
  <inkml:trace contextRef="#ctx0" brushRef="#br0" timeOffset="77459">0 2955 571 0,'39'-30'69'0,"-39"30"-5"16,0 0 18-16,0 0 14 0,0 0-7 15,0 0-2-15,0 0-22 16,0 0 9-16,0 0-3 15,0 0-15-15,33-48-15 0,-33 48 54 16,33-37-17-16,-33 37-10 16,33-40-26-16,-33 40-9 0,39-45 9 15,-6 5-50-15,6 3 18 0,1-4 9 16,12-3-30-16,7 0 19 16,1 3 21-16,5-3-23 0,8-1-17 15,-1 5 35-15,0-1-12 16,7 11 44-16,6 1 33 0,-6 3-29 15,0 8-15-15,0 6 20 16,0 9-35-16,-7 3-10 16,7 11 5-16,0 4-8 0,0 3-4 15,-7 1-30-15,-6 3 35 16,6 4 0-16,-6-4-15 0,6 4-16 16,-6-1 23-16,-7-2-5 0,7-1-9 15,-7 0 30-15,-7-7-14 16,1-8-30-16,-7-3 49 0,6-4-31 15,-6-4-15-15,0-3 20 16,7-1 0-16,-7-3-28 0,0 4 37 16,0-4-10-16,6 0-26 15,-12 0 19-15,6 0 34 16,-46 11-39-16,0 0 20 0,46-15 16 0,-46 15-18 16,0 0-20-16,0 0-1 15,0 0-35-15,0 0-24 16,0 0-39-16,0 0-49 0,0 0-20 15,0 0-49-15,0 0 22 16,0 0-3-16,0 0 30 0,-20-41 29 16,20 41 15-16,0 0 34 15,0 0 22-15,-46-44 39 0,46 44 15 16,-46-48 33-16,46 48 26 16,-39-56 11-16,39 56 13 0,-33-51 26 15,33 51-5-15,-33-48 35 0,33 48-24 16,0 0 23-16,0 0-6 15,-33-52 10-15,33 52 21 16,0 0-93-16,0 0-15 0,0 0 33 16,0 0 52-16,0 0-33 15,0 0-17-15,0 0-39 0,-6 48-27 16,6-48 16-16,6 55 3 16,-6-55-19-16,40 48 6 0,-40-48 3 15,52 37-2-15,-12-15-20 16,-40-22 13-16,52 12 13 0,-52-12-7 15,40-4 3-15,-40 4-2 0,0 0-12 16,46-30-4-16,-46 30 21 16,0 0 4-16,0 0 70 15,32-40-8-15,-32 40-23 0,0 0 13 16,0 0-36-16,0 0 7 16,0 0-11-16,0 0 18 0,0 0 4 15,0 0-22-15,-52 48 2 16,-1-4-25-16,7-3-13 0,0 7 3 15,7-4 26-15,6-3-21 0,33-41-12 16,-39 48-147-16,39-48-146 16,-27 37-238-16,27-37-95 0</inkml:trace>
  <inkml:trace contextRef="#ctx0" brushRef="#br0" timeOffset="79335">2221 2028 402 0,'0'0'17'16,"0"0"-11"-16,0 0 32 16,0 0 6-16,0 0 1 0,0 0 71 15,0 0-3-15,0 0-13 16,0 0-44-16,0 0 2 16,33 40-48-16,-33-40 0 0,0 0-18 15,0 0 22-15,0 0 23 16,39 34-34-16,-39-34-14 15,39 18 28-15,-39-18-35 16,53 11 24-16,-7-7 13 0,-13 3-19 16,6-3 0-16,-39-4 13 15,46 4-24-15,-13-4-2 0,-33 0 29 16,0 0 0-16,46 11-33 16,-46-11 8-16,0 0 27 15,0 0-32-15,33 7-12 0,-33-7 21 16,0 0 10-16,0 0-1 15,0 0-19-15,0 0 36 0,0 0-29 16,39 15 1 0,-39-15 12-16,0 0 1 0,0 0-1 15,0 0-17-15,0 0 14 16,0 0 71-16,0 0 25 0,0 0-38 16,40 18-2-16,-40-18 24 15,0 0 10-15,33 11-45 16,-33-11-29-16,0 0 22 0,39 19-12 15,-39-19-5-15,0 0-14 16,0 0-9-16,0 0 0 0,39 7 7 16,-39-7-7-16,0 0 7 15,0 0 7-15,0 0-3 16,0 0-11-16,0 0 0 16,0 0-10-16,0 0 41 0,0 0-22 15,0 0 31-15,0 0-2 16,0 0 6-16,0 0 18 15,0 0-22-15,0 0 2 0,0 0-27 16,0 0 7-16,0 0-14 16,0 0-2-16,0 0 7 0,0 0-9 15,0 0-14-15,0 0 21 16,0 0 3-16,0 0 11 16,0 0-21-16,0 0 12 0,0 0-28 15,0 0 8-15,0 0 11 16,0 0 3-16,0 0-5 15,0 0 34-15,0 0-5 16,0 0-2-16,0 0-17 0,0 0-6 16,0 33 40-16,-19 4-2 15,-8 4 12-15,-12 7-10 0,-7 15 7 16,0 3-4-16,0 8-19 16,-7 4-10-16,1-1-8 0,6-3-15 15,0-7 0-15,13-12-11 16,7-10 8-16,6-16 3 15,20-29-45-15,-26 22-75 16,26-22-88-16,0 0-111 0,0 0-118 16,0 0-1-16,0 0-35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56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0 115 755 0,'0'0'168'0,"0"0"1"16,0 0-2-16,0 0-40 0,0 0-9 15,40-19 132-15,6 12-35 16,13-4-104-16,0 3-16 0,13-7-33 15,1 8-11-15,6 0-10 0,-14-4-32 16,1 3 8-16,-13 1-15 16,-14-1-2-16,-39 8-5 0,39-7 5 15,-39 7-9-15,0 0-79 16,0 0-61-16,0 0-41 0,0 0-38 16,0 0-53-16,0 0-47 0,0 0-45 15,0 0 27-15</inkml:trace>
  <inkml:trace contextRef="#ctx0" brushRef="#br0" timeOffset="245">106 70 721 0,'0'0'105'0,"0"0"0"16,0 0-21-16,0 0-28 15,0 0 201-15,0 0 36 0,0 0-43 16,6 41-55-16,-6-41 4 0,26 52-39 15,1-8-15-15,-1 4-45 16,-6-4-35-16,6 1-40 0,0-5 5 16,-6-6-30-16,0-1 4 0,-20-33 11 15,0 0-36-15,19 44-79 0,-19-44-77 16,0 0-17-16,27 44-121 16,-27-44-104-16,33 15-14 0,-33-15-19 15</inkml:trace>
  <inkml:trace contextRef="#ctx0" brushRef="#br0" timeOffset="624">710 277 1066 0,'-6'-37'173'15,"6"37"-2"-15,0 0-12 0,0 0-54 16,0 0-32-16,0 0-25 15,0 0-10-15,0 0 10 0,46-7 109 16,-46 7-18-16,46 18 5 0,-7-3-19 16,-39-15 0-16,39 41-43 15,1 3-24-15,-7-11-25 0,0 8-11 16,-33-41-15-16,26 48-7 0,7-7 3 16,-33-41-11-16,0 0 13 15,0 0 3-15,0 0 5 0,0 0 10 16,0 0-11-16,0 0-22 15,0 0 16-15,0 0-12 0,39-23 1 16,-39 23 5-16,33-59-13 0,0-3-18 16,-13 2 19-16,-1 5-20 15,1 3 17-15,-7 12-23 0,-13 40-9 16,7-34-51-16,-7 34-87 0,0 0-103 16,0 0-157-16,0 0-25 15,0 0 20-15</inkml:trace>
  <inkml:trace contextRef="#ctx0" brushRef="#br0" timeOffset="808">1137 137 967 0,'0'0'156'0,"0"0"89"16,0 0-17-16,53 15-45 15,-1-8-43-15,-19-14-4 0,13 7-46 16,-6-8-24-16,-40 8-53 0,39-7-2 15,-39 7-4-15,0 0-80 16,0 0-159-16,0 0-239 16,0 0-67-16</inkml:trace>
  <inkml:trace contextRef="#ctx0" brushRef="#br0" timeOffset="992">513 303 1466 0,'0'0'207'0,"0"0"23"16,0 0-7-16,0 0 10 15,0 0-31-15,0 0-83 0,53-15-46 16,-1 8-26-16,1 3-47 16,-1 4-157-16,-12 4-273 0,-1-8-282 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6:13.2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0 159 626 0,'0'0'75'0,"0"0"23"0,0 0-25 16,0 0 1-16,0 0-7 15,0 0 10-15,0 0-8 16,0 0-8-16,0 0 21 0,0 0-32 16,0 0-30-16,20-41 11 15,33 12 47-15,25 10-25 16,34 1-20-16,26 7-14 16,33 0 7-16,20-4-7 0,12 7-14 15,1 5 15-15,-7 3-27 16,-13 0 7-16,-20 0 2 15,-13 0 14-15,-6 0 0 0,-20 3-53 16,-13 1 42-16,-14 4-1 16,-12-1 14-16,-21-3 0 15,1 7-25-15,-13-4 4 0,-1 8 3 16,-12-4 0-16,-40-11 8 16,46 22 2-16,-46-22 13 0,52 33 111 15,-52-33-19 1,40 60 22-16,-14 6-39 0,-13 15-53 15,-6 26-21-15,-7 26-10 16,-7 15-19-16,-6 15 18 0,-7 7-13 16,-6 7 2-16,0 4 9 15,-1-7-19-15,1-15-18 16,13-12 26-16,13-17 15 0,0-12-15 16,13-18 19-16,0-15-11 15,7-8-17-15,6-14-4 16,0-8 3-16,-6-10 29 0,-20-45-19 15,26 44 8-15,-26-44 1 16,20 44-13-16,-20-44 4 0,26 48 34 16,-26-48-15-16,7 52-7 15,-7-52-16-15,7 52 1 16,-7-52 5-16,0 0 15 16,0 0-26-16,0 0 30 0,0 0-16 15,0 0-10-15,0 0 22 16,0 0-1-16,0 0-16 15,0 0-18-15,0 0 18 0,6-48 3 16,1 4-8-16,-7 44-22 16,-7-56-28-16,1 12-6 15,6 44 18-15,-20-56 28 0,0 8-1 16,-6 8 22-16,26 40-2 16,-26-56-35-16,6 16 20 0,20 40 4 15,-20-52 32 1,0 11-18-16,20 41-19 0,0 0 12 15,-13-48-14-15,13 48 24 16,0 0 7-16,0 0-17 0,0 0 0 16,-13-44 0-16,13 44 11 15,0 0-8-15,0 0-10 16,0 0-8-16,0 0 34 0,0 0-31 16,0 0 2-16,0 0 3 15,0 0 2-15,0 0-2 16,0 0 15-16,0 0-3 0,0 0-10 15,0 0 5-15,0 0-11 16,0 0 26-16,0 0-12 16,0 0 3-16,0 0-24 15,0 0 8-15,0 0 24 0,0 0-1 16,0 0-13-16,0 0-29 16,-39-48 29-16,39 48 0 0,-40-52-24 15,40 52-3-15,-52-48-3 16,52 48 17-16,-46-44 13 15,46 44-12-15,0 0 3 0,-46-48 29 16,46 48-42-16,0 0 33 16,0 0-2-16,0 0-9 15,-46-41-4-15,46 41 4 16,0 0 0-16,0 0 11 0,0 0-6 16,0 0-5-16,0 0 17 15,0 0-32-15,0 0-1 16,0 0 27-16,0 0-17 0,0 0-1 15,0 0-9-15,0 0 16 16,0 0 15-16,0 0-30 0,0 0-93 16,0 0-111-16,0 0-117 15,0 0 2-15,-40-18 15 16,40 18 44-16</inkml:trace>
  <inkml:trace contextRef="#ctx0" brushRef="#br0" timeOffset="937">2300 1929 395 0,'0'0'125'0,"0"0"28"0,0 0 15 15,0 0-35-15,0 0-6 16,0 0-46-16,-13-41-29 15,13 41-55-15,0 0-20 16,0 0 23-16,0 0 5 16,0 0-14-16,0 0 0 0,0 0 28 15,0 0-10-15,0 0 104 16,13 59-53-16,0-15 77 0,-13-44-53 16,27 60-33-16,-8-12-21 15,1 0 96-15,-20-48-62 16,26 59 39-16,1-8-34 0,5-6-19 15,1-1 0-15,-33-44-55 16,40 56-12-16,-14-5 11 16,-26-51 29-16,33 52-20 15,-33-52 8-15,33 52-14 0,-33-52-14 16,33 48 17-16,-33-48 8 16,0 0 11-16,26 48-19 15,-26-48 7-15,0 0-12 0,0 0 31 16,0 0 34-16,0 0-14 15,0 0-12-15,0 0 4 0,0 0 10 16,0 0 8-16,0 0-3 16,0 0-28-16,0 0-14 15,0 0-14-15,0 0 34 16,0 0-15-16,0 0-16 0,0 0 16 16,0 0-21-16,0 0 11 15,0 0-12-15,0 0 0 16,0 0 6-16,0 0 3 0,0 0 15 15,0 0-13-15,0 0 1 16,0 0-10-16,0 0-3 16,0 0 12-16,0 0-5 0,0 0-10 15,0 0 4-15,52-41 6 16,-12 0 11-16,-1-7-7 0,1-7-13 16,-7-8 3-16,6-3-2 15,-6 3 15-15,6 0 6 16,-12 8-13-16,-8 14-11 0,8 0 11 15,-27 41 0-15,19-40 3 16,-19 40 6-16,13-45-3 16,-13 45-16-16,0 0 1 15,0 0 2-15,14-33 0 0,-14 33 17 16,0 0-2-16,0 0-17 16,0 0-2-16,0 0 11 15,0 0 20-15,0 0-30 0,0 0 5 16,0 0 5-16,0 0 0 15,0 0 11-15,0 0-17 0,0 0-4 16,0 0 0-16,0 0 23 16,0 0-5-16,0 0-1 15,0 0-17-15,0 0 10 16,0 0 6-16,0 0 4 16,0 0-10-16,0 0-3 0,0 0-16 15,0 0-148-15,0 0-80 16,0 0-199-16,0 0-68 0,0 0-23 15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6:19.2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933 195 932 0,'0'0'210'16,"0"0"25"-16,0 0 18 16,0 0-25-16,0 0-50 0,0 0-17 15,0 0-2-15,0 0-5 16,0 0-34-16,0 0-11 15,0 0-25-15,0 0-29 0,0 0-27 16,0 0-9-16,-26 7-15 0,-7 12 7 16,0 14-6-16,-13 0-8 15,13 1 3-15,-6-1 0 0,13 7 5 16,-1-6-11-16,8-1 2 16,12-11 14-16,7-22-3 0,-6 26-7 15,6-26 11-15,19 33-8 0,1-18-6 16,13-4-7-16,0-15-31 15,0-10 3-15,-7-5-6 0,7-10-6 16,-7-8-9-16,0-4 4 16,1-3-21-16,-8-1 34 0,8-3 8 15,-21 4 17-15,7 7 8 16,-13 4 5-16,0 33 9 0,-6-30-5 16,6 30-7-16,0 0 14 0,0 0-13 15,0 0-8-15,-33-18 18 16,0 25-4-16,33-7 6 0,-39 19-6 15,39-19-3-15,-33 40-2 0,6-10-12 16,14-1-36-16,13-29-58 16,-6 41-135-16,6-41-92 0,0 37-2 15,6-8-8-15,-6-29-18 16</inkml:trace>
  <inkml:trace contextRef="#ctx0" brushRef="#br0" timeOffset="305">1098 553 983 0,'0'0'107'15,"0"0"147"-15,0 0 27 16,19 45-64-16,-6-12-59 0,14 4-52 15,-8 0-9-15,1 0-43 0,6 3 25 16,1-6-28-16,-1 10-36 16,0-3 3-16,1-8-5 0,-1 4-1 15,0-8-6-15,-6-3-4 16,0-4 5-16,-20-22-11 0,0 0-57 16,26 30-81-16,-26-30-68 0,0 0-86 15,0 0-34-15,0 0-28 16,0 0 19-16</inkml:trace>
  <inkml:trace contextRef="#ctx0" brushRef="#br0" timeOffset="625">986 727 1079 0,'0'0'229'0,"0"0"40"16,0 0-2-16,0 0-19 15,0 0-52-15,0 0-47 0,0 0-15 16,0 0-24-16,0 0-10 0,0 0 27 16,-46 7-27-16,-7 19-25 15,7 4-10-15,-13 3-5 16,13 8-20-16,-6-4-22 0,6 3-18 15,0 1-3-15,0-8 9 0,13-3-6 16,6-8-119-16,27-22-105 16,0 0-109-16,0 0-150 0,0 0-87 15,0 0 52-15,0 0 69 0</inkml:trace>
  <inkml:trace contextRef="#ctx0" brushRef="#br0" timeOffset="956">914 1034 1225 0,'0'0'243'0,"0"0"21"15,0 0-25-15,32-34-29 0,-32 34-62 16,0 0-72-16,0 0-3 0,0 0-29 15,0 0-21-15,0 0 147 16,0 0-33-16,46 19-66 0,-13 3-35 16,-33-22-1-16,40 48-6 15,-7 0-12-15,-7 0-5 0,0-4 2 16,0 1-11-16,1-1-8 16,-8-3 13-16,1-4-14 0,0-8-5 15,-20-29-90-15,0 0-34 0,26 33-51 16,-26-33-73-16,0 0-175 15,0 0-26-15,0 0 7 0,0 0-18 16</inkml:trace>
  <inkml:trace contextRef="#ctx0" brushRef="#br0" timeOffset="1364">835 1174 341 0,'0'0'60'16,"0"0"-4"-16,0 0 33 0,0 0 24 16,0 0 21-16,0 0 4 15,0 0 0-15,0 0-15 0,0 0-17 16,0 0-32-16,0 0 28 0,0 0 140 16,0 0-35-16,0 0-37 15,0 30-39-15,-13 6-11 0,-1 5-20 16,-12 7 0-16,0 8-46 0,-7-5-17 15,7 1-28-15,-14 0 5 16,7-1-14-16,1-6-47 0,-1-5-214 16,33-40-217-16,-33 37-113 0,33-37-30 15</inkml:trace>
  <inkml:trace contextRef="#ctx0" brushRef="#br0" timeOffset="1708">2359 25 760 0,'-39'-26'145'15,"39"26"9"-15,-33-15 8 0,33 15 3 16,-53 15-38-16,7 7 3 16,-6 12-3-16,-7 14 10 0,-27 14 44 15,-19 16-28-15,-13 14 5 0,-14 12-36 16,-19 7-28-16,0 3-42 16,0 8-35-16,-7-4-12 0,1-7-26 15,5-4 5-15,14-11-60 0,7-7-71 16,13-11-96-16,13-16-51 15,19-14-85-15,7-14-22 16,20-16-14-16</inkml:trace>
  <inkml:trace contextRef="#ctx0" brushRef="#br0" timeOffset="1972">480 258 826 0,'0'0'38'0,"0"0"29"15,0 0 30-15,0 0 177 16,0 0-32-16,39-8-58 0,14 19-45 16,13 19 23-16,12 11-26 15,28 18-9-15,18 4-45 0,8 10-20 16,12 1-22-16,8 4-32 0,5-4 11 15,8-4-15-15,-8 4-89 16,1-11-203-16,-7-4-181 0,-19-11-75 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6:25.4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578 165 971 0,'0'0'230'15,"6"-19"94"-15,-6 19-43 0,0 0-10 16,0 0-47-16,0 0-84 15,0 0-53-15,0 0-29 0,0 0-44 16,0 0-2-16,0 0-2 0,-52 15-16 16,-1 11 13-16,7 0-17 15,13 3 10-15,1 4 5 0,12-3-25 16,7 3 20-16,13-33-4 16,0 45-19-16,6-16 14 15,-6-29-17-15,27 33 12 0,5-18 10 16,1-7-11-16,0-5 18 0,7-6 6 15,-8-12-16-15,1 0 7 16,0-3 3-16,0-12-33 0,-7-3 5 16,-6-4-1-16,0-4-15 0,-7-7 16 15,0-4 7-15,-6 8 10 16,-7 0 18-16,-7 7-27 0,0 11 13 16,7 26-5-16,-32-22-24 0,-8 18 33 15,-6 11-5-15,0 12-1 16,-6 3 6-16,12 8-11 0,7-5-5 15,7 9-41-15,6-5-86 16,20-29-37-16,0 0-83 0,-13 45-76 16,7-12-18-16,6-33-7 15</inkml:trace>
  <inkml:trace contextRef="#ctx0" brushRef="#br0" timeOffset="328">466 427 1076 0,'0'0'269'0,"0"0"24"15,0 0-59-15,0 0-74 16,0 0-97-16,0 0-35 0,13 37 75 15,-13-37-19-15,27 40-34 16,-1-3-7-16,0 0-30 0,0 4 14 16,1 3-15-16,6 4-2 0,-1-3-10 15,1-5 4-15,7 1-19 16,-1-8 32-16,1 4-17 0,-8-7-32 16,8-8-43-16,-40-22-80 15,0 0-42-15,0 0-98 0,39 11-54 16,-39-11-7-16,0 0 7 15</inkml:trace>
  <inkml:trace contextRef="#ctx0" brushRef="#br0" timeOffset="668">446 774 1208 0,'0'0'233'0,"0"0"17"15,-26-37-32-15,26 37-46 16,0 0-88-16,0 0-8 0,0 0-39 16,0 0 18-16,0 0-14 0,0 0-5 15,0 0-6-15,0 0 115 16,-26 11-22-16,26-11-22 0,-53 52-32 15,14-8-6-15,-1 1-23 16,1-5-17-16,-7-3-28 0,7 0 13 16,6-4 8-16,0-7-8 15,33-26-19-15,-40 26-116 0,40-26-128 16,0 0-148-16,0 0-114 16,-32 15-91-16,32-15 57 0</inkml:trace>
  <inkml:trace contextRef="#ctx0" brushRef="#br0" timeOffset="969">880 1003 1422 0,'26'-7'306'15,"-26"7"-35"-15,0 0-80 16,0 0-90-16,0 0 12 0,0 0-9 16,0 0-37-16,20 40-34 0,-7-6-7 15,0-8-26-15,-6 7 28 16,6 0-22-16,0-3-4 0,7-1-2 16,-20-29 0-16,26 37-9 0,-6-7 2 15,-20-30-62-15,20 29-63 16,-20-29-52-16,0 0-93 15,0 0-105-15,0 0-139 0</inkml:trace>
  <inkml:trace contextRef="#ctx0" brushRef="#br0" timeOffset="1244">630 1125 1509 0,'-13'-29'317'15,"13"29"23"-15,0 0-67 0,0 0-92 16,0 0-71-16,0 0-41 16,0 0-17-16,0 0 54 15,0 0-3-15,-26 37-40 0,0 3-36 16,-7 8-16-16,7-3-1 0,6 6 1 15,0-3-18-15,-6-3-96 16,0-8-102-16,6 3-137 0,0-14-228 16,0 11-118-16</inkml:trace>
  <inkml:trace contextRef="#ctx0" brushRef="#br0" timeOffset="2812">624 612 322 0,'0'0'28'0,"0"0"55"16,0 0 24-16,0 0-19 16,0 0 5-16,0 0 69 0,0 0-9 15,0 0-30-15,0 0-33 0,0 0 32 16,39-4-4-16,-39 4 22 15,40 0-2-15,-7 4 7 0,-7-1-44 16,7 5 0-16,0-1-10 16,-33-7-43-16,46 7 3 0,-14 12-7 15,-32-19 5-15,40 15-33 0,-14-8 10 16,-26-7-30-16,40 15 16 16,-40-15-4-16,32 7-4 0,-5 1 3 15,-27-8 1-15,33 11-12 16,-33-11-9-16,0 0 7 15,39 18 19-15,-39-18-11 0,0 0 2 16,26 11-4-16,-26-11-15 0,0 0 15 16,0 0-10-16,0 0 20 15,0 0-15-15,0 0 5 0,0 0 4 16,0 0-9-16,0 0 13 0,0 0 6 16,0 0-14-16,0 0 15 15,33 15-1-15,-33-15-14 0,0 0-3 16,0 0 15-16,0 0-12 15,0 0 10-15,0 0-10 0,0 0 4 16,0 0 8-16,26 11 11 16,-26-11 6-16,0 0 1 0,0 0-7 15,0 0-7-15,0 0-7 16,0 0-18-16,0 0 17 0,0 0 1 16,0 0-21-16,0 0 5 15,0 0-12-15,-52 0-1 0,12 8 15 16,-12-16-50-16,-1 8-13 0,-6 0 8 15,0-4 22-15,0 1 12 16,0-1 26-16,6 0 0 0,7 1-9 16,0-5 1-16,46 8 22 0,-33-11-19 15,33 11 12-15,0 0-7 16,-33-11-10-16,33 11-15 0,0 0-35 16,0 0-128-16,0 0-132 0,0 0-84 15,0 0-61-15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9:32.3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5816 592 545 0,'0'0'160'0,"0"0"12"0,0 0-20 16,26 7-1-16,-6 4-13 15,-1 0-23-15,-6 4-17 0,20 0-15 16,-33-15-9-16,33 29-23 15,-13-6-35-15,-20-23 3 0,52 29-7 16,-25-10-8-16,-27-19-11 16,0 0 33-16,39 18-21 0,-39-18 25 15,0 0 16 1,0 0-18-16,0 0-35 0,0 0 37 16,-39 0-34-16,-7-11-19 15,6 0-8-15,40 11-52 0,-46-19 39 16,46 19 22-16,-39-29-78 15,39 29 26-15,-26-41 12 0,26 41 52 16,0-40-28-16,0 40 62 16,0 0-14-16,0 0-23 0,32-15 40 15,-32 15 16-15,40 4 30 16,-40-4-40-16,33 22 13 0,-33-22-8 16,26 29 26-16,-26-29 7 15,20 33-49-15,-20-33 25 16,0 0-10-16,0 34 9 0,0-34-40 15,0 0 9-15,-40 22 10 16,-6-15-15-16,0-7-3 0,-13-7-2 16,7 3-1-16,-8-7-38 15,14-4-3-15,0-3-23 0,7 3 24 16,39 15 5-16,-46-22-3 16,46 22 60-16,0 0-40 0,0 0 18 15,0 0 3-15,0 0 1 16,0 0 7-16,0 0 4 0,0 0 1 15,0 0-7-15,0 0 20 16,0 37-22-16,0-37-1 16,20 52-10-16,-7-11 16 0,13-8-24 15,-26-33 24-15,20 49-16 16,-14-13 37-16,-6-36-52 0,0 41 44 16,0-41-23-16,0 0-1 15,-52 44 19-15,-7-18-42 0,0-11 34 16,-14-4-2-16,1-7-14 15,-13-4-15-15,6 0 18 0,0-8 17 16,7 1-20-16,-7-4 15 16,26-4 29-16,1 0 49 15,-1-10-33-15,14-5 11 0,6-7-18 16,0-7-31-16,13-1-12 16,0-11-62-16,-6 1-61 0,13-5-124 15,0 5-97-15,0 3-68 16,-20 1-69-16</inkml:trace>
  <inkml:trace contextRef="#ctx0" brushRef="#br0" timeOffset="325">4981 140 1249 0,'0'0'331'0,"0"0"-100"16,0 0-26-16,26 18-93 0,-26-18-11 15,0 0-53-15,40 30-4 16,-14-12-22-16,-26-18-7 0,39 8-38 16,-6-8-35-16,-33 0 17 15,40-19-3-15,-40 19 19 0,33-29-9 16,-33 29 19-16,13-37-5 15,-7 7 43-15,-6 30-26 0,0 0 6 16,0 0-15-16,-33-14 21 16,-6 14-50-16,39 0-59 15,-39 14-251-15,6 5-56 0,33-19-77 16</inkml:trace>
  <inkml:trace contextRef="#ctx0" brushRef="#br0" timeOffset="1304">0 754 1632 0,'0'0'418'0,"26"0"-2"15,-26 0-112-15,0 0-79 0,0 0-97 16,0 0-58-16,20-33-14 16,-7 3-24-16,0-3-29 0,7-11 10 15,6-12-20 1,7-6 7-16,13-20-17 0,0 1-17 16,0-5 15-16,0 20 9 15,-13 10-2-15,-7 19-4 0,-26 37-2 16,0 0 4-16,33-3 14 15,-33 3 3-15,26 55 14 0,-6 0-21 16,-7 5 11-16,-6 0-13 16,-1-5 9-16,7 0 5 0,1-3-14 15,-1-11 6-15,0-8 10 16,-13-33-13-16,13 33 15 0,-13-33-16 16,0 0 20-16,0 0 0 15,0 0-16-15,0 0 4 16,39-40-26-16,-6-12-9 0,0-18-12 15,-13 3 33-15,6 1-17 16,-6 9 15-16,-7 13 12 0,0 14-17 16,-13 30 3-16,0 0-10 15,0 0 34-15,0 0-6 0,13 30 19 16,0 14 25-16,7 5 17 16,0 7 3-16,13 3-8 0,6 4 5 15,7-8-18-15,13 1-14 16,-6-8-6-16,13-4-27 0,-7-11 0 15,-13-7-71-15,-7-7-74 16,-6-12-118-16,-33-7-276 16,39-11-181-16,-39 11 16 0</inkml:trace>
  <inkml:trace contextRef="#ctx0" brushRef="#br0" timeOffset="1748">1590 455 1013 0,'0'0'300'0,"13"-37"7"16,-13 37-36-16,7-29-54 15,-7 29-105-15,0-34-21 0,0 34-50 16,-20-26-24-16,20 26 3 16,-33-14-39-16,0 17 26 0,1 12-7 15,-8 7-16-15,7 12 32 16,0 2-16-16,1 9 25 0,12 3 9 15,7-4 2-15,6-3 43 16,7-1 5-16,0-10-29 0,0-30 8 16,26 37-20-16,-26-37-26 15,40 26-1-15,-1-19-19 0,-6-10 9 16,7-12-3-16,-1-11-27 16,-6-7 16-16,0-15-44 0,-7-4 23 15,-6-11 6-15,-1 4 10 16,-5 7 13-16,-8 15-6 15,-6 37 15-15,7-33-41 0,-7 33 32 16,0 0 57-16,0 0-8 16,6 44 6-16,7 4-12 0,-6 4 16 15,6 0-29-15,7 0-13 16,0-4 7-16,-1 0-30 0,1-11-29 16,-7-8-83-16,-13-29-118 15,0 0-128-15,33 26-169 0,-33-26-73 16</inkml:trace>
  <inkml:trace contextRef="#ctx0" brushRef="#br0" timeOffset="2171">2116 577 1367 0,'0'0'299'0,"0"0"16"0,0 0-57 15,0 0-28-15,0 0-68 16,0 0-71-16,33-30-53 0,0 5-46 15,-7 2 0-15,7 1-46 16,-33 22-20-16,39-44-21 0,-6 0-19 16,-7-8-8-16,-6 4 52 15,-7 2 56-15,-6 13 25 0,-1 4 31 16,-6 29-34 0,0 0-2-16,0 0-11 0,0 0 8 15,-46-4-17-15,0 11 35 0,13 8-15 16,1 11 32-16,32-26 33 15,-33 42 23-15,13-2 28 0,13-3-13 16,14 8-10-16,13-5-32 16,19 5-27-16,7-1 1 0,7 4-9 15,6 0-27-15,0-4 14 16,-6-3-27-16,-14-8 18 0,-13 0-10 16,-26-33 11-16,20 35 7 15,-20-35-13-15,-33 33-16 16,0-7-105-16,-19-11-25 15,-1-4-41-15,1-4-26 0,6-3-44 16,6-8-105-16,40 4-69 16,-52-18-65-16</inkml:trace>
  <inkml:trace contextRef="#ctx0" brushRef="#br0" timeOffset="2440">2701 11 1763 0,'6'-34'320'0,"-6"34"-122"0,0 0-88 16,0 0 100-16,0 0-12 16,33 48-47-16,-7 12-24 0,-6 10 7 15,6 11-27-15,1 1-47 16,-8 0-24-16,8-5-15 0,-8-10-12 15,-5-8-28-15,-8-15-114 16,1-7-82-16,-7-37-83 0,0 0-128 16,0 0-131-16,-7 33-52 0,7-33 59 15</inkml:trace>
  <inkml:trace contextRef="#ctx0" brushRef="#br0" timeOffset="2617">2701 407 1361 0,'-20'-26'347'0,"20"26"5"16,0 0-72-16,0 0-23 0,0 0-71 15,39 0-80-15,7 4-43 16,0 0-42-16,7-1-12 0,0 1-78 16,-1 0-154-16,-6-1-198 15,0-6-201-15,0-1-48 16</inkml:trace>
  <inkml:trace contextRef="#ctx0" brushRef="#br0" timeOffset="3052">3325 411 769 0,'0'0'150'15,"0"0"14"-15,0 0 72 16,39 44-11-16,-12-7-34 0,-27-37-46 15,33 44-23-15,-33-44-83 16,32 41-21-16,-32-41 11 16,53 37-34-16,-14-15-46 0,-39-22-29 15,40 7 39-15,-40-7-52 16,46-7-31-16,-46 7 65 0,26-37-20 16,-13-4 62-16,-13 5 0 15,-6-1 23-15,6 37 66 0,-13-45-33 16,13 45-2-16,0 0-21 15,-40-33-21-15,1 18 72 0,39 15 9 16,-46 15 26-16,13 3 46 16,33-18-25-16,-40 37 15 15,21 0 1-15,6 0-9 0,6 0-11 16,7 4-11-16,7-4-12 16,-1 3-24-16,14-3-16 0,0-3-21 15,6-4-9-15,-26-30-20 16,39 33 8-16,-12-7-64 0,5-7-25 15,-32-19-17-15,0 0-63 16,0 0-171-16,0 0-224 0,33-4-47 16,-33 4 36-16</inkml:trace>
  <inkml:trace contextRef="#ctx0" brushRef="#br0" timeOffset="3416">3798 496 1410 0,'0'0'333'0,"7"-30"-44"0,-7 30-80 15,0 0-64-15,0 0 60 16,0 0-30-16,0 33-48 0,0 4-10 16,0 4-17-16,0 7-9 15,6-4-32-15,7 1-6 0,1-5-34 16,-1-2 12-16,-13-38-20 15,13 30-5-15,-13-30 14 0,0 0-4 16,0 0 46-16,0 0 32 16,0 0-28-16,0 0-33 15,0 0-22-15,20-38-3 0,-1-14-11 16,-6-14 12-16,-6-1-12 16,13 1-2-16,-1 10 22 0,-12 12 16 15,6 14-27-15,-13 30-3 16,7-29-30-16,-7 29-92 0,0 0-80 15,0 0-144-15,0 0-191 16,0 0-202-16,0 0-145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9:37.8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2925 167 1156 0,'0'0'281'0,"0"0"-19"15,0 0-40-15,0 0-79 0,0 0 92 16,0 0-41-16,-13 29-54 16,6 16-50-16,14 6-15 0,6 2-42 15,-6 6 10-15,6-3-32 16,0-1-14-16,0-3-6 16,-6-8-217-16,-7 0-153 0,0-7-206 15,-20-3-58-15</inkml:trace>
  <inkml:trace contextRef="#ctx0" brushRef="#br0" timeOffset="370">2583 559 1030 0,'0'0'209'0,"0"0"102"16,-32-22-39-16,32 22-29 15,0 0-67-15,-33 19-3 0,33-19-8 16,-46 37-55-16,0-4-38 16,-7 0-16-16,-13-3-45 0,-6-1 16 15,-7-3-13-15,-6-4-10 16,-7-7 24-16,13-4-28 0,0-4 6 16,7-7 7-16,13-3-8 15,6-8 29-15,7-4 8 0,13-7-20 16,0-4 22-1,7-11 6-15,5 0 24 0,8-7-6 16,7-4-27-16,6-4 2 16,6 0-19-16,-6 4-14 0,7-4-7 15,-1 4-3-15,1-1-39 16,1 9-73-16,-16-5-31 0,8 8-129 16,0 37-127-16,-7-55-150 0,1 18-88 15</inkml:trace>
  <inkml:trace contextRef="#ctx0" brushRef="#br0" timeOffset="563">1933 0 1568 0,'26'30'394'15,"-26"-30"-19"-15,26 33-50 16,-26-33-112-16,0 0-92 0,33 26-62 15,-33-26-29-15,0 0-35 16,0 0-103-16,0 0-200 0,0 0-196 16,0 0-240-16</inkml:trace>
  <inkml:trace contextRef="#ctx0" brushRef="#br0" timeOffset="1134">992 289 1375 0,'0'0'357'16,"0"0"-49"-16,0 0-66 0,0 0-96 16,0 0-69-16,0 0-43 15,0 0-11-15,0 0 32 16,0 0-36-16,-6 60 7 0,12 3-17 15,7 7-4-15,-6 4 15 16,-1 3-33-16,-6 5 22 0,0-5 27 16,-13-3-19-16,-6-7-4 15,-8-4 18-15,-19-11-22 0,-6-4 21 16,-7-11-19-16,-7-4 11 16,-6-14-15-16,-7-8 25 0,-7-11 27 15,7-15-14-15,7-7 2 16,0-11-4-16,0-15 33 0,6-8-3 15,13-10 22-15,14-2-3 16,13 2-22-16,6-5-20 0,20 9-29 16,6 3-25-16,8 7-47 15,5 4-52-15,8 7-69 16,-1 4-69-16,13 8-141 0,1 3-121 16,-1 7-76-16,-6 12 84 15,-33 7 87-15,53 4 128 0,-53-4 139 16,39 29 118-16,-39-29 135 15,0 0 91-15,39 41 87 0,-39-41 102 16,0 0 25-16,0 0-45 16,27 40-40-16,-27-40-63 0,0 0-52 15,26 34-20-15,-26-34-35 16,0 0-42-16,39 33-68 0,-12-7-17 16,-27-26-40-16,33 22-137 15,-33-22-169-15,0 0-228 16,39 30-204-16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9:40.1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0 929 0,'0'0'277'16,"0"0"-2"-16,39 15-3 15,-39-15-21-15,20 48-54 0,0 11-33 16,0 11-1-16,-1 12-48 15,1 6-42-15,13 12-32 16,0 0-8-16,0 3-24 16,6 4-13-16,-6-11 22 0,0-3-14 15,-7-8 12-15,0-11-19 16,-6-19 3-16,-7-18-3 0,-13-37 0 16,13 37 3-16,-13-37-27 15,0 0 30-15,0 0-17 0,0 0 1 16,0 0 9-16,-52-44-8 15,6-12 8-15,6 4-22 0,7-7 5 16,-6 8 5-16,6-5 12 16,0 4-7-16,7 8 16 0,0 3-20 15,6 8 29-15,20 33-30 16,-26-37 23-16,26 37-7 16,0 0 25-16,0 0-5 0,0 0 12 15,-13-37-36-15,13 37 0 16,0 0 10-16,0 0-6 0,0 0 13 15,13 41-13-15,6 3 13 16,-5 1-2-16,12 3-11 16,-6 0 15-16,6 0 18 0,0 0 23 15,-6-4 2-15,19 0-2 16,-19-10-5-16,-20-34-14 0,39 37 4 16,-39-37 12-16,0 0 0 15,0 0 15-15,27 22 8 0,-27-22-37 16,0 0-17-16,26-33-12 15,-13-12 1-15,7-3-18 16,-7-4 7-16,0 4-3 0,7 0 3 16,-7 8 0-16,7-5-11 15,6 12-17-15,-6 4-69 0,-20 29-133 16,39-30-303-16,-6 19-464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9:41.1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5250 1019 1606 0,'0'0'334'15,"0"0"18"-15,0 25-70 16,0-25-43-16,0 0-96 15,0 0-59-15,0 0-90 0,0 0-205 16,0 0-347-16,0 0-258 0</inkml:trace>
  <inkml:trace contextRef="#ctx0" brushRef="#br0" timeOffset="1195">0 843 1741 0,'0'0'191'0,"0"0"54"16,0 0-46-16,0 0-61 0,0 0-66 16,0 0-1-16,0 0-36 15,59-48-35-15,0 18 22 0,0 3-22 16,-6 2 5-16,-7-1 6 16,6-4-30-16,-6-14 14 15,-6-9-10-15,-8-2-46 0,-5-2-21 16,-14 6 58-16,-7 2 28 15,-6 12-4-15,0 37-27 16,0 0 27-16,-52-23-13 0,-1 27 1 16,7 7 12-16,46-11-8 15,-59 49-4-15,59-49 31 16,-46 67-3-16,26-12 6 0,14-2 34 16,12 2-4-16,21-2-11 15,6-1-4-15,13-1-2 0,0-2-26 16,-7-4-9-16,-6-8 9 15,-13 4 12-15,-20-41 20 0,13 52 12 16,-20-8-10-16,-26 2-20 16,0-2-17-16,-19-3 0 0,6-7 9 15,0-8-30 1,46-26-48-16,-46 26-38 0,46-26-30 16,0 0-107-16,0 0-247 15,0 0-147-15</inkml:trace>
  <inkml:trace contextRef="#ctx0" brushRef="#br0" timeOffset="1479">874 303 1310 0,'39'-7'191'0,"-39"7"93"16,0 0 24-16,0 0-6 15,39 33-53-15,-39-33-58 16,33 60-70-16,-20-1-25 0,-13 5-35 16,0-5-30-16,-19 1 3 15,-1 3-8-15,-6 5-15 0,-1-2-15 16,1-2 11-16,0-1-7 16,6-7-90-16,14-4-87 0,-1-8-63 15,7-6-59-15,0-38-141 16,20 41-45-16,-20-41 20 0,46 26 37 15</inkml:trace>
  <inkml:trace contextRef="#ctx0" brushRef="#br0" timeOffset="1995">1281 1048 839 0,'0'0'214'0,"53"-49"39"15,-53 49-17-15,39-44 32 16,-39 44-17-16,33-45-54 15,-33 45-16-15,0 0-57 0,0 0-26 16,20-38-27-16,-20 38-47 16,0 0-27-16,0 0 28 0,0 0-36 15,0 0 2-15,-46-22 3 16,46 22-8-16,-46-3 7 16,46 3 7-16,-46 22-9 15,46-22 13-15,-33 41 4 0,13 0-5 16,7 0-3-16,13-3 4 15,0-1 13-15,6-1 0 0,1-6-12 16,-7-30-5-16,13 38 17 16,-13-38-7-16,0 0-27 0,0 0-13 15,40 33 45-15,-40-33-6 16,0 0-51-16,46-11 7 0,-46 11 13 16,39-48-10-16,0-5-21 15,-12-2 40-15,-8 10 10 16,1 8 48-16,-20 37 1 15,0 0-37-15,20-37-15 0,-20 37 20 16,0 0 42-16,0 0 28 16,0 0-4-16,0 0-11 0,33 40-8 15,-7-3 15-15,-6 9-11 16,6-2-3-16,7 0-16 0,0 2-7 16,0-2 0-16,-7 0-9 15,7-6-34-15,-33-38-9 16,0 0-47-16,33 37-85 0,-33-37-75 15,0 0-110-15,0 0-223 16,0 0-145-16</inkml:trace>
  <inkml:trace contextRef="#ctx0" brushRef="#br0" timeOffset="2326">1866 918 1867 0,'0'0'233'15,"0"0"17"-15,0 0-58 16,0 0-59-16,0 0 14 0,0 0-4 16,0 0-49-16,52 26-47 15,-12 7-13-15,-1 5-14 16,1 2 4-16,-7-3-10 0,-1-3-14 16,-32-34 10-16,33 38-21 15,-33-38 17-15,0 0 7 16,33 29-27-16,-33-29 30 0,0 0 10 15,0 0 28-15,0 0-1 16,0 0-36-16,33-29-17 0,-7-17 4 16,1-5-12-16,-1-13-25 15,0 5 20-15,0 7 10 0,-6 3-68 16,0 8-41-16,-20 41-29 16,13-37-94-16,-13 37-119 0,0 0-214 15,0 0-67 1</inkml:trace>
  <inkml:trace contextRef="#ctx0" brushRef="#br0" timeOffset="2545">2385 765 1559 0,'0'0'385'15,"0"0"-20"-15,0 0-78 16,0 0-164-16,0 0-32 15,46-11-24-15,-13 0-37 16,-33 11-24-16,46-12-1 0,-46 12-1 16,39-4-98-16,-39 4-133 15,0 0-117-15,0 0-151 0,0 0-40 16,40 4 64-16</inkml:trace>
  <inkml:trace contextRef="#ctx0" brushRef="#br0" timeOffset="2832">1708 888 973 0,'0'0'257'0,"0"0"16"16,0 0-40-16,0 0-75 16,0 0-27-16,0 0-16 0,46-45-7 15,0 23-27-15,0 14-20 16,0 5-32-16,7 3-7 0,-7 0-46 16,-46 0-75-16,52 3-162 15,-6 1-201-15,-46-4-77 16</inkml:trace>
  <inkml:trace contextRef="#ctx0" brushRef="#br0" timeOffset="-508">5730 285 965 0,'0'0'276'0,"-13"33"30"16,13-3-44-16,0 0-42 0,-14-4-64 16,14 3-18-16,-13 1-39 15,0 1-29-15,0-6-51 0,13-25-7 16,-33 30-4-16,33-30-160 15,-39 33-123-15,6-14-196 16,33-19-87-16</inkml:trace>
  <inkml:trace contextRef="#ctx0" brushRef="#br0" timeOffset="-161">5526 277 937 0,'0'0'112'0,"0"0"17"0,0 0 117 16,-33 4 29-16,33-4-31 15,0 0-67-15,-33 37-75 16,14-3-9-16,19-34-14 0,-40 41-33 16,1-8 3-16,39-33-39 15,-33 37 4-15,33-37 10 0,-40 23 6 16,40-23 44-16,0 0 35 15,0 0 78-15,0 0 21 0,0 0-114 16,0 0-32-16,-13-45-25 16,7-11-13-16,12-11-1 0,7 0-26 15,1-4 8-15,-1 12-5 16,6 6 6-16,-5 13-3 0,-8 14-27 16,-6 26-59-16,0 0-125 15,0 0-35-15,0 0-105 16,0 0-226-16,-52 59-150 0</inkml:trace>
  <inkml:trace contextRef="#ctx0" brushRef="#br0" timeOffset="283">4843 497 1696 0,'0'0'236'0,"0"0"-21"0,0-38-73 15,0 38 44-15,0 0-44 16,0 0-62-16,0 0 27 16,0 0-22-16,-7 42 0 0,7-42-37 15,-33 44-9-15,33-44-11 0,-52 41-18 16,-7-14 6-16,-1-9-23 15,8-10 24-15,-1-1-23 0,-6-14 12 16,7-4-27-16,-1-8-4 16,53 19-55-16,-66-45-58 0,66 45-135 15,-65-45-245-15,65 45-236 0</inkml:trace>
  <inkml:trace contextRef="#ctx0" brushRef="#br0" timeOffset="459">4146 251 2024 0,'59'-25'207'0,"-6"1"79"16,6 6-40-16,13-1-85 16,7 1-76-16,7 0-54 0,-8 6-73 15,1-2-203-15,-13 3-338 0,0-1-256 16</inkml:trace>
  <inkml:trace contextRef="#ctx0" brushRef="#br0" timeOffset="3395">2779 1030 1408 0,'-39'-19'213'0,"39"19"-15"0,0 0-78 15,0 0-31-15,0 0-13 16,0 0-13-16,0 0-7 0,0 0-11 16,39 26-24-16,7-8-21 15,0-6 15-15,-6-1-15 0,-7-11 8 16,6 0-13-16,-6-8-3 15,-7-3 17-15,7-4-23 0,-33 15 26 16,33-25-26-16,-33 25 24 16,26-46 3-16,-6 6-9 15,-14 6 24-15,-6 34 40 0,0-34-7 16,0 34-49-16,0 0-10 16,0 0-17-16,-39-7 23 15,6 18-5-15,0 12 1 0,33-23 8 16,-46 48 30-16,20-7-12 15,0 0 0-15,6 0 9 0,0-1-6 16,7-6 4-16,7 0 5 16,6-34-15-16,-14 33 47 0,14-33 6 15,7 33 17-15,-7-33-10 16,33 23-5-16,13-4-36 0,6-8-8 16,1-7-33-16,19 0 12 15,-6-4-8-15,-13 0-5 0,-1 0-7 16,-6 0 3-1,-13 0-58-15,-33 0-77 0,0 0-126 16,0 0-162-16,0 0-220 16,0 0-135-16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9:49.6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1264 3475 496 0,'7'4'117'15,"-7"-4"84"-15,0 0 0 0,0 0 48 16,0 0-80-16,20-4-1 15,-7-3-74-15,-7-1-6 0,21-3-18 16,-27 11-10-16,32-18-3 16,-5-1 10-16,6 1-20 0,-14 0-12 15,14-1-4-15,0 1 0 16,0-5-5-16,-13 1 7 0,12 0 2 16,1 4 5-16,-13-1 15 15,13-3-2-15,-13 0-4 16,-1 0-13-16,-6-4-23 0,14 4 12 15,-14-4 11-15,7 0-8 0,-7-7 6 16,-13 3-14-16,13-3 13 16,0-4-15-16,0 0 7 0,-6 0-16 15,-1 0-5-15,1 0-4 16,6-1 2-16,0 1 2 0,-13 0-4 16,13 0 4-16,7 0 2 15,-7 0-3-15,0 0-7 0,0 4 7 16,-13-4 11-16,14 0 8 15,-1 4-8-15,-13-4-4 16,13 8 13-16,-7-5-10 0,1-3-18 16,-7 4 11-16,7 0 4 0,-7 0-6 15,6 3-9-15,1-3 0 16,-7 3-4-16,0-3 16 0,0 0-1 16,0-4-6-16,0 0-7 15,-13-4 19-15,6 1-20 0,-6-5 16 16,0 5-24-16,0-1 32 0,-1-3-31 15,14 7 25-15,-13 0-22 16,-6 0 19-16,5-4-19 0,1 4 19 16,0 0-2-16,0-3 1 15,6 3-6-15,-12 0 6 16,6 0-10-16,-7-4-6 0,7 4 15 16,-7-3-17-16,7 6 12 0,0-3 0 15,0 0 11-15,-14 4-6 16,27 0 3-16,-13-4 1 0,13 37-5 15,-13-41 3-15,0 3-3 16,0 5-4-16,-7 0-6 0,7 3 6 16,0 1 0-16,0-8 0 0,-1 7 3 15,14 30 6-15,-32-37-2 16,12 4 2-16,20 33-12 0,-40-44 3 16,40 44-6-16,-39-45 6 0,39 45-15 15,-46-40 15-15,46 40 8 16,-39-37-12-16,39 37 4 15,-60-45 3-15,28 16 9 0,32 29-7 16,-66-37-8-16,26 11 3 16,-6-3-6-16,7 3 0 0,0-4 6 15,-1 4 0-15,1 0 0 0,-1 4-11 16,8 4 16-16,-1 3 5 16,33 15-6-16,-40-22-9 0,40 22 8 15,-33-19-3-15,33 19 0 16,0 0 0-16,0 0-5 0,-32-22 0 15,32 22 2-15,0 0 0 0,0 0 3 16,0 0-10-16,0 0 10 16,0 0 9-16,0 0-12 15,0 0 8-15,0 0-10 0,0 0-6 16,0 0 4-16,0 0 7 0,0 0 0 16,0 0 0-16,0 0-6 15,39 22 6-15,0-3 4 0,7-1 4 16,-6-3-1-16,-1 0-4 15,7 0-7-15,0-4-3 0,-6 0 7 16,-8-4 0-16,-5 1-9 0,-27-8 9 16,0 0 7-16,33 3 2 15,-33-3-14-15,26 11 5 0,-26-11 0 16,33 15-3-16,-33-15-3 16,33 15 6-16,-1-8-4 15,-32-7 0-15,40 15 4 0,-7-8 0 16,0 8-7-16,-1-4-1 0,-32-11 8 15,33 15 10-15,-33-15 0 16,33 15-4-16,-33-15-10 0,26 15 11 16,-26-15-24-16,0 0 20 0,0 0-10 15,0 0 7-15,0 0 4 16,0 0 7-16,0 0-8 0,0 0-1 16,0 0 9-16,0 0 0 15,0 0-7-15,0 0-1 16,0 0 1-16,0 0-1 0,0 0-10 15,0 0-1-15,0 0 8 0,0 0-5 16,0 0-4-16,-39-30 5 16,6 8 4-16,0 0-11 0,-6 0 16 15,6-1 0-15,-6 5-1 0,-1 0-4 16,7-1 3-16,-6 1-6 16,39 18-13-16,-33-15 11 0,33 15-5 15,-39-22 10-15,39 22 4 16,-33-15-4-16,33 15 3 0,0 0 3 15,-40-8-6-15,40 8 6 0,0 0-6 16,-33-11 3-16,33 11-7 16,-32-7-2-16,32 7 12 15,-33-18-11-15,33 18-2 0,-46-12-5 16,20-2 8-16,26 14 0 16,-40-11-1-16,7 3 5 0,33 8 0 15,-33-11 6-15,33 11 1 0,0 0-2 16,0 0-5-16,-32-4 0 15,32 4 6-15,0 0-1 0,0 0-5 16,0 0-3-16,0 0-5 0,0 0 5 16,0 0-6-16,0 0 9 15,0 0-11-15,0 0 13 16,0 0-10-16,0 0-7 0,0 0 9 16,0 0 3-16,0 0-6 15,0 0 15-15,0 0-3 0,0 0 8 16,26 41 6-16,-13-4-1 0,20 0-3 15,-13 0 7-15,6 4 0 16,-6-1-11-16,19 1 9 0,-13-1 10 16,-6 1-5-16,13 0-14 15,-33-41 2-15,33 51-11 0,-14-14-3 16,8-7-6-16,-27-30 9 0,19 37 0 16,-6-4 3-16,-13-33-10 15,0 0 7-15,0 0-4 16,27 30 7-16,-27-30 6 0,0 0-14 15,0 0 15-15,0 0-6 0,0 0 6 16,0 0 1-16,0 0-5 16,0 0 1-16,0 0-4 0,0 0-8 15,0 0-35-15,0 0-70 16,0 0-110-16,0 0-210 0,0 0-227 16,0 0-70-16</inkml:trace>
  <inkml:trace contextRef="#ctx0" brushRef="#br0" timeOffset="904">1277 3098 296 0,'0'0'61'0,"0"0"6"0,0 0-1 15,-13 30-21-15,13-30 8 16,0 0 57-16,0 33 13 0,0-3 4 15,-13-1-5-15,0 5-15 0,13-1-20 16,-13-4-51-16,13 1 38 16,-13 7-22-16,0-8-36 0,6 5 6 15,7-34-7-15,-13 40 27 16,13-40-69-16,-26 37 24 16,26-37 0-16,0 0 3 0,0 0-9 15,0 0 53-15,0 0 18 16,0 0 33-16,0 0-32 0,0 0 47 15,0 0-70-15,0 0-11 16,0 0 16-16,46 26 19 0,-7-11-4 16,7-4-21-16,-7 0-1 0,21-4-31 15,-21 5 11-15,0-1-4 16,-6 0-2-16,0 0-10 0,-7 0 2 16,14 0-20-16,-40-11-65 15,33 11-172-15,-33-11-240 16,26-4-184-16</inkml:trace>
  <inkml:trace contextRef="#ctx0" brushRef="#br0" timeOffset="1684">1389 1431 486 0,'0'0'105'0,"0"0"3"0,0 0-30 15,0 0 30-15,0 0-10 0,0 0-8 16,0 0 19-16,0 0-23 16,0 0 42-16,0 0 18 0,0 0-25 15,0 0-1-15,0 0-16 16,0 0-38-16,0 0-8 0,-33-18-31 15,0 10-27-15,-6 8 6 16,-7 8 5-16,13 6-11 0,-19 5-6 16,25 7 43-16,-19 0 34 15,13 7-10-15,1 0 10 0,-1 0 10 16,6 4-11-16,1-3-35 16,-7-1-18-16,33-33-25 0,-19 37 29 15,19-37-4-15,-27 33-13 0,27-33-16 16,0 0-68-16,0 0-99 15,0 0-213-15,-39 15-101 0,39-15 6 16</inkml:trace>
  <inkml:trace contextRef="#ctx0" brushRef="#br0" timeOffset="1913">1264 1121 810 0,'0'0'152'15,"0"0"63"-15,0 0-28 0,40-19-99 16,6 8-10-16,0 8-46 16,0-1-15-16,6 0-17 0,-6 4-23 15,-6 0-67-15,-7-3-138 16,-33 3-90-16,0 0-40 15</inkml:trace>
  <inkml:trace contextRef="#ctx0" brushRef="#br0" timeOffset="2467">1021 1210 447 0,'0'0'79'15,"0"0"81"-15,-26 22 19 0,26-22-25 16,0 0 30-16,-39 29-39 16,39-29-76-16,-60 26-36 0,14-4-11 15,0-7-12-15,-6-4 4 0,6-3-4 16,6-8-19-16,1 0-1 15,39 0 17-15,-46-8-18 0,46 8-26 16,0 0 48-16,-39-22-52 16,39 22 51-16,0 0 23 0,-33-37 23 15,33 37-29-15,0 0-8 0,0 0-9 16,0 0-41-16,0 0 21 16,0 0 28-16,0 0-18 15,0 0 21-15,6 41 13 0,1-4 32 16,-1 0 6-16,1-1-8 15,0 5 18-15,-7-4 26 0,0 0-1 16,0 7 5-16,-7-7-33 0,7-37-14 16,-53 45-24-16,14-8-30 15,-7-15-2-15,-13-4 25 0,13-10-21 16,-7-5-9-16,7-6-7 16,-6-5 10-16,12-3 65 0,40 11 18 15,-46-33-22-15,13-8 1 16,20-3-15-16,0-8-2 15,26 0-18-15,14 1-29 0,-8-1-5 16,8 8 7-16,12 3-44 0,-39 41-97 16,46-44-103-16,-46 44-246 15,46-37-227-15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5:09.6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1366 1127 0,'0'0'98'16,"0"0"68"-16,0 0-20 0,0 0-9 15,46-8-19-15,13-10-9 16,20-12-20-16,13-10-40 15,20-5-11-15,19-10 7 16,21-1-15-16,12-3-30 0,20-4 3 16,13 0 16-16,13-4 1 15,20 4-37-15,20-3 17 16,6 3 0-16,7 4-6 0,0 0 11 16,6 7 1-16,1 0-10 15,6 8 4-15,14 7 0 0,-1 7-19 16,-13 7 13-16,-7 1 9 15,-12 7 8-15,-21 8-5 16,1-4-11-16,-27 11 9 0,-6 0-16 16,-27 0 20-16,-6 7 2 15,-13-3-36-15,-14 0 32 16,-19 3 4-16,-13-3-10 16,-13 3 17-16,-14-3-10 0,-6 0-16 15,-13-1 27-15,-7 1-18 16,-13 0 7-16,-46-4 2 15,39 7-18-15,-39-7 28 0,0 0-6 16,0 0-13-16,0 0 49 16,0 0-65-16,0 0-41 0,0 0-8 15,0 0-71-15,0 0-105 16,0 0 13-16,0 0-11 16,0 0 58-16,-59-59 47 15,0 18 42-15,0 4 19 16,0 4 36-16,6 4 15 0,-6-1 30 15,6 4 79-15,53 26 26 16,-52-33-21-16,52 33 51 0,-53-30 4 16,53 30 11-16,0 0 21 15,0 0-45-15,0 0-58 16,0 0-54-16,0 0-29 0,0 0 62 16,0 0 37-16,0 0-50 15,0 0-6-15,59 52-24 0,0-15 4 16,7-7 4-1,0-5-15-15,-7-10 19 0,0-4 5 16,-6-7-11-16,-1 0-18 16,-52-4 40-16,53 7 19 15,-53-7 31-15,0 0 36 0,39-7-34 16,-39 7-10-16,0 0 5 16,0 0-35-16,0 0-7 0,0 0-39 15,0 0 4-15,0 0-4 16,-52 51 10-16,-7 1-12 15,-1-7-2-15,1 4-2 0,7-9-65 16,6-7-235-16,46-33-334 16,-53 41-291-16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5:13.6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1012 2834 1374 0,'0'0'122'16,"20"-45"23"-16,-20 45-65 15,0 0-26-15,-60-44 19 0,1 18-6 16,-6 19-52-16,-8 14 7 15,8 8-5-15,5 4 10 0,8 6 23 16,52-25 5-16,-46 41 8 16,46-41 28-16,-7 52-12 15,7-52-39-15,46 40-25 0,13-14-7 16,14-15-1-16,6-11 7 16,-1-7 3-16,8-4-17 0,-14-11 0 15,7-8 0 1,-7-7 0-16,-13-11-16 0,-13-7 12 15,-6-8 7-15,-7 0-6 16,-14 11 28-16,-5 8 38 0,-14 44-41 16,13-33-16-16,-13 33 1 15,0 0-14-15,-33 55 12 16,7 12 11-16,6 10-5 0,7 5 1 16,13 10 25-16,6 0-11 15,7 8 1-15,7-4-14 0,0 0 6 16,6-3 20-16,7-5 29 15,-7-3-40-15,1-11 32 16,-14-7 6-16,-7-8-11 16,-19-11-29-16,13-48-10 0,-52 55-6 15,-14-18-13-15,-6-11 5 16,-1-11 5-16,1-8-7 0,6-7-12 16,-6-7-15-16,6-15-48 15,14-19-65-15,6-14-13 16,13-16-3-16,13-6-41 0,20-5-84 15,7-6-199-15,26-1-172 16</inkml:trace>
  <inkml:trace contextRef="#ctx0" brushRef="#br0" timeOffset="-2900">388 898 1265 0,'-40'-37'197'16,"40"37"12"-16,-52-30-63 0,-1 16-53 15,7 10-53 1,-6 8-31-16,6 7-3 0,6 3-6 15,40-14 36-15,-46 26 38 16,46-26-9-16,-13 37-9 0,13-37 8 16,20 37-16-16,19-15-28 15,7-11 3-15,20-11-13 16,6-3-24-16,0-8 8 0,7-4 17 16,-13-7-22-16,-14-4 30 15,-6-4-11-15,-13 1 11 0,-33 29 64 16,27-41 36-16,-27 41-24 15,0 0-24-15,0 0-61 16,0 0 6-16,0 0-10 16,0 0-9-16,-20 70 49 0,20 4-24 15,13 8 22-15,7 6 6 16,13 5-15-16,6-1-6 16,7-7-5-16,0-4-18 0,0-7 16 15,-7-11-22-15,-12-15 30 16,-8-11 27-16,-19-37-2 0,0 0-24 15,-46 33-13-15,-26-18-25 16,-13-11 23-16,-7-16-12 16,0-10-13-16,6-4 15 0,7-18-6 15,20-11-12-15,20-1 1 16,13-7-14-16,19 4 1 16,27 0-51-16,19 0-72 0,20 7-74 15,7 1-189-15,13 6-200 16,0 5-98-16</inkml:trace>
  <inkml:trace contextRef="#ctx0" brushRef="#br0" timeOffset="-2556">1222 891 1841 0,'0'0'220'0,"0"0"-37"0,0 0-90 16,0 0-22-16,-39 33-30 15,6 7-21-15,0-3 4 16,33-37-36-16,-26 63 30 0,13-15-14 16,13-48-1-16,13 56 13 15,-13-56-46-15,0 0-6 0,46 40-12 16,-46-40-32-16,59 0 61 16,-59 0-6-16,52-33-6 0,-19-15 31 15,-13-7-3-15,-13-1 116 16,-7 4 22-16,-7 4-30 15,-6 11 3-15,0 8-64 16,13 29-22-16,-53-19-13 0,1 16-13 16,6 6 13-16,6 8-30 15,7 4-81-15,33-15-133 16,0 0-164-16,-33 48-18 0,33-48-39 16,14 45-33-16</inkml:trace>
  <inkml:trace contextRef="#ctx0" brushRef="#br0" timeOffset="-2124">1774 813 1601 0,'0'0'196'0,"7"-33"-34"16,-7 33-93-16,0 0-15 15,-40-11-43-15,40 11-16 16,-46 18 16-16,46-18-21 0,-33 44 14 15,33-44 12-15,-26 60 6 16,20-9-8-16,6-51-25 0,13 52 36 16,-13-52-35-16,46 44 13 15,-46-44 13-15,59 34-85 16,-13-23 45-16,-46-11 8 16,59-11-4-16,-59 11 14 0,53-41-22 15,-21-3 32-15,-5-8-4 16,-14 4 0-16,-7 0 51 0,-6 3-10 15,0 12 1-15,0 33 12 16,-6-37-29-16,6 37-11 16,0 0-3-16,0 0-18 0,0 0 16 15,0 0-27-15,-46-11 32 16,46 11-37-16,0 0 23 0,0 0-6 16,0 0-68-16,0 0-43 15,0 0-33-15,0 0-20 16,0 0 35-16,0 0-41 15,0 0-27-15,0 0-104 0,0 0-129 16</inkml:trace>
  <inkml:trace contextRef="#ctx0" brushRef="#br0" timeOffset="-1424">2477 624 957 0,'0'0'86'0,"0"0"49"16,13-36 2-16,-13 36-25 15,0 0-45-15,0 0 11 0,0 0-20 16,0 0-13-16,0 0 6 15,0 0 8-15,0 0 69 0,0 0-52 16,0 0-29-16,0 0 12 16,0 0 23-16,0 0-38 0,0 0-26 15,0 0 4-15,0 0 3 16,-26 11-14-16,26-11-22 16,-46 44 2-16,13-3 28 0,14-4-11 15,19-37-8-15,-14 51 2 16,14-10 13-16,0-41-5 15,27 41-16-15,-27-41 11 0,39 29 8 16,7-18-47-16,0-11-29 16,0-15-16-16,0-10 44 0,0-12 5 15,0-11-16-15,-13-8 35 16,0-10 23-16,-7 7 52 16,-6 11 36-16,-7 7 14 0,-13 41-52 15,7-33-44-15,-7 33-18 16,0 0-4-16,-14 33 16 0,1 19-8 15,-6 10 13-15,19 12 10 16,0 8 8-16,13-1 17 16,20 8-11-16,-1-1 18 0,14 5 16 15,7-1-26-15,6-3 8 16,-6-1-8-16,-14-6-18 16,-6-9 5-16,-13-10-5 0,-14 0 5 15,-19-11-6-15,-13-8-16 16,-20-3-7-16,-7-15 11 0,1-8-14 15,-7-11-15-15,-1-3 11 16,8-11 0-16,-1-8-3 0,7-11 3 16,7-15-56-16,13-18-48 15,12-11 12-15,8-11-15 16,12-4-91-16,14-7-120 0,6-1-109 16,14 1-57-16,-1 11-63 15</inkml:trace>
  <inkml:trace contextRef="#ctx0" brushRef="#br0" timeOffset="-1132">3660 0 1537 0,'0'0'191'0,"0"0"48"16,0 0-44-16,-6 59-53 15,-21 4-10-15,8 7-29 16,-8 8-42-16,1 3-19 0,6 0-18 16,1-3 11-16,5-8-3 15,14 0-4-15,0-7 6 0,14-4-9 16,12-3-6-16,13-8-19 16,7-11 2-16,13-11-2 0,7-15-31 15,0-8-76-15,6-14-78 16,-6-11-85-16,-7-4-128 0,-6-7-84 15,-7-4-49-15</inkml:trace>
  <inkml:trace contextRef="#ctx0" brushRef="#br0" timeOffset="-764">4160 639 1090 0,'0'0'137'15,"0"0"47"-15,32 11-26 16,14 0-79-16,-6-3-14 0,19-12-32 16,0-3-25-16,0-4-8 15,-6-8 17-15,-1-7-13 16,-6-7-7-16,14-4-5 16,-34-7 33-16,13-8-29 0,-19-7 8 15,-7 4 152-15,-13 7-82 16,-13 11-66-16,-26 11 12 0,-21 22-34 15,-18 15 40-15,-14 26-36 16,0 15 39-16,0 11-34 0,6 7 78 16,14 7-1-16,13 5 30 15,19-5 13-15,14 4-26 0,26-10-26 16,20-5 15-16,13-7-44 16,13-7 0-16,6-4-34 15,7-11 11-15,-6-7-82 0,19-8-101 16,-13-4-167-16,0-3-187 15,-13-8-120-15</inkml:trace>
  <inkml:trace contextRef="#ctx0" brushRef="#br0" timeOffset="725">1906 2040 1742 0,'0'0'235'16,"0"0"-3"-16,32-19 33 0,-32 19-15 15,0 55-89-15,-13 16-45 16,-6 10-31-16,-1 11 8 16,0 4-24-16,7 0-31 15,13-3-11-15,0-8-16 0,13 0-3 16,7-15-6-16,6-4-2 15,7-14-102-15,0-8-80 16,-33-44-5-16,79 37-39 0,-7-18-17 16,7-19-33-16,13-19-28 15,6-10 34-15,1-12 97 0,-14-10 49 16,1-5 85-16,-20 1 27 16,-20-1 151-16,-14 5 64 15,-18 2 57-15,-14 5-16 0,-7 7-48 16,7 37-38-16,-26-37-36 15,26 37-30-15,-46-29-27 16,0 18-29-16,46 11-18 16,-46 3-5-16,6 16 0 0,40-19-4 15,-39 48 6-15,13-4-6 16,6 0-5-16,13 1 2 0,14-1 2 16,-1 0-1-16,14-3-7 15,-20-41 0-15,46 48-14 16,7-18 19-16,-1-12-39 0,1-7-9 15,-1-11-21-15,1-11 8 16,6-11 13-16,-13-15-12 0,0-11 13 16,-6-22 32-16,-8-8 4 15,-12 1 62-15,-13 10 51 16,-1 12-41-16,-6 18-15 16,0 37-36-16,0 0-18 0,-39-11 19 15,-1 26-16-15,1 18 6 16,6 15 19-16,0 11 17 0,14 4-11 15,12 7-5-15,7-7-9 16,13 3-6-16,13-7 3 16,14-3-6-16,-1-1-3 0,20-14 2 15,1-4-7-15,5-15-38 16,-6-7-54-16,1-12-28 16,-8-10-70-16,-6-15-112 15,-46 22-116-15,53-59-51 0,-20 0 58 16,-7 3 70-16</inkml:trace>
  <inkml:trace contextRef="#ctx0" brushRef="#br0" timeOffset="1299">3581 2631 435 0,'33'-41'-19'0,"-33"41"7"0,33-37-23 15,-33 37-5-15,39-37-15 16,-39 37-6-16,33-33 1 15,-33 33 43-15,33-37 17 0,-33 37 62 16,0 0 31-16,0 0 32 16,20-37-22-16,-20 37 1 15,0 0 10-15,0 0 44 0,0 0-7 16,0 0-53-16,0 0 32 16,0 0-8-16,0 0 22 15,0 0-41-15,0 0-89 0,0 0 44 16,0 0-58-16,0 0 29 15,0 0 14-15,0 0-3 0,0 0-12 16,26-41 10-16,-26 41-31 16,46-37 1-16,-6 8 23 15,-8-1-45-15,-32 30 19 0,46-55-9 16,-6 3 4-16,-7-3-3 16,-7 3-13-16,-6 0 86 15,-14 12 8-15,-6 6-25 0,0 34-13 16,0 0-23-16,-52-11-3 15,-1 26-41-15,-6 18 39 16,0 15-8-16,6 8 5 0,7 3 15 16,13 11 7-16,20 0 10 15,13 8 8-15,20-4-1 0,13-4-18 16,6-4-10-16,14-6 0 16,-1-5 8-16,8 0 43 0,-8-10 1 15,-19-1 6 1,0-7-36-16,-13-4 28 0,-20-33-14 15,-14 41-29-15,14-41-5 16,-65 41-18-16,-1-19-52 0,7-8-38 16,6-2-71-16,-6-9-71 15,13-3-168-15,46 0-135 16,-52-18-11-16</inkml:trace>
  <inkml:trace contextRef="#ctx0" brushRef="#br0" timeOffset="1776">4383 2213 1336 0,'0'0'143'16,"53"-22"23"-16,-7 0-17 0,-7 3-36 16,14-3-78-16,-1 0 15 15,1-4-38-15,12 4-17 16,-5-8-31-16,5 5 58 0,-12-5-22 15,-14 4 22-15,-6-3-8 16,-7-1-18-16,-6 0 44 0,-20 1 31 16,-6-1-14-16,-21 1-43 15,-12 7 8-15,-14 7-17 16,-12 11-1-16,-1 12 10 16,-6 10 2-16,6 4-12 0,0 4-4 15,20 7 34-15,0 4-22 16,20 4 34-16,6 7 19 0,14 4 0 15,19 3 0-15,13 8-4 16,13-4-4-16,7 7 6 0,0 1-15 16,27-1 2-16,-1 5 30 15,0-9 29-15,1 5 6 0,-14-8-14 16,-13-3-8-16,-7-12-33 16,-13-4-5-16,-12 1 17 15,-21-8-10-15,-19-3-28 16,-7 0-9-16,-13-8-12 0,0 0-10 15,-7-4-30-15,1-3-111 16,-1-4-111-16,1-3-104 0,6-1-128 16,0-7-230-16,6 4-58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4:53.9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0 628 898 0,'6'-37'126'0,"-6"37"8"0,0 0 26 16,0 0-32-16,0 0-52 0,0 0 2 15,0 0-4-15,0 0-27 16,0 0-54-16,0 0 19 0,40-19 34 16,-1-3 1-16,7 0-22 15,7 0-11-15,-1-4-19 0,8-4 10 16,-8-3 15-16,1 4-20 16,-7-8 3-16,0 7 2 0,-46 30-5 15,39-41 4-15,-39 41 16 0,20-40-34 16,-20 40 18-16,0 0-7 15,-13-33-5-15,13 33-1 0,-46-23 14 16,0 20 5-16,0 6-15 0,0 5-3 16,6 3-6-16,40-11 24 0,-46 18-13 15,46-18-16-15,-33 11 29 16,33-11-40-16,0 0 51 0,0 0-19 16,-6 45 22-16,6-45-17 15,26 44 17-15,7-14 8 0,13-5-6 16,13 9 29-16,0-8 6 15,7 3-16-15,0 4-29 0,-14-3 4 16,-6-4 4-16,-6 3-21 0,-40-29 4 16,32 41 7-16,-18 0 15 15,-14-8-20-15,-7 8 1 0,7-41-5 16,-33 48 7-16,-6 0-2 0,-1-11 2 16,7-8-18-16,-13-10 20 0,7-8-29 15,-7-4 15-15,46-7-20 16,-46-7-27-16,0-8-10 15,46 15-21-15,-39-52-66 0,6-3-89 16,26-8-25-16,7 4 6 0,7 3 10 16,13 8-82-16</inkml:trace>
  <inkml:trace contextRef="#ctx0" brushRef="#br0" timeOffset="1193">1005 598 563 0,'0'0'89'0,"0"0"78"16,0 0-4-16,0 0 9 15,0 0 27-15,0 0-7 0,0 0-26 16,0 0-30-16,0 0-10 0,0 0-28 15,0 0-27-15,0 0-43 16,0 0-3-16,33 4-25 0,-33-4-8 16,0 0 12-16,39-22-19 0,-39 22 0 15,0 0 11-15,0 0-14 0,0 0 27 16,40-8-24-16,-40 8 34 16,0 0-11-16,0 0 4 15,26 56 15-15,-13-8-13 0,-6 0-4 16,-7-4 14-16,-7-3-15 0,1-8-5 15,6-33 4-15,-13 48 0 16,13-48 3-16,-14 41-2 0,14-41 3 16,0 0-16-16,0 0 22 0,0 0 5 15,0 0 13-15,0 0 8 16,0 0-15-16,0 0-29 0,0 0-4 16,0 0-9-16,-6-48-34 0,19 0-14 15,13-8-5-15,7 4 34 16,0 1 27-16,6 6-9 0,-39 45-4 15,40-40 2-15,-40 40 1 16,0 0 18-16,33-30 1 0,-33 30 34 16,0 0 1-16,0 0 32 0,33 41 6 15,-20 3-23-15,-7-7-20 16,1 4 7-16,-14-4-34 0,7-37 14 16,0 44-21-16,0-44 14 0,-6 37-14 15,6-37 9-15,0 0-5 16,0 0 17-16,0 0-13 0,0 0-1 15,0 0-21-15,0 0-42 16,19-41 1-16,8-7-6 0,-1-7-16 16,0 3 60-16,1 4-11 0,-1 11 25 15,-26 37 5-15,20-33-12 16,-20 33-3-16,0 0 100 0,0 0 25 16,0 0-20-16,0 0-40 0,39 44-20 15,-6-7-22-15,-13 4 5 16,-20-41-20-16,26 48 16 0,0-11-17 15,-26-37 6-15,40 33-20 0,-40-33-44 16,52 19-35-16,-6-12-30 16,0 0-45-16,-46-7 7 0,53-18-11 15,-53 18 47-15,52-30 15 16,-52 30 38-16,40-48 16 0,-7 19 27 16,-33 29 18-16,0 0 19 0,19-48-5 15,-19 48 38-15,0 0 2 16,20-34 40-16,-20 34 11 0,0 0 18 15,0 0 28-15,13-40 5 0,-13 40-15 16,0 0-28-16,0 0-41 16,0 0 21-16,0 0-22 0,0 0-9 15,0 0-30-15,0 0-3 0,0 0 0 16,-39 7-25-16,39-7 19 16,0 0-6-16,-40 33-14 15,40-33 25-15,-19 41 5 0,19-41-16 16,6 37 9-16,-6-37 11 0,0 0-18 15,53 41 1-15,-1-23 2 0,-6-10-13 16,0-8-49-16,-6-4-6 16,-1-7-20-16,-39 11 20 0,46-34 21 15,-46 34-10-15,33-44 28 0,-13-4 12 16,-14 4 4-16,1 3-2 16,-14 1 75-16,7 40 24 0,-13-34-10 15,13 34-30-15,0 0-30 0,0 0 2 16,0 0-6-16,0 0-3 0,0 0-7 15,-33 52 9-15,20 0-10 16,7-1 12-16,12 1-16 0,14-8 17 16,0 5-6-16,6-9-7 15,0-3 9-15,-26-37-107 0,33 44-77 16,-33-44-105-16,0 0-92 16,39 15 2-16,-39-15 89 0,0 0 16 15,46-15 35-15,-46 15 16 0</inkml:trace>
  <inkml:trace contextRef="#ctx0" brushRef="#br0" timeOffset="1492">2720 546 1001 0,'0'0'97'0,"0"0"116"0,0 0 59 15,0 0-47-15,0 0-40 16,0 0-23-16,33 41-33 0,-7-4 7 16,1-4-36-16,-8 8 0 15,1-8-21-15,6 4-24 0,-12-4-23 16,-1-3 6-16,-13-30-13 15,6 29-2-15,-6-29-5 0,0 0-11 16,0 0 2-16,0 0 13 0,0 0 15 16,0 0 5-16,0 0-28 15,0 0-2-15,0 0-4 0,0 0-17 16,-6-51-24-16,-1-5-7 0,14-7-5 16,6-3 39-16,0 3-13 0,7 4 19 15,-1 15 5-15,-12 3-15 16,-7 41-31-16,13-33-42 15,-13 33-88-15,0 0-114 0,0 0-26 16,0 0-39-16,0 0-74 0,0 0 19 16</inkml:trace>
  <inkml:trace contextRef="#ctx0" brushRef="#br0" timeOffset="1931">3299 192 1199 0,'0'-48'238'15,"0"7"81"-15,0 4 36 0,0 37-65 16,-7-37-96-16,7 37-82 16,0 0-62-16,0-29-14 15,0 29-28-15,0 0-18 0,0 0 63 16,0 0 19-16,20 55-23 0,-1 12 14 16,1 3-13-16,-7 18-5 15,7 1-18-15,-7-4-18 0,0-4-2 16,0-7 9-16,-6-4-5 0,6-10-11 15,-13-12-46-15,0-8-55 0,0-40-41 16,0 41-50-16,0-41-127 16,0 0-32-16,0 0 37 0,0 0 56 15,-39-11 72-15,39 11 53 0,-46-48 55 16,0 3 39-16,6 5 75 16,7-1 40-16,33 41 74 15,-39-37 87-15,39 37 72 0,-39-37-23 16,39 37-78-16,-27-29-53 0,27 29-61 15,0 0-42-15,0 0-17 16,0 0-28-16,-6-30-11 0,6 30 19 16,0 0-4-16,52-29-5 0,7 14 5 15,7 0 5-15,-7 4-12 0,7-4-14 16,-7 15-90-16,-6 0-130 16,-1-7-176-16,1-1-144 0,-7 5-19 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5:19.8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68 1308 0,'0'0'145'15,"0"0"-8"-15,0 0-3 0,0 0-29 16,0 0-35-16,0 0-58 16,39-15 28-16,0 4-7 15,7-4 17-15,14 0-28 0,12 8-9 16,26 7 12-16,14 11 95 16,33 15 28-16,26 22-10 15,32 15-40-15,21 18-50 16,19 19-18-16,0 14-17 0,-6 12 9 15,-21-4-8-15,-12 3-6 16,-13-3-8-16,-20-15 0 0,-20-7-3 16,-13-19 11-16,-7-14 5 15,-19-12-21-15,0-14 8 16,-7-15-5-16,0-15 18 0,-7-7-21 16,1-8 24-16,-7 0-29 15,-13-7 30-15,-7 0-23 16,-6 4-2-16,-7-1 23 15,-13 1-5-15,-7 3-28 0,-6 4 23 16,-33 0 3-16,33-3 3 16,-33 3-20-16,0 0-96 15,0 0-34-15,0 0-45 0,0 0-129 16,0 0-48-16,26-37 93 16,-26 37 48-16,7-45-30 0,-7 8 40 15,0 37 45-15,-20-48 81 16,-6 15 31-16,26 33 112 15,-39-44-8-15,39 44 77 16,-46-37-6-16,46 37 34 0,0 0 52 16,0 0-8-16,-46-41 16 15,46 41-11-15,0 0-56 16,0 0-81-16,0 0-17 0,0 0-18 16,0 0 33-16,0 0 5 15,13 44 17-15,26 1-39 0,7 3-16 16,13-4 1-16,0-3-5 15,1-8-53-15,-1-3 40 16,-20-8 4-16,1-7-15 0,-40-15 55 16,32 11 65-16,-32-11 5 15,0 0-45-15,0 0-37 16,0 0-19-16,0 0-23 16,0 0-19-16,-52-8 18 0,-7 12 2 15,-20 14-7-15,-13 8-11 16,6 0 7-16,1 7 1 0,13 1-2 15,13-1-10-15,13-4-55 16,46-29-167-16,-46 37-157 16,46-37-121-16,-14 48-85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5:21.9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3739 480 1171 0,'0'0'140'0,"0"0"31"15,0 0 20-15,0 0-55 0,0 0-44 16,0 0-36-16,0 0 19 16,0 0-24-16,0 0 2 15,0 0-12-15,0 0 7 16,0 0-4-16,0 0 17 0,0 0-36 16,0 0-12-16,0 0-6 15,0 0 14-15,0 0-36 0,0 0 25 16,0 0 2-16,0 0-12 15,0 0 0-15,0 0 0 16,0 0-10-16,0 0 0 0,0 0 23 16,0 0-25-16,0 0 23 15,0 0-11-15,0 0-9 0,0 0-13 16,0 0 33-16,0 0-32 16,0 0 30-16,0 0 5 0,0 0-26 15,0 0 16-15,0 0 6 16,0 0-10-16,0 0-7 15,0 0 3-15,0 0-10 16,0 0-2-16,0 0-92 0,0 0-98 16,0 0-123-16,33 23-111 15,-33-23-153-15</inkml:trace>
  <inkml:trace contextRef="#ctx0" brushRef="#br0" timeOffset="2539">3647 554 750 0,'0'0'156'15,"0"0"26"-15,0 0-6 16,0 0-71-16,0 0-51 0,0 0-9 16,0 0-31-16,0 0-5 15,0 0-20-15,0 0 11 16,0 0-25-16,0 0-53 0,0 0 21 15,0 0 17-15,0 0 34 16,0 0-25-16,0 0 10 0,0 0 17 16,0 0 9-16,0 0-3 15,0 0-12-15,0 0 14 0,0 0 2 16,0 0-17-16,0 0 27 16,0 0 16-16,0 0 11 0,0 0 64 15,0 0-39-15,0 0 21 16,0 0-16-16,-6-33-45 15,6 33-23-15,0-48-11 16,6 4-53-16,7-4-29 0,7 3-9 16,6-6-6-16,7 6 67 15,0 5 3-15,-33 40 33 0,46-37-3 16,-6 15 3-16,-1 14-29 16,-39 8 29-16,46 11 6 15,-46-11 22-15,39 30 19 0,-39-30 18 16,27 40-10-16,-27-40 45 15,0 52-9-15,0-52-25 0,-27 48-25 16,-12-15 6-16,-20-7-42 16,13-11-10-16,-20 0 8 15,0-11-3-15,1-4 13 0,-1-8 16 16,7-3-34-16,6-4-56 16,53 15-4-16,-52-37-15 15,52 37 31-15,-46-48 23 0,46 48 12 16,-33-48 16-16,33 48-14 15,0 0-34-15,0 0 31 0,0 0-8 16,0 0 43-16,0 0 104 16,0 0-88-16,0 0 19 0,0 0-28 15,0 0 47-15,0 0-17 16,-40 45 15-16,40-45-61 16,-52 44 10-16,-1-22-11 15,7 0 5-15,0-14-19 0,7-1 17 16,-1-7-13-16,40 0 8 15,-52-11-51-15,52 11 26 0,-46-22 4 16,46 22 13-16,-33-19 0 16,33 19-25-16,0 0 25 0,0 0 4 15,-53 4 8-15,1 18-1 16,6 8 4-16,-7 7-19 0,1 7 35 16,6 0-46-16,0-7 0 15,6-3 26-15,40-34-11 16,-39 33 22-16,39-33-37 15,0 0 26-15,0 0-28 0,0 0 12 16,0 0 2-16,0 0 27 16,0 0-30-16,0 0 24 0,39 26-37 15,7-11 31-15,0-8-32 16,13 4 43-16,1 0-40 0,-8 4 48 16,1 3-52-16,-1 1 17 15,-52-19-8-15,40 22 21 16,-40-22-21-16,0 0 50 0,0 0-53 15,-20 48 3-15,20-48-14 16,-59 33 0-16,0-11-46 16,-7-11-2-16,0-7-21 0,-6-8 43 15,6-3-15-15,7-8 6 16,7-3-28-16,6-12 15 0,46 30 26 16,-40-44 34-16,40 44 14 15,0 0 30-15,0 0-46 16,-33-44 39-16,33 44 1 0,0 0-10 15,0 0 9-15,0 0-1 16,0 0-36-16,0 0 61 0,0 0 38 16,0 0-37-16,-52 33-16 15,52-33-32-15,-59 48 24 16,59-48-2-16,-60 44-20 16,60-44 12-16,-46 41-14 0,46-41 9 15,0 0 12-15,-46 26-21 16,46-26-54-16,0 0-39 0,0 0 16 15,0 0 18-15,0 0 24 16,0 0 31-16,0 0 36 0,0 0-29 16,0 0 34-16,0 0 14 15,0 0 64-15,-52-19 90 0,12 27-40 16,-6 14-19-16,-13 7-26 16,-6 1 31-16,-14-1-2 15,-13-3-43-15,-13 0-11 16,-20-7-34-16,-20-8-4 0,1-4-10 15,-8-3 28-15,14-8-35 16,0-3-14-16,14-4-19 0,5-8 7 16,21-3-17-16,6 0 9 15,19-4 6-15,14 4-43 0,20 3-58 16,39 19-149-16,0 0-188 16,-20-40-193-16,20 40 9 15</inkml:trace>
  <inkml:trace contextRef="#ctx0" brushRef="#br0" timeOffset="2712">1899 1563 2643 0,'0'0'127'15,"0"0"74"-15,0 0-43 0,0 0-65 16,0 0-79-16,0 0-181 15,0 0-285-15,0 0-454 0</inkml:trace>
  <inkml:trace contextRef="#ctx0" brushRef="#br0" timeOffset="2895">506 233 2585 0,'86'-37'34'0,"45"-4"-27"15,40 1 1-15,26 3-15 0,20 0-352 16,6-4-379-16</inkml:trace>
  <inkml:trace contextRef="#ctx0" brushRef="#br0" timeOffset="4076">2208 1567 887 0,'0'0'-36'0,"0"0"48"15,0 0-9-15,0 0 5 0,0 0-17 16,0 0 17-16,0 0-11 15,0 0 24-15,0 0-5 16,0 0 45-16,0 0-1 0,0 0 39 16,0 0 32-16,0 0 109 15,0 0-9-15,0 0-21 16,0 0-95-16,0 0-71 0,0 0 23 16,0 0-36-16,0 0-25 15,-52 11-12-15,52-11-33 0,0 0-200 16,0 0-199-16,-53 15-122 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7:20.1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0 289 939 0,'-46'-7'258'0,"46"7"31"15,0 0-50-15,0 0-66 0,0 0-122 16,0 0 60-16,0 0 64 16,0 0-34-16,72 26-35 15,35-11-21-15,31-8-12 16,33-3-24-16,21-1 9 0,6 1-22 15,6 0-10-15,1-8-20 16,-7 0 2-16,-7 4-2 0,-12 0 8 16,-15-7-14-16,-12-4-6 15,-19 0 0-15,-28 3 16 16,-12-3-6-16,-21 0-17 0,-19 0 13 16,-14 4 11-16,-39 7-14 15,0 0-37-15,39-22-49 16,-39 22-15-16,0 0-18 15,0 0-28-15,0 0-48 0,0-35 18 16,0 35 37-16,0 0 17 16,0 0 34-16,-52-48 29 0,52 48 54 15,-59-37 15-15,6 8-25 16,0 7 21-16,7 3 15 16,0 1-10-16,46 18 52 0,-53-19 33 15,53 19 36-15,-46-11-17 16,46 11-34-16,0 0-18 0,0 0-6 15,0 0 4-15,0 0 56 16,0 0-24-16,0 0 3 16,46 44-38-16,13-10-25 15,13-8-5-15,8-8 27 0,6 1-1 16,-1-5-4-16,2-6-28 16,-9 3-4-16,-18-4 11 0,-7 1-2 15,-14-5 39-15,-39-3 18 16,33 4-1-16,-33-4-9 15,0 0-51-15,0 0-5 0,-59 12-1 16,7-1-13-16,-15 8 10 16,8 3-10-16,6-4 4 0,1 4-1 15,5-3-15-15,14-1 18 16,33-18-17-16,-46 26-39 0,46-26-133 16,0 0-132-1,0 0-189-15,-33 48-231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7: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9280 1508 886 0,'0'0'308'0,"0"0"35"16,0 0-96-16,0 0-71 16,0 0-43-16,0 0-46 15,0 0-56-15,0 0-10 0,0 0-3 16,0 0-68-16,7-52-39 15,6 4-42-15,7-4 9 16,6 0 33-16,13 8 45 16,1 11 26-16,-40 33 6 0,46-26-18 15,-7 15 7-15,-39 11 27 16,46 15-1-16,-46-15-13 0,46 29 4 16,-46-29 3-16,40 37 8 15,-40-37-9-15,0 0 8 16,26 41 10-16,-26-41 15 0,0 0 63 15,0 0 30-15,0 0 24 16,0 0-43-16,0 0-45 16,-39 48-20-16,-7-22-21 15,-7 0-24-15,0-1 7 0,7-2-3 16,0 2 23-16,0 5-6 16,7 0 9-16,13 3-11 0,26-33-8 15,-13 40-30-15,13-3 39 16,0-37-13-16,32 41 2 15,8-11 12-15,-1-16-22 0,1 1 12 16,-40-15-12-16,46 11 16 16,-46-11 10-16,0 0 17 0,0 0 77 15,0 0-71-15,0 0-14 16,0 0-18-16,-59-33-9 16,-7 7 16-16,7 0-19 15,0 4 3-15,-1-4 21 0,1 0-35 16,13-7 21-16,-6-11-15 15,12-8-32-15,1-11-1 0,6-3-30 16,7-8 32-16,6 0-1 16,7 4 15-16,-7 0 31 15,14 18-20-15,-1 11 30 0,7 41-28 16,-13-37 21-16,13 37-19 16,0 0 77-16,0 0-45 0,-40 41-6 15,14 3 18 1,13 1 3-16,13 3-16 0,0 0 6 15,13 3-20-15,0-3 18 16,14 4-8-16,-1-8-23 0,0 1 18 16,-6-8 1-16,-20-37-29 15,20 37 70-15,-20-37 38 0,-7 29-12 16,7-29-55-16,-46 26-2 16,-13-15 1-16,-7 0-24 15,-6-3 0-15,6-1 7 0,-6-3 1 16,13 3 22-16,13 1-20 15,6-1-2-15,40-7 12 16,0 0-2-16,-39 26-16 0,39-26-5 16,-13 37 20-16,6-4-11 0,20-3-11 15,-13-30-23 1,33 44-110-16,-33-44-83 0,40 48-130 16,-40-48-247-16,26 37-173 15</inkml:trace>
  <inkml:trace contextRef="#ctx0" brushRef="#br0" timeOffset="545">7716 1282 1639 0,'0'0'152'0,"0"0"96"15,0 0-22-15,0 0-79 16,0 0-51-16,0 0-48 0,0 0-33 16,0 0 13-16,20 34-3 15,-20-34-32-15,0 0 7 0,0 0 12 16,0 0 1-16,0 0 0 16,0 0 5-16,0 0 19 15,0 0 20-15,0 0 11 0,0 0-17 16,0 0 4-16,0 0 10 15,0 0 0-15,0 0-21 16,0 0-11-16,0 0-4 0,0 0-13 16,0 0-12-16,0 0-20 15,0 0 16-15,0 0 5 16,0 0-9-16,0 0-4 0,20 40 1 16,-20-40 17-16,0 0-13 15,0 37-18-15,0-37 4 0,0 0 6 16,-46 41-7-16,46-41-13 15,-53 22 11-15,7-15 23 0,7-7-3 16,39 0-7-16,-46-14 4 16,46 14-5-16,-46-23 13 15,6 5 1-15,40 18-6 16,0 0 0-16,0 0-10 0,-39-19 10 16,39 19 0-16,0 0-17 15,0 0 9-15,0 0-17 0,-26 41-113 16,26-41-128-16,-14 52-185 15,14-52-99-15,14 63-56 16</inkml:trace>
  <inkml:trace contextRef="#ctx0" brushRef="#br0" timeOffset="713">7585 1848 2233 0,'39'33'243'0,"-39"-33"-66"15,0 0-62-15,0 0-61 16,0 0-13-16,0 0-41 0,0 0-116 16,0 0-162-16,0 0-399 15,0 0-200-15</inkml:trace>
  <inkml:trace contextRef="#ctx0" brushRef="#br0" timeOffset="1128">6973 1360 1668 0,'0'0'181'16,"0"0"23"-16,0 0 29 0,0 0-64 16,0 0-31-16,0 0-39 15,0 0 8-15,0 0-18 16,-7 44-24-16,7-44-36 0,-13 41-15 15,13-41-9-15,-33 37-5 16,33-37 0-16,-46 22-23 16,46-22-15-16,-46 7-32 0,46-7 6 15,-39-22-3-15,39 22-3 16,-27-48 9-16,8 11 57 16,19 37 16-16,-7-37 4 0,7 37-2 15,0 0 3-15,0 0 71 16,0 0 45-16,0 0 42 0,-46 19-38 15,0 14-15-15,-6 0-12 16,-14-3-27-16,-13 3-42 0,0-3-31 16,-13-5-1-16,7-6-2 15,-1-8 6-15,1-4-24 16,6-7-97-16,7-11-69 16,6-7-128-16,0-4-279 0,7-12-352 15</inkml:trace>
  <inkml:trace contextRef="#ctx0" brushRef="#br0" timeOffset="1305">5751 2154 2365 0,'65'26'279'15,"8"-11"44"-15,5-8-89 16,14-10-98-16,7-5-50 15,13-10-171-15,6-5-314 0,0-10-317 16,0-22-268-16</inkml:trace>
  <inkml:trace contextRef="#ctx0" brushRef="#br0" timeOffset="1516">8334 270 2502 0,'0'0'218'0,"0"0"-11"0,-59-11-81 15,-33 18-60-15,-26 19-16 16,-34 11-23-16,-12 15-27 16,-26 7-123-16,-21 7-122 0,-7 8-135 15,-12 8-289-15,0 6-173 16</inkml:trace>
  <inkml:trace contextRef="#ctx0" brushRef="#br0" timeOffset="2280">4640 1282 929 0,'0'0'44'0,"0"0"56"0,39 0 12 16,-39 0-58-16,0 0 13 15,53 45-2-15,-53-45-33 0,39 44 37 16,-39-44-12-16,0 0-64 16,27 41 47-16,-27-41 48 15,0 0 28-15,0 0 68 16,0 0-27-16,0 0-66 15,0 0-46-15,0 0-30 0,0 0 6 16,-33 40-13-16,33-40 8 16,-59 48 61-16,-7 0 38 0,7 4 31 15,-7 3-16-15,-6 8-21 16,0 4-49-16,6-8-25 16,13 0-30-16,1-11 15 0,12-4-20 15,40-44-83-15,-46 41-141 16,46-41-480-16,-52 4-167 15</inkml:trace>
  <inkml:trace contextRef="#ctx0" brushRef="#br0" timeOffset="2477">4666 754 2075 0,'66'-15'158'0,"6"-3"-18"16,-6-1-58-16,0 8-43 0,-1-4-35 15,-5 4-114-15,-60 11-267 16,59-7-243-16</inkml:trace>
  <inkml:trace contextRef="#ctx0" brushRef="#br0" timeOffset="2776">4305 1471 1721 0,'-40'14'270'16,"-6"-14"39"-16,7 0-64 15,39 0-85-15,-46-22-57 0,46 22-53 16,-46-33-72-16,46 33-17 15,-20-37-29-15,20 37 14 16,0 0 34-16,0 0-9 0,40-18 17 16,-1 18 24-16,-6 14-15 15,-33-14 48-15,46 41 26 0,-20-4 4 16,-13 7-22-16,-19-3 1 16,-20 3-27-16,-14-3-27 15,-12 3-117-15,-8-7-223 16,-18-4-396-16,5-10-108 15</inkml:trace>
  <inkml:trace contextRef="#ctx0" brushRef="#br0" timeOffset="3182">3556 1452 2077 0,'0'0'218'0,"26"37"11"0,-26-37-32 16,0 56-39-16,-7-5-53 15,-6 1-60-15,-6 3-32 16,-8-3 8-16,-6 0-51 15,-6 0-158-15,-7-8-142 0,0-7-322 16,7-11-123-16</inkml:trace>
  <inkml:trace contextRef="#ctx0" brushRef="#br0" timeOffset="3597">3398 1282 1827 0,'0'0'24'16,"0"0"-1"-16,0 0 94 15,-7 41 16-15,1-4-60 16,6-37-20-16,-13 48-28 0,0-4-28 16,13-44 11-16,-20 45 14 15,20-45-44-15,0 0 32 0,0 0-105 16,0 0-31-16,0 0-51 15,0 0 15-15,0 0 66 16,-53 7 58-16,53-7 22 0,0 0 23 16,-52-11 50-16,52 11 55 15,-53 0 35-15,7 0 25 16,0 7-10-16,0 1-2 16,0 3-8-16,0 3-15 0,-6-2-1 15,-14-1-40-15,0-4-45 16,-13 4 4-16,0 0 1 0,-13-7-16 15,0 3-15-15,-14-3-7 16,14-4-14-16,0-7 0 16,0-1-4-16,20 1-107 0,6-4-129 15,7 0-178-15,20-8-356 16</inkml:trace>
  <inkml:trace contextRef="#ctx0" brushRef="#br0" timeOffset="3769">2175 2029 1960 0,'59'11'201'0,"13"-11"-63"16,7-4-50-16,14-11-33 0,-1 4-44 15,0-11-217-15,7-8-399 16</inkml:trace>
  <inkml:trace contextRef="#ctx0" brushRef="#br0" timeOffset="3965">2498 902 2244 0,'52'-34'45'16,"14"9"-21"-16,19-1-11 16,-12 11-95-16,6 0-151 15,-14 0-231-15,-6 4-193 16</inkml:trace>
  <inkml:trace contextRef="#ctx0" brushRef="#br0" timeOffset="5140">1932 868 1824 0,'0'0'59'0,"0"0"16"0,0 0-23 15,0 0 9-15,0 0-16 16,0 0-20-16,0 0-3 0,0 0-22 15,0 0 0-15,52 26 13 16,-52-26-100-16,53 4 43 16,-53-4 26-16,52-22 10 0,-52 22-33 15,40-37 29-15,-40 37 17 16,0 0 61-16,0 0 53 0,33-44-16 16,-33 44-41-16,0 0-21 15,0 0-10-15,0 0-4 16,0 0-20-16,-53 29 21 15,0-3 1-15,14 0-29 0,-7-4 11 16,-7 0-14-16,7-7 17 16,7 0-12-16,39-15-5 0,-53 11-6 15,53-11-37-15,0 0-58 16,0 0-98-16,0 0 70 16,0 0 72-16,0 0 52 0,-26-41 8 15,26 41-3-15,0 0 3 16,0 0 24-16,0 0 15 0,0 0 23 15,0 0 16 1,0 0-25-16,-46 8-31 0,46-8-12 16,-39 22 8-16,39-22-18 15,-40 26 14-15,40-26-14 0,-39 18-3 16,39-18-44-16,0 0-11 16,0 0-26-16,0 0-34 15,-46 4-18-15,46-4 24 0,0 0 72 16,0 0 33-16,0 0 51 15,0 0-17-15,0 0 22 0,0 0 81 16,0 0 13-16,0 0-36 16,-46-19-50-16,6 19-31 15,1 15 8-15,39-15-24 0,-59 30 3 16,13-5-13-16,6 5 3 16,40-30-7-16,-52 37 12 15,52-37-13-15,-40 41 16 16,40-41-11-16,-26 40-3 0,26-40-17 15,0 0-74-15,0 0-9 16,59 37 22-16,-6-15 69 0,-1-11-31 16,-6 4 26-16,-13-7 19 15,-33-8-9-15,0 0 61 0,0 0 24 16,-19 40-32-16,-14-10-21 16,-26-4-7-16,-7-4-7 15,0-11-20-15,-6 4 24 0,6-12-13 16,7-3-18-16,13-3 37 15,46 3-45-15,-46-22-36 16,46 22 11-16,-26-45 27 16,26 45-5-16,6-55 19 0,-6 55-19 15,33-52 11-15,-33 52 16 16,0 0 0-16,46-29-22 0,-46 29 30 16,0 0-26-16,46 0 34 15,-46 0-5-15,0 0 12 16,0 48 35-16,-13-11-43 0,13-37 33 15,-39 48-33-15,-7-12-15 16,0-10 9-16,46-26-12 0,-53 23 9 16,14-12-2-1,39-11 1-15,0 0-43 0,-53-11-22 16,53 11 23-16,0 0 45 16,0 0 22-16,0 0-30 0,0 0 6 15,0 0 5-15,0 0 27 16,0 0 23-16,0 0 48 15,0 0 43-15,-20 36 13 0,1 16-5 16,5 7-50-16,-12 8-23 16,0 10-33-16,-14 1-22 0,-6-4-14 15,-6-4-7-15,-7-3 6 16,-7-12-13-16,7-14-42 0,0-4-40 16,6-19-88-1,1-11-147-15,-1-10-174 0,14-19-179 16</inkml:trace>
  <inkml:trace contextRef="#ctx0" brushRef="#br0" timeOffset="5520">1307 215 1717 0,'79'-52'150'15,"-7"4"15"-15,-6 7-28 16,0 4-87-16,-14 15 10 0,-6 7-37 16,-6 15-1-16,-40 0 8 15,13 48-5-15,-20 8-7 0,-25 10-69 16,-21 4-47-16,-13 4-174 16,-13-4-118-16,-6 4-8 15,0-7 29-15,-1-12 95 0,7-14 160 16,7-23 66-16,13-3 135 15,59-15 98-15,-66-11 92 0,66 11 165 16,-52-33-35 0,52 33-18-16,0 0-119 0,0 0-64 15,0 0-96-15,-40-41-47 16,40 41-41-16,0 0-14 0,0 0 0 16,0 0-22-16,0 0-11 15,0 0-153-15,0 0-245 0,0 0-241 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7:32.6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3901 517 904 0,'0'0'30'0,"6"30"15"16,-6-4 28-16,0-1-11 0,-13 1 34 15,13-26 5-15,-33 41 2 16,0-11-21-16,1-1-40 16,32-29 6-16,-40 26 88 15,40-26 28-15,-33 18 46 0,33-18 5 16,0 0-29-16,0 0-90 16,0 0-49-16,-19-37-17 0,5-3-20 15,14-8-10-15,0-8 6 16,0-3-2-16,0-7-8 0,7 3 10 15,0 0-6-15,-1 8 0 16,-6 10 0-16,0 12 0 0,0 33-9 16,0-29-5-16,0 29-63 15,0 0-80-15,0 0-161 0,0 0-228 16,7 29-50-16</inkml:trace>
  <inkml:trace contextRef="#ctx0" brushRef="#br0" timeOffset="253">4026 1090 1358 0,'-33'-22'319'0,"33"22"-42"15,0 0-108-15,-13-26-98 16,13 26-25-16,0 0 21 15,39-22-18-15,0 14 14 0,-6 8-6 16,0 8-11-16,-33-8-5 16,0 0-7-16,0 0-16 0,26 29-18 15,-26-29-159-15,0 0-233 16,-52 37-212-16,-7-11-31 0</inkml:trace>
  <inkml:trace contextRef="#ctx0" brushRef="#br0" timeOffset="1148">3249 528 921 0,'0'0'106'16,"0"0"21"-16,0 0 9 0,0 0 52 15,0 52-30-15,-6-4 40 16,6 0-42-16,-14-7-16 0,1 3-29 15,-6-7-40-15,19-37-31 16,-53 44-16-16,7-10-9 0,-7-16-3 16,7-7-24-16,0-7 22 15,7-8 5-15,39 4-5 16,-39-37-21-16,19-7-4 16,7-15 6-16,6 0-6 0,7 0 11 15,7 7 4-15,-1 11 0 16,-6 41-6-16,13-40-14 0,-13 40 4 15,0 0 12-15,0 0 0 16,40-8 4-16,-40 8 13 0,39 26-4 16,-39-26-9-16,40 44-14 15,-40-44-37-15,19 41-42 0,-19-41-2 16,0 0-51-16,20 37-5 16,-20-37-8-16,0 0 50 0,0 0 54 15,0 0 20-15,0 0 20 16,0 0-4-16,0 0-19 15,0 0 45-15,0 0 14 0,0 0 19 16,0 0-6-16,0 0 25 16,0 0 14-16,-6-33 8 0,6 33 23 15,0 0-27-15,0 0-19 16,0 0-6-16,0 0-13 0,0 0 4 16,0 0-21-16,0 0 0 15,0 0-13-15,0 0-18 0,0 0 9 16,0 0-8-16,0 0 15 15,0 0-7-15,0 0-4 0,0 0 1 16,0 0 18-16,0 0-15 16,0 0 33-16,0 0 12 15,0 0-23-15,0 0 1 0,0 0-11 16,0 0-4-16,0 0 7 16,0 0-15-16,0 0-3 0,0 0-7 15,0 0 3-15,0 0-14 16,0 0 21-16,0-37 5 0,0 37-5 15,0 0-11-15,0 0 1 16,0 0 17-16,0 0-7 0,0 0 6 16,0 0 12-16,0 0 4 15,0 0 7-15,0-41-4 0,0 41-10 16,0 0-9-16,0-37-6 16,0 37-3-16,0-33 7 15,0 33-7-15,13-37 13 16,-13 37-16-16,0-41 6 0,0 41 7 15,6-37-2-15,-6 37-5 16,0-51 0-16,7 10 3 0,-7 41-3 16,6-48-3-16,-6 7 3 15,0 41 0-15,7-44 5 0,-7 44-5 16,0-37-19-16,0 37-108 16,0 0-154-16,0 0-180 0,0 0-60 15</inkml:trace>
  <inkml:trace contextRef="#ctx0" brushRef="#br0" timeOffset="1361">3151 1182 1626 0,'0'0'353'0,"0"0"-124"15,0 0-132-15,0 0-47 0,0 0-30 16,0 0-20-16,0 0-78 16,46-26-101-16,-7-3-166 15,-39 29-153-15,53-59-137 16</inkml:trace>
  <inkml:trace contextRef="#ctx0" brushRef="#br0" timeOffset="1720">3493 0 1018 0,'0'0'239'16,"0"0"-65"-16,0 0-87 16,0 0-67-16,0 0 2 0,0 0 98 15,0 0-3-15,0 0-60 16,-33 44-22-16,6-7-6 0,27-37-9 15,-46 48-23-15,46-48-83 16,-39 34-24-16,39-34 24 0,-40 22 18 16,40-22 29-16,0 0-16 15,0 0-36-15,0 0 63 0,0 0-20 16,-26-52-9-16,19 8 22 16,7 10 45-16,0 34 25 0,0 0 8 15,0-33-39-15,0 33 2 16,0 0 144-16,0 0-12 15,0 0-41-15,-13 41-33 0,0-1-32 16,-7 1-15-16,1 0-145 16,6-8-253-16,13-33-137 0</inkml:trace>
  <inkml:trace contextRef="#ctx0" brushRef="#br0" timeOffset="2092">2369 480 1173 0,'0'0'107'0,"0"0"37"15,0 0 14-15,0 0-40 0,0 0-53 16,39 56 35-16,0-8 8 15,-6 0-22-15,-6-4 27 0,-1 0-38 16,-6 1 2-16,-7-8 18 16,-7-4 7-16,-6 0-36 0,-6-3-13 15,6-30-28-15,-46 33-5 16,6-11-20-16,-6-7 9 0,13-15-14 16,1-4 24-16,32 4-15 15,-40-29 0-15,14-12 12 16,13 0-9-16,6 1-7 0,7-5-14 15,13 12-5-15,7 0-25 16,-20 33-119-16,39-33-158 0,1 14-212 16,-1 8-105-16</inkml:trace>
  <inkml:trace contextRef="#ctx0" brushRef="#br0" timeOffset="2920">1829 491 1030 0,'0'0'162'15,"0"0"-43"-15,0 0-34 0,0 0-59 16,0 0 117-16,13 30 2 16,-13 11 7-16,-7-1 11 0,-12 8 9 15,-8 4-15-15,-5-4-57 16,-8 0-43-16,-12-4-24 0,-1-3-15 16,-6-8-9-16,0-7-3 15,-7-7-9-15,13-12 7 0,1-3-21 16,12-8-38-16,8-15-88 15,32 19-34-15,-27-55-38 16,14 0 48-16,13-4 70 0,13 7 32 16,0 11 29-16,-13 41-18 15,0 0 49-15,53-22 25 0,-20 22-11 16,-33 0 19-16,39 30 39 16,-12-1 6-16,-14 8 53 0,-13 0-8 15,-13 0-57-15,-7-4-21 16,-13 0 4-16,-13-7-31 0,0-7 17 15,0-4 10-15,0-12 4 16,7-10 13-16,6-8 2 0,33 15 4 16,-40-48-12-16,21-7-29 15,-1-12 4-15,20-7-26 16,0-3 7-16,0 3-3 0,13 7-4 16,0 12 3-16,-6 14-50 15,-7 41-117-15,13-33-191 0,-13 33-211 16,0 0-113-16</inkml:trace>
  <inkml:trace contextRef="#ctx0" brushRef="#br0" timeOffset="3097">1730 33 1930 0,'0'0'277'0,"13"-26"-40"15,-13 26-99-15,0 0-81 0,0 0-39 16,0 0-122-16,0 0-156 16,0 0-232-16,0 0-127 0</inkml:trace>
  <inkml:trace contextRef="#ctx0" brushRef="#br0" timeOffset="3312">1126 174 1787 0,'0'0'147'0,"-20"-30"16"0,20 30 82 16,0 0 34-16,20 41-109 16,-1 10-76-16,-5 5-50 0,-1-1-17 15,0 4-27-15,-7 0-81 16,-6 1-137-16,0-1-183 0,-6-11-266 15,-1-4-47-15</inkml:trace>
  <inkml:trace contextRef="#ctx0" brushRef="#br0" timeOffset="3488">1428 451 1988 0,'33'-22'199'0,"-33"22"-26"16,0 0-71-16,0 0-45 0,0 0-27 16,0 0-113-16,0 0-218 15,0 0-287-15,0 0-153 0</inkml:trace>
  <inkml:trace contextRef="#ctx0" brushRef="#br0" timeOffset="4004">586 761 1296 0,'0'0'228'0,"0"0"-49"16,46-15-44-16,-13 19-47 15,-33-4-38-15,47 15-19 0,-47-15-21 16,0 0 4-16,26 40 6 15,-26-40-18-15,0 0 5 16,13 37 21-16,-13-37 25 0,0 0-24 16,0 0 0-16,0 0-5 15,0 0-1-15,0 0 22 0,0 0 26 16,0 0-53-16,0 0-12 16,0 0-6-16,0 0 8 0,0 0 55 15,0 0 4-15,0 0-14 16,0 0-28-16,-39-14-6 15,-8 21 1-15,7 11 1 0,7 19 3 16,1 4 14-16,5 11-5 16,1 3-12-16,6 4-5 15,1 4-3-15,-1-4-5 0,0 4 3 16,7-8-2-16,-7-7 87 16,1-3 6-16,-14-8-22 0,33-37-27 15,-53 29 24-15,1-14 23 16,6-11 0-16,6-15-2 0,1-4-7 15,-1-15-7-15,7-10-22 16,14-12-16-16,-1-11-17 0,20-3-13 16,13-5-20-16,20 1-58 15,20 7-83-15,6 12-161 0,6 10-257 16,1 15-130-16,13 23-117 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7:38.9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 0 1261 0,'0'0'234'16,"0"0"23"-1,0 0-14-15,0 0-68 0,0 0-66 16,0 0-37-16,0 0-32 16,0 0-11-16,0 0-10 15,0 0 81-15,0 0-18 0,27 59 6 16,-14 19-13-16,-13 14 10 16,-7 5-21-16,-6 3-4 0,-13 0-18 15,-1-8-16-15,1 1-6 16,-7-8-12-16,7-7-12 15,6-11-6-15,1-16 22 0,5-10-6 16,14-41-6-16,0 0-4 16,-13 37 24-16,13-37-9 15,0 0-11-15,0 0 25 16,0 0-31-16,0 0-22 0,0 0-9 16,-6-44-7-16,-1 7-2 15,7 37 7-15,-6-45-2 0,6 45 21 16,-20-44-6-16,20 44 3 15,-20-37 23-15,20 37-4 0,-20-37-3 16,20 37 23-16,0 0-13 16,-19-38-8-16,19 38 12 15,0 0-7-15,-20-37 7 0,20 37-7 16,0 0-3-16,0 0 13 16,-13-37-13-16,13 37-1 15,0 0 9-15,0 0-22 16,0 0 17-16,0 0 0 0,0 0-23 15,0 0 23-15,0 0-4 16,0 0-6-16,0 0 20 0,0 37-26 16,13 0 16-16,-6 1 8 15,-1 3 1-15,-6-41-21 0,20 55 12 16,0-10 11-16,-7-8-11 16,-13-37 0-16,19 44 0 15,-19-44-4-15,14 37 4 16,-14-37 11-16,0 0-14 0,0 0 25 15,0 0 7-15,0 0-8 16,0 0 37-16,0 0-9 16,0 0 37-16,0 0 4 0,0 0 34 15,0 0 21-15,0 0-78 16,0 0-39-16,46-45-11 0,-7-6-22 16,-13 3-35-16,7 3-58 15,-13 5-73-15,-20 40-155 16,33-46-15-16,-33 46-83 0,46-25-116 15,0 10-51-15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7:39.8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3362 215 795 0,'0'0'16'0,"-39"-4"45"0,39 4 37 16,0 0 48-16,0 0 22 15,-27 48-87-15,27-11-40 16,0-37-44-16,20 41 34 0,-20-41-10 16,0 0-11-16,39 25-7 15,-39-25 34-15,0 0-13 0,46-7-24 16,-46 7-7-16,0 0 16 16,40-55 4-16,-14 14-25 15,-26 41 56-15,0 0 125 16,20-44 4-16,-20 44-48 15,0 0-74-15,-40-23-33 0,-12 23-5 16,-14 12-36-16,-6 2 41 16,-7 1-12-16,-6 0 3 0,6 0-4 15,0-4-33-15,12-4 1 16,8-11-43-16,13-7-19 16,46 11 20-16,-46-29 6 0,46 29 12 15,-13-52 28-15,6 8 30 16,7 44 32-16,0-41 13 15,0 41-4-15,0 0-28 16,0 0-3-16,0 0 192 0,0 0 28 16,0 0-91-16,-33 52-63 15,1 3-47-15,-14-3-1 16,-7 3-23-16,0-3-74 0,-6-4-181 16,-6-7-267-16,12-8-134 15</inkml:trace>
  <inkml:trace contextRef="#ctx0" brushRef="#br0" timeOffset="201">2152 237 1728 0,'0'0'265'15,"0"0"-17"-15,-20 44-64 16,-13-7-57-16,0 4-63 0,-19-4-30 15,-1 0-27-15,-6-4-138 16,7-4-97-16,-8-3-171 16,13-11-86-16,8-8-30 0</inkml:trace>
  <inkml:trace contextRef="#ctx0" brushRef="#br0" timeOffset="548">1823 0 1446 0,'0'0'221'15,"0"0"-1"-15,0 0-6 0,0 0-7 16,0 0-31-16,-6 37 8 16,6-37-45-16,-40 41-37 0,-13-12-6 15,-13-3 2-15,-13 4-11 16,-19-4-24-16,-14-4-15 15,-6 0-11-15,-14-11-18 16,-6-3-4-16,-6-5-2 0,6-6 0 16,-1-5 46-16,20 4 2 15,21 4-23-15,12 8 0 0,21 3-3 16,5 11-20-16,14 4-3 16,14 7-4-16,5 4-8 15,14 7 0-15,0-3-97 0,13-4-137 16,7-4-146-16,-1 1-12 15,-6-34-106-15,40 33-107 0,6-15-77 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7:42.3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789 509 1043 0,'0'0'264'16,"0"0"17"-16,0 0-14 15,7-37-62-15,-7 37-80 16,0 0-53-16,0 0-51 0,0 0 40 16,0 0 102-16,13 55-60 15,0 12-14-15,-7 7-43 0,1 3-25 16,6 5 3-16,0-5-24 15,0 1-5-15,7-4-27 16,0-4-67-16,0-11-111 16,6-7-170-16,0-8-190 0,14-11-109 15</inkml:trace>
  <inkml:trace contextRef="#ctx0" brushRef="#br0" timeOffset="387">1308 1196 1065 0,'0'0'90'16,"0"0"-11"-16,0 0-30 16,0 0 7-16,0 0 54 0,40 0-27 15,-40 0-27-15,39 7-8 16,-39-7-18-16,0 0-2 0,0 0-13 15,0 0 2-15,0 0-9 16,26-11 30-16,-26 11-13 16,20-26 19-16,-20 26 25 0,7-29 53 15,-7 29 17-15,0 0-47 16,0 0-43-16,0 0-39 0,0 0-7 16,-40 15 1-16,1 7-1 15,12 4 5-15,27-26-12 16,-32 33-10-16,32-33 11 15,-7 37-7-15,7-37-10 0,0 0-27 16,33 29-17-16,0-17 0 16,-7-12-36-16,-26 0-40 0,0 0-39 15,39-15-117-15,-39 15-111 16</inkml:trace>
  <inkml:trace contextRef="#ctx0" brushRef="#br0" timeOffset="2331">2327 54 559 0,'0'0'45'15,"0"0"-15"-15,0 0 5 16,0 0 8-16,0 0-19 0,0 0-1 15,-60-11-3-15,1 4-16 16,-6 3-11-16,-14 4 7 0,-20-3 9 16,-6 3-3-16,-13-4-6 15,-7 0 11-15,-6 0 9 16,-14 4 57-16,7 0 59 16,7-3-4-16,6-1-51 0,13 0 13 15,13 4-24-15,14-3 10 16,19 3-84-16,1 0 22 0,12 0-22 15,7-4 1-15,46 4 13 16,-46 4-36-16,7-1 15 16,39-3 25-16,-46 8-27 0,46-8 13 15,-46 11-16-15,46-11 2 16,-46 18 8-16,46-18-6 0,-40 15 34 16,40-15-38-1,0 0-51-15,0 0 7 0,0 0 30 16,0 0 1-16,-33 37 8 15,33-37 16-15,-13 41-3 0,13-1 23 16,-6 5 44-16,6 3-12 16,0 15 43-16,-7 7 4 0,0 11-7 15,-6 8 18-15,7 3-72 16,-1 4 8-16,7 4-39 16,0 0 16-16,0-1-11 0,7-3 2 15,-7-7-14-15,0-8 20 16,-7-3-26-16,7-8 21 15,-6-7 1-15,-8 0-14 0,8-8 18 16,-1-7-15-16,-6-7 6 16,7-4-6-16,6-37-9 15,-7 33 13-15,7-33-16 0,0 0 15 16,-7 33-3-16,7-33-71 16,0 0 14-16,0 0 4 0,0 0 25 15,0 0 31-15,33 22-19 16,0-7 10-16,13-7-8 0,13-5 17 15,14 1 4-15,19-4-15 16,13 4-26-16,13-4-11 0,20 0 31 16,7-8 19-16,6 5 8 15,6 3-21-15,-5 0-7 16,5 0 0-16,-12 0 31 0,-7-4-6 16,-13 0-10-16,-27-3 0 15,-6-1 74-15,-13 1-13 16,-20-4 12-16,-13 0 48 0,-6 0-9 15,-40 11-6-15,39-33-1 16,-19-1-17-16,-7-6 1 0,-7-8-30 16,1-15-32-16,-7-11 0 15,7-11-25-15,-7-15 11 0,13-14 1 16,0-12-6-16,0-11 5 16,13-7-2-16,1 4-14 15,-1 11 6-15,-13 18-16 0,0 18-74 16,0 19-181-16,-6 19-253 15,-14 18-203-15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7:51.5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4765 0 932 0,'0'0'16'0,"0"0"110"16,0 0 13-16,-13 48 45 16,0 14-2-16,0 9-17 0,6 17 0 15,0 8-54-15,1 8-24 16,6 7-2-16,0-1 10 15,-7-2-45-15,1 2-25 0,-1-6 19 16,1-1-11-16,-8-7-4 16,8-7-26-16,6-15 13 0,-7-19 1 15,1-10-17-15,6-12 0 16,0-11 14-16,0-22-14 0,0 0 9 16,0 0-6-1,0 0 10-15,0 0-13 0,0 0-42 16,6-29 28-16,-6-5-15 15,7-3-63-15,-14 0-1 0,7-3 23 16,-6 3 3-16,-1 4-2 16,-6 3 33-16,0-3 8 0,0 3-10 15,-7 1 38-15,0-1 3 16,20 30-23-16,-26-29 28 0,26 29 4 16,-26-30-34-16,26 30 37 15,0 0-8-15,0 0-17 0,0 0 10 16,0 0 7-16,0 0-24 15,-27-30 3-15,27 30 1 16,0 0 10-16,0 0-23 0,0 0 44 16,0 0 43-16,7 34-8 15,6-1-4-15,7 8-3 0,-7-1 3 16,7 8 20-16,-7 0-43 16,0 0 8-16,0 0 5 0,0-3-14 15,-6-8 2-15,-1 0-18 16,1-8-5-16,-7-29 9 15,0 0-10-15,13 33 1 0,-13-33 18 16,0 0 30-16,0 0-7 16,0 0 38-16,0 0-9 15,0 0-49-15,26-25-18 0,1-9 7 16,6-3 2-16,-7-7-21 16,7 0 9-16,6 3-7 0,1 4-67 15,6 0-71-15,0 8-95 16,13-1-94-16,0 8-156 0,13 0-130 15</inkml:trace>
  <inkml:trace contextRef="#ctx0" brushRef="#br0" timeOffset="1068">4568 2423 960 0,'0'0'70'0,"0"0"63"16,0 0-31-16,0 0-16 16,0 0 116-16,0 0-47 0,0 0-38 15,26 30-15-15,0 3-17 16,-6 4 37-16,-7 4-30 0,-6 7-15 15,-7-4-34-15,-13 0-9 16,-14 4-22-16,-12-3-9 16,-7 3 3-16,0-8-67 0,0-3-84 15,0-7-140-15,7-8-126 16,12-11-98-16</inkml:trace>
  <inkml:trace contextRef="#ctx0" brushRef="#br0" timeOffset="1348">4160 2220 1183 0,'0'0'103'0,"0"0"40"16,0 0-50-16,0 0 71 15,0 0 62-15,0 0-46 16,0 0-31-16,20 52-58 0,0-4 0 16,-7-4-29-16,-6 4-34 0,-7 0 10 15,0 0-21-15,0-3-20 16,-14 3 3-16,8-4-106 0,-7-7-153 16,0 0-151-16,-7-8-118 15,7-3-21-15</inkml:trace>
  <inkml:trace contextRef="#ctx0" brushRef="#br0" timeOffset="1844">3990 2471 887 0,'0'0'200'0,"0"0"39"0,-46 19-20 16,13 7-44-16,6 11-34 0,8 3-37 16,-1 8-29-16,-6-3-42 15,-1-1-5-15,-5 0-7 0,-8-3-39 16,-6-4 21-16,0-4-3 16,7-7 4-16,-1-8 8 15,7-7-12-15,1-3-73 0,32-8 0 16,-40-11-3-16,7-8-1 0,33 19 34 15,-33-40 18-15,14 6 3 16,6 5 6-16,13 29 0 0,-7-30 18 16,7 30-27-16,0 0 25 15,0 0 86-15,0 0-21 0,20 37-29 16,-1 8 19-16,-12-1 42 0,0 8 37 16,-7 7-17-16,-14 4-43 15,-12 3-18-15,-7 4-30 0,-13-7 11 16,-13 0-8-16,-7-11-16 0,-6-1 5 15,-7-6-25-15,-13-12 21 16,7-4-11-16,-7-6-13 16,6-5 21-16,1-7-15 0,6-3 8 15,13-1 6-15,14-7-15 16,12 0 13-16,8-7-58 0,32 7-95 16,0 0-97-16,-40-30-180 0,14-3-80 15</inkml:trace>
  <inkml:trace contextRef="#ctx0" brushRef="#br0" timeOffset="2069">3142 1902 2348 0,'0'0'63'0,"0"0"23"16,0 0 55-16,0 0-55 0,0 0-41 16,0 0-19-16,33-11-147 15,-33 11-100-15,46-11-174 0,-7 7-181 16,1 8-76-16</inkml:trace>
  <inkml:trace contextRef="#ctx0" brushRef="#br0" timeOffset="2289">3083 2290 1306 0,'-20'-48'260'16,"13"11"0"-16,7 0-50 0,0 37-68 15,33-33-9-15,7 15-51 16,6 10-55-16,0 16 7 0,0 14-24 15,-46-22-10-15,33 51 11 16,-20 9-64-16,-20-1-153 16,-19-4-198-16,0 4-229 0</inkml:trace>
  <inkml:trace contextRef="#ctx0" brushRef="#br0" timeOffset="3290">2478 2316 896 0,'0'0'117'16,"0"0"2"-16,0 0 178 0,0 0-13 15,-20 44-106-15,14 4-61 16,-7 4-68-16,13-4-12 15,0 4-21-15,0-8 0 16,6-7-33-16,1-4-209 0,-7-33-179 16,6 37-89-16</inkml:trace>
  <inkml:trace contextRef="#ctx0" brushRef="#br0" timeOffset="3596">3129 1688 1677 0,'0'0'148'0,"0"0"52"16,-27-26 10-16,1 8-50 0,0 7-12 15,-14-1-61-15,1 5-40 16,-14 7-29-16,-6 4 0 0,-13 3-4 15,-7 4-8-15,-6 0 0 0,-1-3-6 16,1 3 0-16,-1 4-11 16,1-4 8-16,13 7-6 0,6 4 1 15,13 4-8-15,7 7-86 16,14 8-70-16,12 7-40 0,0 4-98 16,14 0-116-16,-1 7-6 15,0 0-42-15</inkml:trace>
  <inkml:trace contextRef="#ctx0" brushRef="#br0" timeOffset="4088">1887 2420 1041 0,'0'0'101'16,"0"0"20"-16,0 0-64 15,0 0 57-15,0 0-38 0,-20 44-8 16,20-44-48-16,0 0-7 16,26 37-21-16,-26-37-42 0,0 0-16 15,40 22-2-15,-1-15 16 16,-39-7 44-16,40-14-28 0,-40 14 16 16,0 0-4-16,32-37 36 0,-32 37 5 15,0 0 62-15,0 0-24 16,0 0 13-16,0 0 8 0,-52-8-2 15,-7 16-30-15,6 3-7 16,-6 7-42-16,-7 1 8 16,1-5 5-16,-1 1 9 0,0-7-9 15,14-1-8-15,-1-7-63 16,14-7-35-16,39 7 1 0,0 0 37 16,-40-45-1-16,40 45 42 0,0-44 11 15,0 44 3-15,26-37-19 16,-26 37 24-16,46-18 64 0,-13 14 0 15,-33 4 35-15,40 22 26 16,-40-22-20-16,13 41-3 0,-20-4-6 16,-12 0-30-16,-14 3-15 0,-7-3-42 15,-6 0 10-15,-13-7-69 16,0-5-137-16,6-2-137 16,-6-9-49-16,0-6-42 0</inkml:trace>
  <inkml:trace contextRef="#ctx0" brushRef="#br0" timeOffset="4280">1098 2553 1161 0,'0'0'288'0,"0"0"20"0,0 0-23 16,13 36-6-16,-19-6-64 0,-14 7-73 15,-6 4-58-15,-14-1-40 16,-6 1-11-16,0 0-18 15,-13-5-99-15,7-2-80 0,-1-8-138 0,7-12-143 16,7 1-73-16,39-15-25 16</inkml:trace>
  <inkml:trace contextRef="#ctx0" brushRef="#br0" timeOffset="4456">1124 2124 1243 0,'0'0'93'16,"20"-37"-31"-16,-20 37-21 15,0 0-12-15,0 0-29 16,0 0-61-16,0 0-112 0,0 0-107 16,0 0-154-16</inkml:trace>
  <inkml:trace contextRef="#ctx0" brushRef="#br0" timeOffset="4828">776 2475 1253 0,'0'0'266'0,"-46"-11"1"15,46 11 1-15,0 0-94 16,-39 4-69-16,39-4-48 15,-40 22-22-15,7 4 7 0,1 11-18 16,5 7 15-16,-6 15 12 0,7 0 16 16,-7 11 23-16,7 4-8 15,0 7 42-15,-1 1-24 0,1-5-32 16,-7-3-16-16,0-11-12 0,1-8-4 16,-8-10-7-16,7-8-6 15,0-8-12-15,-6-10-1 0,13-8 0 16,26-11-2-16,-40-11 16 0,40 11 1 15,-33-45-10-15,20-6-7 16,7-8-8-16,6-12-8 16,13-3 1-16,7-7-14 0,6 11-25 15,13 0-68-15,1 7-202 16,6 11-69-16,-7 8-114 0,1 3-113 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8:11.9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2297 1319 1401 0,'0'0'-5'0,"0"0"19"0,0 0 45 16,0 0 100-16,0 0-43 15,0 0-47-15,0 0 22 16,0 0 47-16,13 29-47 0,-19 5-31 16,6-34-48-16,-40 40 8 15,7-6-8-15,1-9 68 0,32-25-30 16,-40 15-10-16,7-11-15 0,33-4 29 16,-33-15 8-16,33 15-6 15,-32-44-24-15,12-8-11 0,7-7-21 16,6-8 0-16,7-10-3 0,0-4 3 15,0-1 6-15,0 5-18 16,0 6 23-16,7 12-2 0,-7 11-13 16,-7 15-69-16,7 33-76 15,0 0-164-15,0 0-164 16,0 0 41-16,0 0-8 0</inkml:trace>
  <inkml:trace contextRef="#ctx0" brushRef="#br0" timeOffset="252">2238 1773 1130 0,'0'0'212'16,"0"0"31"-16,0 0-51 0,0 0-36 16,0 0-74-16,0-26-43 15,0 26-18-15,0 0-13 0,26-25 7 16,-26 25-21-16,40-8-1 15,-40 8 7-15,0 0 29 0,0 0 14 16,19 41-20-16,-32-4-5 16,-6 0-14-16,-8-4 0 0,-6 4-94 15,-6-8-115-15,-7-3-152 0,0-7-38 16,7-12-9-16</inkml:trace>
  <inkml:trace contextRef="#ctx0" brushRef="#br0" timeOffset="732">1693 1090 804 0,'0'0'64'0,"0"0"-15"0,0 0 52 16,0 0 25-16,-7 37-17 15,0 3 55-15,1 1-29 0,-14-4-27 16,-6 4-34-16,0-1-21 15,-14 5-9-15,-6-5-23 0,0 1-9 16,-6-4-3-16,-1-8-19 0,1-6 20 16,6-9-7-16,0-6 7 15,6-12-4-15,7-7-12 0,7-19-8 16,6-10 10-16,14-1-7 16,6-7 6-16,13 4 5 0,7 10-6 15,-20 34 3-15,32-25 14 16,1 10-18-16,0 15 17 0,-33 0 33 15,33 26 41-15,-20 7-10 16,-13 4-19-16,-6 7-8 0,-14 1-13 16,-20-1-29-16,-6 4-10 0,0-7 30 15,0-8-15-15,7-11 102 16,6-4-25-16,33-18-41 0,-39 0 6 16,39 0-15-16,-40-37-25 0,14-7 2 15,6-15-14-15,14-19-8 16,-7-7-6-16,6 1 14 15,7 2-7-15,0 12-20 0,0 15-8 16,7 10-58-16,-7 45-97 16,6-37-76-16,-6 37-42 0,26-3-95 15,7 25-98-15</inkml:trace>
  <inkml:trace contextRef="#ctx0" brushRef="#br0" timeOffset="896">1134 2176 1722 0,'40'30'175'0,"-8"-23"35"15,8-14-70-15,-1-12-64 0,1-11-31 16,6-6-29-16,6-5-152 0,-6-11-165 16,-6-14-189-16,-1-8-58 15</inkml:trace>
  <inkml:trace contextRef="#ctx0" brushRef="#br0" timeOffset="1207">2093 0 1610 0,'0'0'42'0,"0"0"26"15,0 0 189-15,0 0-2 16,0 0-91-16,-59 33-71 0,7 8-39 15,-7-1-36-15,-7 1-3 16,0 0-4-16,0-4-3 0,7-4-8 16,7-11 3-16,12-7 0 0,40-15 8 15,-39 7-104-15,39-7-1 16,-40-37 54-16,21-3 26 0,6 3 35 16,13 37-3-16,0 0-15 0,-13-37 0 15,13 37-20-15,0 0 17 16,0 0 28-16,0 0-6 15,-14 44-1-15,-5 4-59 0,-8 4-160 16,1 0-270-16,-7 3-154 16</inkml:trace>
  <inkml:trace contextRef="#ctx0" brushRef="#br0" timeOffset="1540">168 1507 1298 0,'0'0'132'0,"0"0"-2"16,0-37-17-16,0 37-15 0,0 0 30 16,33-18-44-16,-33 18 17 15,33 11-28-15,-33-11 33 0,26 41 14 16,-13 3-18-16,-13-3-39 15,-6-1-24-15,-21 1-21 0,-5-4-14 16,-8 0 0-16,7-11 11 0,0-4 41 16,33-22-21-16,-46 3-15 15,46-3-11-15,-32-25-1 16,12-20-32-16,20-6-47 0,6-9-31 16,14-6-32-16,20-4-75 0,-8 7-170 15,14 7-127-15,0 16-130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5:26.4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1919 378 432 0,'0'0'56'16,"0"0"21"-16,0 0 20 0,0 0-35 15,0 0 58-15,0 0-21 16,0 0-9-16,0 0-22 0,0 0 107 16,0 0-75-16,0 0-38 15,20 34-8-15,-20-34-32 0,19 37 17 16,-19-37-19-16,14 40-20 15,-1-10 45-15,-13-30-48 16,6 37 24-16,-6-37-19 0,7 40 20 16,-7-40 2-16,-13 34-3 0,13-34 1 15,-27 29-13-15,1-7-17 16,-7-3 14-16,0-12 3 0,7 4-9 16,0-11 9-16,6 0 9 15,20 0 23-15,-33-15-1 0,7-3 11 16,0-4-31-16,6-11-6 15,7-4-17-15,6-8-3 0,7-6 23 16,0-5-12-16,0 1-1 0,7 3 1 16,-1 11 17-1,1 1 0-15,-7 10-12 0,0 30 52 16,7-29-23-16,-7 29 16 0,0 0-22 16,0 0-21-16,0 0 17 15,0 0-32-15,0 0 13 0,0 0-16 16,0 0-10-16,0 0 6 15,0 0-4-15,0 0 23 0,0 0-21 16,-14 44 21-16,8 8-4 16,-1 7 40-16,7 4 0 0,-6-1-7 15,-1 5-12-15,1-1 0 0,-8 1-15 16,-12-8 1-16,-13 4-2 16,-14-8-6-16,1 1-9 15,-14-12-6-15,7-7 11 0,6-4-5 16,1-11 5-16,6-3 0 15,13-8-4-15,6-7-19 0,27-4-2 16,0 0 1-16,-26-34 9 0,13-3 4 16,13-3 4-16,7 3-1 15,6 4-8-15,-13 33 16 0,33-30 0 16,-33 30-4-16,39-11-18 0,-13 11 11 16,-26 0 3-16,40 30 8 15,-21 6 13-15,-5 1 6 0,-14 11-4 16,-7-3-7-16,-13 3 10 15,1 0 4-15,-8-8-19 16,-6-3 4-16,7-3 6 0,0-5-28 16,26-29-208-16,0 0-247 0,-33 30-181 15</inkml:trace>
  <inkml:trace contextRef="#ctx0" brushRef="#br0" timeOffset="201">1781 1487 1687 0,'0'0'262'16,"-7"26"43"-16,7-26-97 16,0 0-92-16,0 0-72 0,0 0-23 15,0 0-8-15,0 0-143 0,0 0-242 16,0 0-236-16,0 0-30 15</inkml:trace>
  <inkml:trace contextRef="#ctx0" brushRef="#br0" timeOffset="644">1163 641 843 0,'0'0'100'0,"0"0"139"15,0 0-9-15,0 0-33 16,0 0-47-16,0 0 18 0,20 37 11 16,-13 7-74-16,-14-3-41 0,-6-1-24 15,-7-3-17-15,-6 4-23 16,0-12 9-16,-7 5-6 15,0-5-83-15,-7-7-75 0,8-7 7 16,32-15 24-16,0 0-5 0,-46 8-38 16,46-8 42-16,0 0 29 15,-27-34 45-15,21 8 34 0,6 26 0 16,0 0 14-16,0-37 3 0,0 37-24 16,0 0 51-16,0 0 10 15,0 0 174-15,0 0-43 0,0 0-23 16,0 30-8-16,0 0-10 15,-13 3-31-15,-1 4 12 0,1-4-32 16,-13-3-44-16,26-30 0 0,-46 40-17 16,0-10-40-16,7-12-135 15,-7-7-195-15,6-3-139 16,7-8-59-16</inkml:trace>
  <inkml:trace contextRef="#ctx0" brushRef="#br0" timeOffset="832">1150 423 754 0,'46'-34'113'0,"-6"9"-23"15,6 6-41-15,0-3-47 0,6 7 6 16,1 4-47-16,-14 0-159 15,-39 11-88-15</inkml:trace>
  <inkml:trace contextRef="#ctx0" brushRef="#br0" timeOffset="1092">808 655 716 0,'-46'12'112'0,"46"-12"127"16,0 0 5-16,0 0-33 16,0 40-72-16,0-40-17 0,-6 41 14 15,6-12-1-15,-13 8-36 16,-7-7-41-16,-6-1-22 0,-27 5-18 16,-19-8-22-16,0-1-3 0,-7-2 7 15,6-1-69-15,-5-4-84 16,5-7-32-16,8-11-36 0,12 0-81 15,7-11-18-15,13-7-2 0</inkml:trace>
  <inkml:trace contextRef="#ctx0" brushRef="#br0" timeOffset="1316">480 146 1136 0,'0'0'270'15,"13"-41"68"-15,-13 41 1 16,0 0-94-16,0 0-122 0,13-44-49 16,-13 44-15-16,66-34-31 0,-14 12-7 15,-6 15-8-15,-46 7-13 16,53 22-4-16,-53-22 9 0,26 52 5 16,-26 3-46-16,-26 4-151 15,-20 0-190-15,-13 0-185 16,-13 8-79-16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8:11.2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2037 0 354 0,'0'0'-10'16,"0"0"5"-16,0 0-4 0,0 0 35 15,0 0-1-15,0 0 60 16,0 0-8-16,0 0 20 16,0 37-29-16,-7 8 23 0,7 3-9 15,-6 11-9-15,6 4 11 16,0 10-37-16,0 20-8 0,6 7-10 15,7 10 60-15,0 16-57 16,14 7 21-16,-8 19 4 16,14 6 2-16,-13 5 9 0,6-4-19 15,-6-4-2-15,0-7 14 16,-7-8-11-16,7-11 15 16,-14-7-1-16,1-11-2 0,-7-7-15 15,6-5 41-15,-12-6-10 16,6-8-6-16,-13-4-23 0,-1-3-16 15,1-4-21-15,0-4 17 16,-7-7 4-16,1-4-13 0,-8-8 23 16,1 1 4-16,0-4-10 0,-14 0-11 15,-6-4-14-15,-13 1-7 16,-13-1-2-16,-7 4-3 16,0-3-13-16,0-1 17 0,1 0-10 15,-1-3 6-15,0-1-9 16,0-3 17-16,0-3-4 0,7-8 4 15,0-1-19-15,6-2 11 16,0-9 0-16,7-6-4 0,0-1 4 16,6-7 12-16,1 0-5 0,-1 0-1 15,1 0-2-15,-1-4-4 16,7 4 0-16,-7 0-7 0,7 0-4 16,0 4 5-16,0 0-2 15,7 0 13-15,6-1-5 0,33-3-4 16,-39 0 8-16,39 0-4 15,0 0 8-15,-33-3-4 0,33 3-4 16,0 0-5-16,0 0-6 16,0 0-18-16,0 0-49 0,0 0-10 15,0 0-1-15,0 0-26 0,0 0-36 16,0 0-123-16,-20-34-21 16,14 5 30-16,6-1 10 0,6-7 39 15,7 0 1-15,7 4 18 0</inkml:trace>
  <inkml:trace contextRef="#ctx0" brushRef="#br0" timeOffset="322">512 3503 768 0,'0'0'73'16,"0"0"-1"-16,0 0 16 0,0 0 28 16,0 0 34-16,0 0-40 15,0 0 43-15,0 0-13 0,0 0-55 16,0 0-26-16,-33 48-20 15,-19-8-9-15,6 1-6 0,-7-4-5 16,-6-4-3-16,6-3 5 0,-6-8-10 16,13-3-11-16,0-5 17 15,13-10 59-15,33-4 11 16,-32 7-4-16,32-7-24 0,0 0-17 16,0 0-37-16,0 0-5 0,0 0-4 15,0 0 20-15,0 0 16 16,0 0-4-16,26 37-15 0,7 0-4 15,-7-7-6-15,7-1 3 16,0 5-3-16,-33-34-3 0,33 37-7 16,-14-8-17-16,-19-29-110 0,-6 37-250 15,6-37-240-15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8:14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351 19 716 0,'0'0'69'15,"-7"-30"30"-15,7 30 21 0,0 0 63 16,0 0-72-16,0 0-23 15,0 0-58-15,0 0 35 0,0 0 91 16,20 48-31-16,0 8-50 16,-6 14-47-16,-1 0-3 15,0 4-11-15,0 0-14 0,0 0-3 16,-6-8-109-16,0-3-140 16,-1 0-115-16,1-11-94 0</inkml:trace>
  <inkml:trace contextRef="#ctx0" brushRef="#br0" timeOffset="328">622 1202 525 0,'-6'30'50'16,"6"-30"63"-16,0 0 37 15,0 0-10-15,0 0-3 0,0 0-18 16,0 0-17-16,0 0-57 16,0 0 20-16,0 0-20 0,0 0-10 15,0 0-7-15,0 0 16 0,0 0-40 16,-7-37 7-16,1 7-8 16,6 30 70-16,-14-33 54 0,14 33-5 15,0 0-27-15,0 0-43 16,0 0-19-16,0 0-31 0,-32 7-16 15,32-7 17-15,0 0-16 16,-34 26-28-16,34-26-198 0,0 0-112 16,0 0 6-16,0 0-65 15</inkml:trace>
  <inkml:trace contextRef="#ctx0" brushRef="#br0" timeOffset="629">20 215 676 0,'0'0'205'0,"-13"-37"31"0,13 37-45 15,0 0-66-15,0 0-44 16,0 0-53-16,0 0 211 0,0 0-8 16,7 59-75-16,-1 7-79 0,7 1-51 15,-6 3-13-15,6 0 0 16,0-3 2-16,8-4-85 16,-14-1-180-16,6-1-252 0,0-2-97 15</inkml:trace>
  <inkml:trace contextRef="#ctx0" brushRef="#br0" timeOffset="793">80 1409 1849 0,'0'0'199'16,"0"0"73"-16,0 0 12 15,0 0-40-15,0 0-112 0,0 0-59 16,0 0-92-16,0 0-259 15,0 0-200-15,0 0-349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8:27.5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6884 1082 1190 0,'0'-11'233'0,"0"-4"-42"15,0 1-84-15,0-5-3 16,0-3-87-16,6-4-17 16,14-3-3-16,0-5 14 0,-1 1-16 15,14 0-17-15,-7 7 30 16,7 4-22-16,0 7-8 0,0 11 30 16,-7 4-14-16,7 8 6 15,-7 10-6-15,-26-18 12 0,27 37 8 16,-14-4-9-16,0 1 22 0,-6 3-3 15,-14-8 8-15,0 1-16 16,7-30-23-16,-39 29 7 0,0-3 18 16,-7-7-23-16,6-8 5 0,-6-4 24 15,0-7-29-15,0-4 17 16,7 1-8-16,-1-8-4 16,7-1-9-16,33 12 26 0,-39-18-3 15,39 18 14-15,-33-7 13 16,33 7 21-16,-39 18 53 0,6 4-46 15,7 11-26-15,6-3-6 0,0 3-26 16,7-3 0-16,0-1-24 16,13-29-59-16,0 37-137 0,0-37-108 15,20 30-65-15,-20-30-58 0,32 22-27 16</inkml:trace>
  <inkml:trace contextRef="#ctx0" brushRef="#br0" timeOffset="221">6877 1563 939 0,'33'-34'135'0,"-7"1"23"0,0 0 10 16,7 0-2-16,0 3-40 0,-7 8-19 16,7 3-9-16,0 8-10 15,0 8 1-15,-7 10-15 0,-6 4-5 16,-20-11-30-16,20 22-23 0,-14 4-12 15,-6-26-55-15,-26 37-84 16,-13-11-123-16,-1-4-105 16,1-7-86-16</inkml:trace>
  <inkml:trace contextRef="#ctx0" brushRef="#br0" timeOffset="985">6305 528 798 0,'0'0'138'15,"0"0"20"-15,0 0-58 0,0 0 90 16,0 0-15-16,0 0-27 0,0 0-55 15,33 15 21-15,-7 14-31 16,1 12-20-16,-1 0-7 0,-6-1-10 16,-7 1-19-16,-7 3-9 0,1-3-13 15,0-4 7-15,-7 0 0 16,0-8 1-16,-14-3-10 0,14-26 6 16,-19 26-30-16,19-26 24 15,-20 22 1-15,20-22-4 0,-33 11 0 16,13-11-49-16,20 0-21 15,-39-14 27-15,39 14 15 0,-26-15 18 16,26 15 19-16,0 0-21 0,0 0 3 16,0 0 4-16,0 0-9 15,0 0 14-15,0 0-6 0,0 0-15 16,0 0 21-16,0 0 3 16,-7 33 7-16,7-33 2 0,0 33-4 15,-6-11-8-15,6-22-10 0,0 0 10 16,0 0 0-16,0 0 20 15,0 26-14-15,0-26-14 16,0 0-1-16,0 0 12 0,-28 15 0 16,28-15 15-16,-26 7-5 0,0-7-13 15,26 0-6-15,-33 0-14 16,33 0 7-16,-33 8 19 0,33-8 3 16,-26 18 74-16,26-18 6 0,-27 37 15 15,8-3-25-15,6-5-5 16,6 4-29-16,0 1 0 0,1-9-19 15,6 5-18-15,0-30-3 0,0 30 12 16,0-30 1-16,-7 25 4 16,7-25 3-16,-33 19-16 0,1-4 3 15,-8-4 13-15,1-11-18 0,-7 0 3 16,6-4 22-16,1-7 17 16,6 0-14-16,0-11-32 0,0-8 9 15,7 1 4-15,13-16-8 16,6-6-20-16,20-1 9 0,14-4 7 15,-1 1 1-15,13 7-17 0,7 0-66 16,7 0-70-16,-7 4-145 16,-7 7-208-16,7-4-34 0,-46 41-78 15</inkml:trace>
  <inkml:trace contextRef="#ctx0" brushRef="#br0" timeOffset="1237">6989 88 943 0,'0'0'218'0,"33"-40"38"15,-33 40 0-15,0 0-67 0,0 0-42 16,0 0 2-16,0 0-55 15,0 0-49-15,-66 40-2 0,7 1-26 16,0 3-17-16,-7 4 4 16,-6 0-194-16,-7 4-163 0,-7 4-95 15,1-1-45-15</inkml:trace>
  <inkml:trace contextRef="#ctx0" brushRef="#br0" timeOffset="1600">5345 957 737 0,'0'0'223'0,"0"0"19"0,0 0-29 15,0 0-54-15,-26 33-14 0,26-33 3 16,0 0-50-16,-40 37-42 15,1-11-27-15,39-26-12 0,-40 14 71 16,8-6 40-16,32-8 8 0,0 0-2 16,-40-11-4-16,40 11-46 15,-20-30-31-15,14 1-15 0,6-8 1 16,0-4-8-16,13 0-23 0,0 1 7 16,7-1 12-16,0 4-16 15,-1-3-8-15,8 3-9 16,-1 3-8-16,0 5 20 0,-26 29 3 15,26-33-42-15,-26 33-84 0,0 0-113 16,0 0-59-16,0 0-116 0,0 0-111 16,0 0 10-16</inkml:trace>
  <inkml:trace contextRef="#ctx0" brushRef="#br0" timeOffset="1786">5253 1330 1461 0,'26'29'396'0,"-26"-29"-4"0,0 0-77 15,13 22-111-15,-13-22-82 0,0 0-42 16,0 0-40-16,0 0-65 0,0 0-234 16,0 0-207-16,0 0-203 15,-6-25-29-15</inkml:trace>
  <inkml:trace contextRef="#ctx0" brushRef="#br0" timeOffset="2169">4938 934 1010 0,'0'0'149'0,"0"0"166"16,0 0-4-16,0 0-94 0,0 0-89 15,0 0-1-15,19 34-2 16,-6 3-21-16,-6-4-14 0,-14 0-18 16,-6-3-14-16,0-1-23 0,-7 5-25 15,20-34-5-15,-39 36 9 16,6-10 1-16,33-26-13 0,-39 22-5 16,39-22 15-16,-40 4 1 15,40-4-9-15,0 0-4 0,-26-40-11 16,6-1 4-16,20-3-6 15,0 7 1-15,7 3 4 0,-7 34 5 16,0-33-2-16,0 33-19 0,0 0-5 16,0 0 35-16,0 0 17 0,0 33 3 15,-7 8-1-15,1-4 7 16,-1 0 5-16,-6 0-19 0,0 3-14 16,-7-3-9-16,0-3-125 0,20-34-147 15,-46 40-205-15,46-40-187 16</inkml:trace>
  <inkml:trace contextRef="#ctx0" brushRef="#br0" timeOffset="2353">4563 1647 1735 0,'39'4'343'0,"7"-4"-35"15,-6-4-74-15,6-3-103 0,0-4-66 16,-7 0-61-16,7-4-182 16,-46 15-272-16,40-33-297 0</inkml:trace>
  <inkml:trace contextRef="#ctx0" brushRef="#br0" timeOffset="3008">4215 813 1061 0,'0'0'257'15,"-33"40"-3"-15,26-3-25 0,7-37-44 16,7 52-40-16,13-12-57 15,-7-10-47-15,-13-30-17 0,26 26-3 16,-26-26 3-16,33 22-29 16,-33-22-2-16,0 0-43 0,39-7-62 15,-39 7-23-15,40-30 10 0,-40 30 31 16,33-52 2-16,-14 4 46 16,-6-3 31-16,-6 6 5 0,-7 45 22 15,7-44 62-15,-7 44-5 0,0 0-6 16,0 0-34-16,0 0-24 15,-46 0 25-15,-7 18-2 0,7 8-28 16,0 4 12-16,0 3 12 16,0 4-19-16,0 0-8 0,7-7 6 15,-1-5 4-15,7-2-12 0,33-23-2 16,0 0 10-16,0 0-3 16,0 0-38-16,0 0-7 0,0 0 35 15,0 0 5-15,0 0 8 0,40 37-13 16,6-12 16-16,0-2 5 15,-7-1-29-15,-39-22 2 0,40 22 21 16,-40-22 3-16,0 0 8 0,0 0 30 16,26 44 14-16,-26-44-18 0,-26 41-8 15,-7-15-17-15,-7-11-12 16,-6-1 15-16,0-6-12 16,0-5 16-16,0-3 16 0,7-7 23 15,-1-4 17-15,8-8-11 0,32 19-18 16,-40-48 1-16,7-3-8 15,14-1-20-15,5 0 2 0,14 1-16 16,7-1 8-16,6 4-14 0,0 3-13 16,7 8-11-16,0 4-54 15,-20 33-69-15,0 0-127 0,26-37-182 16,-26 37-94-16,0 0 29 0</inkml:trace>
  <inkml:trace contextRef="#ctx0" brushRef="#br0" timeOffset="3617">3439 776 736 0,'0'0'142'0,"0"0"2"15,0 0-20-15,0 0-43 0,0 0-31 16,0 0-16-16,0 0 41 16,0 0 131-16,0 0-79 15,0 0-41-15,33 29-10 0,-13 8-8 16,-7-4 10-16,7 8-13 0,-7-8-15 16,0 0-15-16,-6 4-11 15,-1-3 5-15,-6-34 11 0,0 40 16 16,0-6-14-16,0-34-4 0,-13 33 0 15,13-33-12-15,-26 33-20 16,26-33-2-16,-40 37-4 0,7-7 9 16,1-8-9-16,32-22-15 0,-40 29 12 15,40-29 18-15,-33 34-13 16,7-1-2-16,26-33 9 0,-13 37 20 16,6-4-23-16,7-33 3 15,7 37-15-15,-7-37 20 0,20 29-2 16,-20-29-5-16,0 0-7 0,0 0 0 15,0 0 14-15,0 0-18 16,26 30 1-16,-26-30 17 0,0 0-14 16,0 0-16-16,0 0 9 0,-33-7 7 15,-6-8-7-15,-7 0-3 0,6-3 10 16,1 3 5-16,-1 4-5 16,40 11 0-16,-33-8 8 15,33 8 11-15,-32 4-10 0,32-4-7 16,-33 19 12-16,33-19 2 0,-33 33-19 15,7 0 3-15,26-33 0 16,-14 37 9-16,14-37-23 0,-6 37-146 16,6-37-165-16,0 0-144 0,6 33-70 15,-6-33-15-15</inkml:trace>
  <inkml:trace contextRef="#ctx0" brushRef="#br0" timeOffset="3882">4077 288 648 0,'13'-44'222'15,"-13"44"67"-15,0 0-52 16,0 0-82-16,0 0-36 0,0 0-54 15,0 0 16-15,0 0 27 0,-46 33-5 16,0 19-42-16,0 10-14 0,-13 1-23 16,-7 4-12-16,7-5-16 15,-13 5 12-15,-1-4-151 0,1-4-230 16,-7-7-164-16</inkml:trace>
  <inkml:trace contextRef="#ctx0" brushRef="#br0" timeOffset="4320">2585 905 864 0,'0'0'182'15,"0"0"-30"-15,0 0 98 0,0 0-8 16,33 0-16-16,-33 0-67 15,13 37-11-15,-6 3 25 0,-7 9-35 16,-7-1-43-16,-13 0-46 16,1 0-25-16,-8-4 3 0,1-3-9 15,-7-1-5-15,-6-3-13 0,-1-7 0 16,-6-8-4-16,0-4 11 16,0-3-44-16,7-7-57 0,6-8-5 15,33 0-20-15,-46-19-19 0,46 19 5 16,-39-44 7-16,25 7 43 0,14 37 36 15,0-41 0-15,0 41 30 16,0 0 23-16,40-29-6 16,-40 29 5-16,46 3 27 0,-46-3 53 15,0 0 29-15,33 48 13 0,-20-3-28 16,-13-5-14-16,-13-3-10 16,0-4-30-16,-7-3-23 0,20-30-16 15,-33 44-6-15,7-18 0 0,26-26-96 16,-53 26-125-16,53-26-148 0,-47 15-99 15,47-15-44-15</inkml:trace>
  <inkml:trace contextRef="#ctx0" brushRef="#br0" timeOffset="4556">2158 916 823 0,'0'0'135'0,"0"0"67"16,13-41-5-16,-13 41-58 0,26-44-30 16,-26 44-46-16,27-41 0 0,-27 41 22 15,39-22 0-15,-39 22 28 16,46 0-33-16,-7 15-32 0,-39-15-18 16,27 41-7-16,-8-1-23 0,-19 1-66 15,0 3-122-15,-19-3-161 16,-8 0-107-16,1 3 2 15</inkml:trace>
  <inkml:trace contextRef="#ctx0" brushRef="#br0" timeOffset="4809">1638 1234 874 0,'0'0'191'15,"0"0"-8"-15,0 0 41 0,52-4-23 16,-12 8-4-16,-7 14-53 16,-33-18-49-16,32 37-31 15,1-4-19-15,-13-3 15 0,-20-30-8 16,7 41-37-16,-1-8-4 0,-12 0 6 16,-14-3 4-16,20-30-107 15,-53 44-133-15,14-11-134 0,-7-11-78 16,0 1-2-16,0-9 35 0</inkml:trace>
  <inkml:trace contextRef="#ctx0" brushRef="#br0" timeOffset="5086">1119 886 1020 0,'0'0'193'15,"0"0"199"-15,0 0-32 16,0 0-75-16,39 37-47 0,-6 4-59 16,0 3-54-16,0 1-45 15,-7-1-29-15,0-3-26 0,-6 3-18 16,0-7 1-16,-7 4 0 0,-7-1-80 15,-6-7-162-15,0 4-166 16,-13-7-152-16,13-30-72 0</inkml:trace>
  <inkml:trace contextRef="#ctx0" brushRef="#br0" timeOffset="5389">1289 1780 1042 0,'0'0'293'0,"0"0"2"16,20 37-36-16,-20-37-70 15,20 30-54-15,-20-30-31 16,0 0-46-16,39 18-29 0,-39-18-29 16,27 8 22-16,-27-8-2 0,0 0-13 15,32-8-13-15,-32 8 20 16,0 0-7-16,20-36-18 0,-20 36 0 15,13-34 11-15,-13 34 14 0,0 0 1 16,-6-29-15-16,6 29-9 0,0 0 25 16,0 0-16-16,0 0-49 15,0 0-26-15,0 0-75 0,0 0-146 16,-40-4-189-16,7 4-101 0</inkml:trace>
  <inkml:trace contextRef="#ctx0" brushRef="#br0" timeOffset="5724">948 1093 670 0,'-13'-33'226'15,"13"33"28"-15,0 0 40 0,-27-33-45 16,27 33-16-16,0 0-28 16,0 0-28-16,0 0-60 0,0 0-37 15,0 0-27-15,0 0-22 0,0 0 117 16,0 0-33-16,7 37-21 16,6 7-15-16,0 0-29 0,0 4-2 15,7 4-7-15,6-4 0 0,-13 0-23 16,7-3-15-16,0-1 9 0,-7-7-6 15,7 0-37-15,-14-4-131 16,7 0-128-16,-13-33-194 0,0 45-222 16,0-45-59-16</inkml:trace>
  <inkml:trace contextRef="#ctx0" brushRef="#br0" timeOffset="6021">1092 1954 900 0,'0'0'224'0,"0"0"42"0,0 0 10 15,0 0-37-15,0 0-77 16,40 26-35-16,-40-26 11 16,39 7-35-16,-39-7-4 0,0 0-23 15,0 0-20-15,40-11-19 0,-40 11-25 16,0 0 19-16,19-29 6 0,-19 29-26 15,7-33 12-15,-7 33-23 16,-7-34 7-16,7 34 4 0,0 0-22 16,0 0 16-16,-39-7-15 0,6 11-6 15,0 3-70-15,33-7-88 16,0 0-79-16,0 0-118 0,-46 26-120 16,46-26 4-16</inkml:trace>
  <inkml:trace contextRef="#ctx0" brushRef="#br0" timeOffset="8509">8119 129 280 0,'46'-22'50'15,"-46"22"-16"-15,46-22 0 16,-46 22 18-16,0 0 13 0,0 0 8 16,0 0 23-16,0 0 24 0,0 0 13 15,0 0 23-15,0 0-27 16,0 0-53-16,0 0-49 0,0 0-17 15,0 0 17-15,-66-37-4 0,1 22-23 16,-8 4-10-16,-6 11 19 0,-6 0 2 16,-7 0-15-16,-7 4 11 15,-6 3-21-15,-6 0 9 16,-14 1 29-16,-7-5-16 0,-6 9-26 16,-6-1 66-16,-7-8-9 0,6 5-13 15,-6-5 3-15,0 5 9 16,-1-5-16-16,-6 1-32 0,0-4 21 15,-6 0-2-15,0-4-16 0,6 1 2 16,0-5 18-16,7 1-42 0,-7-4 44 16,7 0-31-16,7 0 26 15,-7 3-15-15,6 5 8 0,0-5 3 16,14 5-6-16,6 6-9 0,7-3 15 16,6 8-28-16,7 3 38 15,6-4-11-15,7 8-13 16,0-8 29-16,14 4-48 0,5 0 47 15,1-3-32-15,6 3 26 0,-6-4-14 16,0 1 8-16,-1 21-23 0,8-18 15 16,-8 0 2-16,1-3-25 15,0-4 40-15,-7 3-26 0,0 0 14 16,0 1 9-16,7 3-8 0,6 0-24 16,0 4 15-16,6-4 3 0,8 4-5 15,-1-4 10-15,7 0-5 16,-6 3 0-16,6-2 0 15,-7-12-9-15,1 14 4 0,-1-3 15 16,0 4-6-16,-6-4-13 0,7 0 14 16,-7 0-5-16,13 1 8 15,-7-1-8-15,7-4-10 0,46-7 37 16,-59 11-43-16,19-4 10 0,40-7 19 16,-39 8-31-16,39-8 21 0,0 0-3 15,-39 15 16-15,39-15-31 16,0 0 15-16,0 0-8 0,-40 11 8 15,40-11 25-15,0 0-44 0,-52 14 4 16,52-14 23-16,-53 15-19 0,20 0 28 16,33-15-13-16,-39 11 6 15,39-11-10-15,-40 15-11 16,40-15 28-16,-39 7-30 0,39-7 6 16,-46 11 19-16,46-11-20 0,0 0 5 15,0 0 8-15,-46 4-26 16,46-4 28-16,0 0-13 0,0 0-4 15,-40 30 39-15,40-30-14 0,-26 48 20 16,6-8 5-16,7-3 5 0,7 4 55 16,-1 0-28-16,1 3 4 15,-1 4-14-15,7 4 32 0,-7 3-29 16,1 4-19-16,-1 0-20 16,1 0-2-16,-7 8-14 0,-7-4 1 15,7 7 0-15,-7 0-15 16,0 0 15-16,-6 0-16 0,-7 4 28 15,7 0-23-15,0-4 8 0,-7-3-1 16,13 7 2-16,-6-8-15 0,-1 1 6 16,1-1 11-16,6 1-11 15,1-1 10-15,-1 1-8 0,7-12-9 16,0 1 10-16,0-5 11 0,-1-3-31 16,8-3 11-16,6-45 16 15,-13 55 4-15,13-55-14 16,-13 52-11-16,13-52 15 0,-7 48 0 15,7-48-4-15,0 48-9 0,0-7 14 16,0-41-8-16,7 48-15 0,6-8 8 16,-13-40-8-16,33 48 8 15,-1-7 4-15,14-8 12 0,7-11-16 16,19 4 10-16,7-7 2 0,20-8-5 16,19 0-10-16,13-7-3 15,21-4 27-15,5-4 4 0,27 0-40 16,0-3 36-16,13 7-17 0,14-8 14 15,6 5-6-15,7-1-5 16,13 4-5-16,6 0-8 0,6 7 32 16,1 1-16-16,6-1 5 15,-6 1-5-15,0-1 0 0,0 4-16 16,-7 4 21-16,-7-8-31 0,-6-3-28 16,-6-4 9-16,-1-4 0 15,-13-3 9-15,-19-1 21 0,-1 8 15 16,-12-7 6-16,-13 3 0 0,-1 1-13 15,-12-5 3-15,-8 1 9 16,-12-4-5-16,-8 3 4 0,-5-3-4 16,-14-7 4-16,-7 7 7 0,-6-4-21 15,0 8 44-15,-6-4-63 16,-14 3 23-16,0 1 2 0,-6 7-7 16,-13-8 17-16,-7 8-6 15,-46 0 5-15,46 0 7 0,-46 0 3 16,0 0 60-16,39-7-4 0,-39 7-44 15,0 0-18-15,26-41 19 16,-19 1-9-16,-7-1-4 0,-7 4 2 16,7-4 17-16,0-3 27 0,0 0 20 15,7-1-7-15,0 1-5 0,6-8 12 16,0 1 13-16,0-1-13 16,0-3 3-16,0-5-7 15,-6-2-17-15,-1-9-29 0,1 5-21 16,0-12 4-16,-7-7-18 0,6 0 8 15,1-7-11-15,6-8 10 16,0 8-11-16,0 0 8 0,7 7 0 16,-7 7-8-16,0 11 17 0,0 16-15 15,-6 3 13-15,-1 14-12 0,1 9 11 16,-7 25 4-16,7-37-14 16,-7 37 14-16,6-30-10 0,-6 30 0 15,0-37 4-15,0 37-14 0,0-37 17 16,0 11-18-16,0 26 11 15,0-33 0-15,0 33-7 0,0-33 14 16,0 33-13-16,0 0 9 0,0-30 3 16,0 30-18-16,0 0 15 15,0-29-14-15,0 29-14 0,7-30 3 16,-7 30-5-16,0-33 14 16,0 33 3-16,0-37-11 0,0 7 21 15,0 30-4-15,6-40-6 0,1 7 13 16,-1 3-17-16,1-7 11 0,0 7 12 15,-7 30-19-15,6-36 13 16,-6 36 5-16,7-30-11 0,-7 30 11 16,0 0-8-16,0 0-11 0,0 0 11 15,0 0 0-15,0 0-3 16,0 0 12-16,0 0-18 0,0 0 11 16,0 0 3-16,0 0-53 15,6-41-18-15,-6 41 32 0,7-40 19 16,-7 40-23-16,0-45 4 0,0 12-11 15,0 33-1-15,6-52-16 16,1 8 11-16,0 7 29 0,-7 37 6 16,0 0-1-16,0 0-39 0,0 0-173 15,0 0 84-15,0 0-124 0,0 0-206 16,13 56-47-16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48:52.3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134 0 347 0,'0'0'76'0,"0"0"55"15,0 0 13-15,0 0 1 0,0 0 40 16,0 0-33-16,0 0-18 15,0 0-76-15,-26 41 174 0,13 11-5 16,-7 14-83-16,0 16-66 16,1 14-13-16,-1 14 15 0,7 16-28 15,13 7-1-15,0 4-7 16,13 3 45-16,7 4 0 16,12 4-30-16,8 4 22 0,6 3-14 15,0-4-35-15,13 1 16 16,0-12-8-16,7-3-14 0,6-12-16 15,0-6 17-15,1-5-7 0,6-3-8 16,-1-8-2-16,1 1 6 16,7-4-19-16,-1-1 8 0,7-6-5 15,0 3 0-15,0-4 0 0,-7-3 11 16,1-4-11-16,-7-4 7 16,0-3 1-16,-7-8-5 0,-6-4-3 15,-1-7-7-15,-6-10 15 16,-6-5-8-16,-7-4-4 0,0-10 7 15,-7-8 5-15,-12-3-8 16,-27-19 5-16,0 0-5 0,0 0-3 16,26 18 15-16,-26-18-1 0,0 0-17 15,0 0 10-15,0 0-2 16,0 0-12-16,0 0 2 0,0 0 3 16,0 0 5-16,0 0-4 0,-7-37-5 15,7 37-9-15,-19-37-36 0,6 8-5 16,-7-1-9-16,0 1 1 15,0-5-4-15,1 1 2 16,-1-4 5-16,0 0 2 0,7-3 6 16,-7-1 0-16,7 4 19 0,0 0 8 15,13 37 26-15,-20-48-14 16,20 48-7-16,-13-41 19 0,13 41 12 16,0 0-3-16,0 0-8 0,-6-37-5 15,6 37 11-15,0 0-2 0,0 0-8 16,0 0 0-16,0 0 11 15,0 0-12-15,0 0 0 0,0 0-9 16,0 0 18-16,0 0 16 0,0 0-20 16,0 52-5-16,6 0 20 15,1-8 1-15,-1 4-9 0,1 0 2 16,6 4 9-16,7-4 12 0,-14 0-7 16,14 4-4-16,6-8-10 15,1-11 3-15,-1 1 27 0,0-9-21 16,-26-25 9-16,33 34-5 15,-33-34-24-15,33 26 11 0,-33-26 7 16,0 0-1-16,0 0-4 0,0 0-7 16,0 0-3-16,0 0 11 15,0 0 2-15,0 0-10 0,0 0 0 16,0 0 10-16,0 0-5 0,0 0-17 16,0 0 20-16,0 0 1 15,0 0-12-15,0 0 10 0,0 0-4 16,0 0-15-16,0 0 6 0,0 0 19 15,0 0-5-15,0 0-3 16,0 0 9-16,0 0 4 0,0 0 10 16,0 0-11-16,-46 25 12 15,7-2 4-15,-1-1-21 0,1-7-15 16,6-1 18-16,0-6-6 0,0 6-9 16,0-2-5-16,33-12 11 15,-46 11 1-15,20-4-7 0,26-7-11 16,0 0 6-16,0 0-51 0,0 0-117 15,0 0-182-15,0 0-191 0,0 0-23 16</inkml:trace>
  <inkml:trace contextRef="#ctx0" brushRef="#br0" timeOffset="955">6732 4242 588 0,'0'0'137'0,"0"0"48"16,6-30 45-16,-6 30-16 16,0 0-57-16,0 0-78 15,0 0 17-15,0 0 79 0,7 37-16 16,6 8-20-16,-6 6-25 0,-7 8-20 16,0 0-35-16,0 1-4 15,-7-1-16-15,0-8-6 0,-6-3-10 16,-13-3-15-16,6-8 0 0,-13-8 5 15,1-3 0-15,-1-7-20 16,0-8-17-16,7-4-30 0,26-7-42 16,-46-7-9-16,46 7-12 0,-40-34-29 15,20-3 26-15,7 1 40 16,7 2 12-16,6 1 35 0,0 33 18 16,0 0-8-16,0 0 23 15,0 0 17-15,0 0 23 0,0 0 33 16,0 44 8-16,0 4-4 15,-7-3-8-15,7-5 6 0,-6 5-31 16,-8-12-21-16,8 0-13 0,6-33 17 16,-13 37-17-16,13-37-15 15,0 0 21-15,0 0-16 0,0 0-9 16,-33 19 18-16,0-19-38 0,33 0-57 16,-33-23-7-16,13-6 20 15,1 3 28-15,19 26 34 0,-20-29-5 16,20 29-2-16,0 0 60 15,-33 0 77-15,-6 18 49 0,-20 15 32 16,-1 12-23-16,-5 3-8 16,-8 11-11-16,1 4-48 0,0 3-36 15,-7-3-42-15,13-8-14 0,7-3 0 16,7-15-29-16,-1-8-144 16,7-6-186-16,7-16-240 0,39-7-93 15,-46-18 51-15</inkml:trace>
  <inkml:trace contextRef="#ctx0" brushRef="#br0" timeOffset="1160">6305 3979 1647 0,'0'-29'87'16,"0"29"179"-16,0 0 72 15,0 0-52-15,0 0-124 0,0 0-71 16,0 0-60-16,0 0-103 0,0 0-128 16,0 0-150-16,0 0-230 15,19-33-33-15</inkml:trace>
  <inkml:trace contextRef="#ctx0" brushRef="#br0" timeOffset="1751">8013 3167 842 0,'0'0'65'0,"0"0"79"0,0 0 43 16,0 0 66-16,0 0-7 0,0 0-61 15,0 0-44-15,-59 59-18 16,-7 4-27-16,-6 7 22 0,-14 7 11 16,-5 8-24-16,-8 4-59 0,0 3-20 15,-6-3 5-15,7 0-27 16,-14 7-112-16,7-8-142 0,6-3-114 15,1-11-116-15,12-11 12 16,14-7 5-16</inkml:trace>
  <inkml:trace contextRef="#ctx0" brushRef="#br0" timeOffset="2060">5956 4622 723 0,'0'0'168'15,"0"0"22"-15,0 0 69 0,0 0-19 16,27-33-72-16,12 11-66 16,-6 7-40-16,6 0-30 15,7 4-26-15,0-4 3 0,0 12-53 16,-6-12-230-16,6 0-123 0,19-3-27 16</inkml:trace>
  <inkml:trace contextRef="#ctx0" brushRef="#br0" timeOffset="2499">5582 4028 751 0,'0'0'105'0,"0"0"26"16,0 0 18-16,0 0 57 0,0 0 58 16,0 0-36-16,0 0-82 0,0 44-48 15,0 8 19-15,-7 7 39 0,1 11 1 16,6 7-25-16,0 1-45 16,0 3-31-16,6-3-8 0,1 7-35 15,-7-11 3-15,6-8-5 0,-6-7-11 16,7-3 15-16,-7-16-15 15,0-10-6-15,0-30 19 16,0 0-13-16,-7 33-9 0,7-33-21 16,-52 11-15-16,-1-14 0 0,1-8 28 15,-1-12-15-15,14-6-18 0,6-12 8 16,6-7-40-16,8-4 51 16,12-3-1-16,7-8 8 0,0 4 30 15,20 4-12-15,0 7-15 0,-1 7-10 16,8 0-142-16,-27 41-111 15,39-29-104-15,-13 10-55 0,-26 19-11 16</inkml:trace>
  <inkml:trace contextRef="#ctx0" brushRef="#br0" timeOffset="3615">4800 4475 514 0,'0'0'62'15,"33"-30"1"-15,-33 30-8 16,0 0 60-16,0 0 19 0,0 0-49 16,32 15 3-16,-32-15 0 15,40 29 0-15,-40-29-25 0,33 41-11 16,-33-41-23-16,19 41 21 0,-19-41-50 16,14 37 20-16,-14-37-24 15,0 0 19-15,0 0 0 0,-27 40-15 16,27-40 18-16,-39 26-21 0,39-26-6 15,0 0-2-15,-40 11-57 16,40-11 18-16,0 0 21 0,0 0-31 16,-26-37 22-16,26 37 0 0,7-52-3 15,6 8 16-15,7 11 27 0,-20 33 4 16,0 0 4-16,13-37-13 16,-13 37-9-16,0 0 17 0,0 0-9 15,0 0 12-15,0 0 4 16,-46-4 6-16,-7 15-11 0,1 4-13 15,-1 0 10-15,7 0-13 16,13 3-8-16,33-18 17 0,-39 19 3 16,39-19 5-16,0 0 3 0,0 0 13 15,0 0-1-15,0 0-5 16,0 0-18-16,13 37 12 0,-13-37-12 16,46 25 19-16,-7-14-14 0,1-7-16 15,-40-4 18-15,39 4-19 0,-39-4 14 16,0 0-25-16,40 7 26 15,-40-7 43-15,0 0 5 16,0 0 12-16,0 0-51 0,0 0 41 16,0 0-53-16,0 0 15 0,-60 15-15 15,14-4 17-15,0 0-28 16,0-11 23-16,0 11-20 0,7-11 8 16,39 0 0-16,-46-11-34 0,46 11-21 15,-39-7-38-15,39 7-3 16,0 0 46-16,0 0 36 0,0 0-4 15,0 0-3-15,-27-37 21 0,27 37 15 16,0 0 30-16,0 0 7 0,0 0 51 16,0 0 24-16,0 0 25 15,20 44-7-15,-20-3-15 16,-13-1-37-16,-13 1-8 0,-20 7-12 16,-7 0-48-16,-6-7-8 0,0-4-6 15,6-8-11-15,1-3-49 16,-1-7-165-16,7-8-95 0,46-11-67 15,-46-11 5-15,46 11 56 0</inkml:trace>
  <inkml:trace contextRef="#ctx0" brushRef="#br0" timeOffset="4343">4077 4090 687 0,'0'0'178'16,"0"0"70"-16,0 0 0 16,0 0-59-16,0 0-17 0,0 0-9 15,0 0-35-15,-26 30-74 0,-1 7 3 16,-12 3-26-16,-7 8 17 0,-7 8-14 16,-6 3-19-16,-7 11 11 15,1-3-26-15,-1-1 6 0,13 4 1 16,14-7-7-16,6-4 16 15,13-3-11-15,7-12 11 0,7-3 17 16,12-8-17-16,-6-33-6 16,13 33-23-16,-13-33 8 0,0 0 27 15,0 0-16-15,0 0 9 0,0 0-13 16,0 0-91-16,0 0-27 0,0 0 45 16,0 0 15-16,27-40-4 15,-27 40 27-15,0-41 3 0,0 41 21 16,-40-37-3-16,40 37-4 15,-52-26 30-15,-1 8-18 0,14 3 9 16,-1 4 0-16,1 3-2 0,39 8 2 16,-40-22 4-16,40 22-5 15,0 0 5-15,-39-18 3 0,39 18 7 16,0 0 2-16,0 0-34 0,0 0 4 16,0 0-18-16,0 0-4 15,0 0 57-15,0 0 8 0,0 0 12 16,0 33 6-16,7 0 15 0,-7 4 32 15,0-4-12-15,0 4-29 16,-7 0-6-16,-13-3-12 0,20-34-24 16,-33 44 8-16,33-44-8 0,-59 44-16 15,13-18 15-15,7-11-15 16,39-15-4-16,-46 0-41 0,46 0-10 16,-46-19-19-16,46 19-18 15,-40-51-7-15,27-1-52 0,7-7 48 16,6 3 54-16,6 5 25 0,1 17 24 15,-7 34 0-15,0 0-7 16,0 0 76-16,0 0 109 0,0 0-17 16,0 0-36-16,13 37-12 0,-26 8-33 15,-7 3-42-15,-6 0-8 16,-7 4-9-16,-6-4-25 0,6-8-102 16,33-40-64-16,-46 45-98 0,46-45-90 15,0 0-115-15,0 0 40 16,0 0 35-16</inkml:trace>
  <inkml:trace contextRef="#ctx0" brushRef="#br0" timeOffset="4552">3669 3835 1169 0,'0'0'168'16,"46"0"99"-16,-6 0 32 15,-14 11-21-15,-26-11-60 0,26 19-26 16,-6 3-115-16,0 0-16 0,-14 4-25 16,-6-26-45-16,0 41-82 15,-13-4-124-15,-6 3-178 16,-14-6-133-16,-13 3-38 0</inkml:trace>
  <inkml:trace contextRef="#ctx0" brushRef="#br0" timeOffset="4719">3144 4415 1359 0,'0'0'147'0,"0"0"4"0,0 0 71 16,0 0-55-16,0 0-21 0,0 0-45 16,0 0-53-16,33 15-73 15,-33-15-220-15,39 8-216 16,-39-8-138-16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1:39.9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 1725 737 0,'0'0'151'0,"0"0"109"16,0 0 13-16,0 0-67 16,0 0-93-16,0 0-10 15,0 0-14-15,0 0 0 0,0 0-9 16,0 0 9-16,0 0 5 15,0 0-3-15,0 0-1 0,0 0-24 16,0 0-43-16,-19-52-28 16,12-7 15-16,14-7 2 15,6-12 0-15,13-11 1 16,0-10-16-16,7-12-6 0,0-7 9 16,0 7 15-16,0 15 0 15,-14 14-15-15,1 23 12 16,-7 19 6-16,-13 40 1 0,0 0 8 15,0 0-2-15,0 0-18 16,0 0 2-16,0 0-4 16,0 48 19-16,0 18-9 0,0 12 5 15,0 7 1-15,13 7-26 16,-6 1 15-16,6-1-2 16,0-11 4-16,0 0-6 15,7-10-24-15,-7-16 13 0,0-11 16 16,-13-44-11-16,14 37 5 15,-14-37 16-15,0 0-7 0,0 0-17 16,26-51 3-16,-6-23 8 16,12-15-13-16,1-18 5 15,0-11-7-15,0 7 7 0,-7 15 10 16,1 22-8-16,-14 22-5 16,-13 52 3-16,0 0 7 15,6 45 14-15,-12 21-9 16,-7 15-2-16,-1 8 6 0,14 7 27 15,14 4 0-15,5-4-9 16,8-4-8-16,12-7-6 16,7-7-13-16,0-15-11 0,7-15-28 15,-14-15-105-15,7-18-139 16,-7-15-212-16,7-15-200 0,7-18-51 16</inkml:trace>
  <inkml:trace contextRef="#ctx0" brushRef="#br0" timeOffset="465">1823 1304 1056 0,'6'-63'158'16,"-6"4"22"-16,-6 0-7 15,-14 3-30-15,-6-3-26 0,-14-4-2 16,1 4-30-16,-14 4-30 15,1 14-15-15,-1 4-15 16,1 30-16-16,-1 22 4 0,-6 18 19 16,0 19 6-16,13 14-27 15,13 4-11-15,7 4 0 16,19 0 15-16,14 4 11 16,19-4-14-16,7-8-25 0,19-3 21 15,8-19 0-15,5-7 16 16,8-18-32-16,-8-19 8 0,1-15-4 15,-7-22 6-15,0-11-14 16,-6-22-15-16,-7-26 3 16,-7-26 29-16,1-11-16 0,-1 7 18 15,-6 23-7-15,-7 25 13 16,-13 23-26-16,-13 55 28 16,0 0 60-16,-19 48-42 0,-8 37-19 15,1 15 21-15,6 7 3 16,14 3 0-16,6 1-12 0,13-4-16 15,7-14-15 1,19-8 0-16,1-19-91 0,-1-18-210 16,7-22-233-16,0-22-80 15</inkml:trace>
  <inkml:trace contextRef="#ctx0" brushRef="#br0" timeOffset="900">2651 1071 940 0,'0'0'93'0,"52"-15"140"15,-52 15 34-15,40-22-65 16,-40 22-75-16,66-33-94 16,-7 3-26-16,-7-3-11 0,-6-8 26 15,0-7-14-15,7-7 2 16,-7 0-35-16,-13-8 31 0,-7 0 1 15,-13 8 5-15,-19 10-19 16,6 45-9-16,-46-29 8 16,-20 18-16-16,-20 25 56 0,14 9 26 15,-7 10-42-15,14 7 0 16,12 8 14-16,14 8 75 16,19 7-3-16,33 3-32 15,13-3 2-15,20 0-3 0,20 3-3 16,6 4-25-16,7 1 22 15,-7 3 3-15,1 3-16 16,-14 1-1-16,-20-4 7 0,-19 0 1 16,-27-1-29-16,-19-6-21 15,-20-8 12-15,-26-7-23 0,6-8-51 16,-13-14-64-16,7-8-96 16,13-7-143-16,13-15-107 15,46 0-83-15,-40-37-41 0</inkml:trace>
  <inkml:trace contextRef="#ctx0" brushRef="#br0" timeOffset="1160">3683 0 1401 0,'0'0'231'0,"0"0"72"15,0 0-13-15,6 51-40 16,-6 23-18-16,0 19-68 16,0 25-61-16,0 11-28 15,7 12-35-15,6 3-38 16,13-11 19-16,-6-4-12 0,6-14-16 16,0-16-37-16,1-17-128 15,-8-16-131-15,-5-18-136 0,-1-11-74 16,-13-37-105-16</inkml:trace>
  <inkml:trace contextRef="#ctx0" brushRef="#br0" timeOffset="1369">3505 942 1218 0,'72'-33'208'16,"7"3"-19"-16,7 8-56 0,-1 3-42 16,7-3-20-16,-6 0-68 15,-8 4-76-15,1 3-110 16,-20-4-142-16,7 1-86 0</inkml:trace>
  <inkml:trace contextRef="#ctx0" brushRef="#br0" timeOffset="1764">4721 994 957 0,'59'33'153'0,"-13"-15"-34"15,0-14-18-15,0-11-47 16,0-19-29-16,-46 26-29 0,66-59 13 15,-14-1-32-15,-12-2 47 16,6-5-24-16,-13 1 3 16,-7-5-14-16,-6 9 21 15,-20 10 59-15,0 52-26 0,0 0 39 16,-66-19 15-16,-20 34 39 16,-6 26-8-16,-6 22 30 0,6 14-42 15,0 5-45-15,26 10 59 16,14 0 25-16,12 1-25 15,20-1-6-15,20-7-26 0,7-4-11 16,32-11-46-16,7-7-25 16,27-18-9-16,6-12-4 0,-1-18-14 15,8-19-8-15,-1-11-50 16,1-7-108-16,-1-11-126 16,-19-1-97-16,-14 1-135 0,-19 7-119 15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3:05.8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 1244 342 0,'0'0'103'0,"0"0"20"16,0 0 27-16,26-26 1 16,-26 26 31-16,0 0-15 0,46-26-72 15,0 4 28-15,-7 7-15 16,-6-7-21-16,0 0-36 0,7 3-47 15,-8-7 16-15,1 1 13 16,0-9-33-16,0 1 0 16,0 0 10-16,-13-12-18 0,-1-3 18 15,-6-3 20-15,1-6-35 16,-8 2-21-16,-6 7 42 0,-6 0 16 16,-14 11-38-16,20 37-17 15,-59-22 16-15,0 18-6 16,-7 15-5-16,0 15 23 15,0 7-11-15,1 4 2 0,6 4 16 16,6-1-12-16,20 8-4 16,20-6 9-16,13-5 0 0,20 4-25 15,19-4 43-15,27-4-15 16,6 4 6-16,7 0-27 0,6 3 13 16,1-3 74-16,-14 0 22 15,0 0-8-15,-6 4-17 16,-20 0 5-16,-6 3-1 0,-21-2-34 15,-12 2-13-15,-20-4 7 16,-14-3-31-16,-12-3-12 16,-14-8 16-16,1-4-15 0,-7-8-119 15,0-2-114-15,6-12-151 16,14-4-82-16,-1-11-40 16</inkml:trace>
  <inkml:trace contextRef="#ctx0" brushRef="#br0" timeOffset="307">1420 0 1322 0,'0'0'128'16,"0"0"151"-16,0 0-24 0,14 41-37 15,-21 18-18-15,-6 11-15 16,-7 19-67-16,-6 15-48 0,0 7-7 16,-7 4-12-16,6 7-12 15,1-3-31-15,13-4 17 16,6-12-22-16,14-7-11 0,0-7 16 16,19-19-15-16,7-10-62 15,6-12-122-15,14-15-134 16,-1-7-125-16,7-11-75 0,-6-11 81 15,0-8 66-15</inkml:trace>
  <inkml:trace contextRef="#ctx0" brushRef="#br0" timeOffset="767">2005 1063 1108 0,'0'0'250'15,"13"-48"-16"-15,-6 14 33 0,0 5-39 16,-7 29-70-16,0-37-22 15,-7 4-39-15,7 33-22 16,0 0-24-16,0 0-25 0,0 0 3 16,-33-11-24-16,-6 29 28 15,-1 15-23-15,7 15 4 0,-13 11-5 16,14 1 1-16,-1-1-15 16,20 0 12-16,13-7-3 0,6-4 6 15,14-10 4-15,6-5-14 16,14-7-4-16,-8-12-3 0,8-10 20 15,-7-4-8-15,0-11 0 16,-1-11-23-16,-5-8 2 16,-8-14 7-16,1-12-7 15,-7-15-24-15,0-10 25 0,1-4-2 16,-8 8 25-16,1 17 12 16,-1 16-11-16,-6 14 6 0,0 30 21 15,0 0 24-15,0 0-23 16,7 56-1-16,0-1 7 0,7 4 3 15,-1 1 0-15,6-1-24 16,8 3-16-16,6-2-2 0,-1-9 9 16,1-2-10-16,7-4-12 15,-1-12 0-15,-39-33-56 0,33 29-117 16,-33-29-126 0,0 0-153-16,0 0-95 0,0 0 43 15</inkml:trace>
  <inkml:trace contextRef="#ctx0" brushRef="#br0" timeOffset="1092">2611 666 987 0,'0'0'219'0,"0"0"62"16,33 34 27-16,-7 6-56 0,0 13-51 15,-13 2-42 1,14 12-48-16,-8-4-13 0,14 3-21 15,0-3-7-15,7-8-17 16,-8-3-8-16,1-11-15 0,-6-8-14 16,-8-10-10-16,-19-23 17 15,0 0 0-15,0 0-26 0,0 0 17 16,27-16 0-16,-14-13-11 16,0-23-3-16,13-11-8 0,0-10 0 15,1-1 5-15,12 0 8 16,-13 7 10-16,7 15-22 0,-6 7-35 15,-8 12-87-15,-6 3-70 16,-13 30-146-16,0-33-176 0,0 33-54 16,-19-29-2-1</inkml:trace>
  <inkml:trace contextRef="#ctx0" brushRef="#br0" timeOffset="1280">3064 544 1303 0,'0'0'290'0,"0"0"-14"16,0 0-50-16,53-36-31 15,-1 10-39-15,1 4-84 0,0 10-41 16,-1 1-31-16,-12 4-109 16,-40 7-130-16,39-11-186 15,-39 11-113-15,0 0 20 16</inkml:trace>
  <inkml:trace contextRef="#ctx0" brushRef="#br0" timeOffset="1480">2361 659 1525 0,'0'0'249'15,"53"-22"-6"1,6 0-105-16,0 11-80 0,13-4-39 16,1 4-112-16,-8-8-183 15,-12 8-171-15,6 0-31 0</inkml:trace>
  <inkml:trace contextRef="#ctx0" brushRef="#br0" timeOffset="1903">3800 808 1431 0,'40'-4'247'16,"-14"-7"0"-16,-26 11-56 0,46-16-84 15,-13 1-52-15,6 4-20 16,1 0-6-16,-1 0 8 0,7 0-40 15,-6 0 3-15,-1-4 21 16,0 0-24-16,-6-3-9 0,-33 18 18 16,33-33-26-16,-20 0-23 15,-13 33 1-15,7-49 33 0,-20 13 15 16,13 36 11-16,-46-30 15 16,-20 15-7-16,-13 15 22 15,-6 15 30-15,-7 15 28 0,-7 6-8 16,7 13-1-16,20 6 17 15,6 4 18-15,20 0-20 0,26 5-17 16,14-5-35-16,26-3-18 16,19-12-13-16,20 0-10 15,0-11 0-15,14-7-14 0,-1-7-4 16,7-8 0-16,-7-4-46 16,-6-14-105-16,-14-8-121 0,-12-11-220 15,-7-7-328-15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3:55.0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2712 900 0,'0'0'97'0,"26"37"57"16,13-15 28-16,1-3 0 15,6-8 21-15,13 4-69 0,20-1-30 16,0-6-57-16,13-1-30 16,-14-3 10-16,1-8-17 15,-13-7-1-15,-13 0 13 0,-7-7-4 16,-7-12-3-16,-13-11-15 15,7-14-11-15,0-15-73 16,-13-15-40-16,-1-15-11 0,1-18 17 16,0-19 60-16,-7-11 44 15,0-3 0-15,-6 3 5 0,-1 8 2 16,1 3-6-16,-1 15 1 16,1 7-2-16,0 16 14 0,-1 6 42 15,-6 12-42-15,7 15 27 16,-1 6-11-16,1 12-34 15,-1 8 18-15,14-1-11 16,6 4 36-16,15 0-38 0,11-3 21 16,21-1-43-16,12 4 52 15,7 0-41-15,13 0 56 0,13 4-42 16,1 7 38-16,19 0-52 16,6 11 44-16,14 4-6 0,13 8-14 15,6-1 38-15,1 4-70 16,6 4 57-16,0-4-28 15,-7 0 3-15,2 0-11 0,-9 0 24 16,-12-4-25-16,-20 4 65 16,-6-4-33-16,-21 1 45 0,-12-5-76 15,-20 4 23-15,-7 1-8 16,-13-8 20-16,-13 3-32 16,-46 8 36-16,0 0-25 0,33-3 2 15,-33 3-89-15,0 0-107 16,0 0-106-16,7-37-36 15,-7 37 11-15</inkml:trace>
  <inkml:trace contextRef="#ctx0" brushRef="#br0" timeOffset="315">4240 0 579 0,'0'0'102'0,"0"37"-4"15,0-37 5-15,20 41-2 0,-20-41-18 16,46 37-21-16,-7-11-5 16,1-11 17-16,-1-4 3 0,7-8 10 15,-7-3-42-15,-39 0 15 16,53-3-28-16,-20 3 37 0,-33 0-64 16,0 0 53-16,0 0-33 15,0 0 77-15,0 0-57 16,0 0 16-16,0 0-30 0,0 0 22 15,0 0-23-15,0 0-14 16,-7 40-19-16,7-40 29 16,-39 48-33-16,6-11-4 0,33-37-223 15,-46 59-124-15,13-7-55 16,7 3-46-16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3:56.1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3949 455 919 0,'0'0'23'0,"0"0"7"16,0 0-1-16,0 0 76 16,0 0-39-16,20 55 0 15,-20-3-33-15,-7-8-19 0,-12 4 7 16,19-48-6-16,-33 56-11 16,0-12-18-16,33-44 18 0,-46 41 24 15,46-41-63-15,-46 29 1 16,46-29-4-16,0 0-8 15,-53 0 35-15,53 0 11 0,0 0 7 16,-46-26 22-16,46 26 14 16,0 0-17-16,0 0-17 15,0 0-18-15,-46-3 31 16,46 3-29-16,-46 29 41 0,46-29-26 16,-32 52-12-16,5-8-26 15,14-7 68-15,13-37-23 16,0 0 6-16,-6 41-14 0,6-41-12 15,0 0 174-15,0 0-8 16,0 0 45-16,0 0-120 16,0 0-49-16,0 0-16 0,-46-44-14 15,13-12 24-15,0-3 11 16,7-7-35-16,6 3 11 0,7 11 12 16,0 8-16-1,-1 10 1-15,8 5-15 0,6 29-108 16,0 0-195-16,0 0-104 15,33-37-107-15</inkml:trace>
  <inkml:trace contextRef="#ctx0" brushRef="#br0" timeOffset="184">4357 942 1626 0,'0'0'167'16,"0"0"13"0,0 0-67-16,0 0-62 0,0 0-54 15,0 0-374-15,0 0-153 16</inkml:trace>
  <inkml:trace contextRef="#ctx0" brushRef="#br0" timeOffset="356">3601 1622 1951 0,'0'0'89'0,"0"0"-42"16,0 0-5-16,0 0-24 0,33-44-97 15,-33 44-240-15,66-59-181 16</inkml:trace>
  <inkml:trace contextRef="#ctx0" brushRef="#br0" timeOffset="592">2944 917 1539 0,'0'0'206'0,"0"0"51"16,0 0-55-16,0 0 7 0,0 0-32 16,-33 14-42-16,0 16-59 15,0 14-42-15,-6 4-5 16,-7 4-23-16,-7-8-131 0,7 1-164 16,0-12-271-16,7-4-122 15</inkml:trace>
  <inkml:trace contextRef="#ctx0" brushRef="#br0" timeOffset="1048">2858 422 1163 0,'0'0'58'0,"0"0"132"16,0 0-4-16,0 0-16 0,0 0-18 15,0 0-38-15,-59 44-62 16,-6 4-2-16,-21-4-16 16,1 4-34-16,-14-3 3 0,7-1-3 15,-6-11-61-15,6-7-58 16,13-7-16-16,13-8 0 16,7-11 4-16,59 0 19 15,-59-19 22-15,59 19 69 0,-53-26-12 16,53 26 33-16,0 0-20 15,0 0 10-15,0 0 6 0,0 0-19 16,0 0 150-16,0 0 10 16,0 0-21-16,-46 37-7 15,46-37-57-15,-52 37-13 0,52-37-30 16,-53 33 5-16,53-33 21 16,-53 23 83-16,53-23 5 15,-46 0 3-15,46 0-20 16,0 0-41-16,-39-48-34 0,13-4-7 15,19-7-24-15,7-8 0 16,0-3 3-16,13 7-57 0,-6 0-89 16,6 12-100-16,-6 10-165 15,6 4-100-15</inkml:trace>
  <inkml:trace contextRef="#ctx0" brushRef="#br0" timeOffset="1217">1938 148 1660 0,'33'-4'21'0,"0"-7"35"15,7-7-4-15,6-4-30 16,-7 0-2-16,7-4-28 0,0 4-221 16,-7-1-103-16,-39 23-146 15</inkml:trace>
  <inkml:trace contextRef="#ctx0" brushRef="#br0" timeOffset="1704">1242 318 1556 0,'0'0'274'0,"-40"-4"-100"16,40 4-94-16,0 0-50 15,0 0 106-15,-13 60-35 16,7-5-22-16,12 8-11 0,14 18-21 16,0 11 11-16,-7 8-12 15,7 7-9-15,-14-7-27 0,-6 3-3 16,-20-3 16-16,-12-4-7 16,-21-14-12-16,-13-9-4 0,-13-10 8 15,-19-18-5-15,-7-16 2 16,-14-18 15-16,1-26 41 15,0-10 25-15,13-16-12 0,13-14-17 16,6-19-21-16,21-19-17 16,12-10 6-16,14-8-22 15,26 8 5-15,13 6 0 0,6 9-3 16,20 18-11-16,20 11-2 16,14 14-8-16,12 16-5 0,0 6-89 15,0 9-28-15,1 10-26 16,-14 8-37-16,0 7-11 0,-20 4 52 15,-39-15 86-15,0 0 29 16,40 44 28-16,-40-44 13 16,0 0-10-16,0 0-9 15,33 44 26-15,-33-44 22 0,0 0-28 16,0 0 3-16,0 0-255 16,0 0-204-16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3:59.0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0 259 917 0,'0'0'75'0,"0"0"16"15,0 0-7-15,0 0-1 0,0 0-26 16,46-30-19-16,-46 30 12 16,66-41-70-16,0 4 43 0,0 8 3 15,6 3 48 1,20 11-38-16,13 0 6 0,20 15-12 16,26 12-16-16,13 6-1 15,14 12-16-15,-1 7 30 0,20 7-39 16,0 4 9-16,0 4-2 15,1-4 23-15,-8-8-36 0,-6-3 21 16,-20-7 16-16,-12-12-32 16,-1-10 25-16,0-12-9 15,-13-7 18-15,-7-8-36 0,-12-6 27 16,-14-1 17-16,-7-11-36 16,-19 0 31-16,7-8-27 15,-21-3 17-15,-6 8-2 16,-13 7-2-16,-46 33-3 0,40-45-12 15,-40 45-3-15,0 0 8 16,26-48-8-16,-26 48-32 0,0 0-90 16,0-40-18-16,0 40 8 15,0 0 12-15,0 0 35 0,0 0 33 16,0 0 8-16,-52-30 36 16,52 30 11-16,0 0-9 15,0 0 27-15,0 0-9 0,0 0 38 16,0 0 1-16,0 0-2 15,0 0 58-15,0 0-8 16,0 0-9-16,0 0-47 16,0 0 23-16,0 0-18 0,59 41-6 15,6-19-13-15,-5-11 32 16,5-4-28-16,-12-7 18 0,-1-3-28 16,-52 3-3-16,53-4 42 15,-53 4 37-15,0 0-18 0,0 0 23 16,39-4-17-16,-39 4-39 15,0 0 6-15,0 0 18 16,0 0-47-16,0 0 1 0,-39 48-22 16,-20 4 11-16,0 3 3 15,0 4-18-15,-1-3-1 0,8 3 0 16,6-4 16-16,6-3-11 16,14-8-14-16,26-44-186 15,-26 45-228-15,13-12-111 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4:01.6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1689 377 994 0,'0'0'18'0,"46"-18"37"15,-46 18 58-15,53 15-13 16,-53-15 91-16,66 44 3 15,-14 0-45-15,1 1-69 0,-53-45-42 16,66 70-29-16,-14-15 27 16,-52-55-9-16,40 52 29 15,-40-52-16-15,6 52-12 16,-6-52-36-16,-33 44-41 0,33-44-19 16,-59 33 50-16,59-33-21 15,-59 8-53-15,59-8 22 16,0 0-3-16,-33-52 17 0,27-4 41 15,6 5 40-15,0 51-28 16,26-67-1-16,-26 67 54 0,20-51 17 16,-20 51 98-16,0 0 1 15,0 0-70-15,0 0-66 16,-53-8-30-16,-6 30-6 16,-13 15 10-16,-1 4 12 0,8 0-9 15,12-5-19-15,53-36-12 16,-39 49 24-16,39-49-14 15,0 0 17-15,13 44-40 0,-13-44-18 16,65 22 36-16,1-11 2 16,-7-11 11-16,-13 0 20 15,-46 0-4-15,0 0 33 0,46 0 62 16,-46 0-57-16,0 0-39 16,0 0-4-16,-65-4-10 0,-14 1-10 15,-7-1-9 1,1 0-4-16,-7-7 11 0,0 0 24 15,13-4-14-15,13-10-85 16,7-1 23-16,59 26 47 0,-52-37 34 16,52 37-5-16,0 0-12 15,-53-34-4-15,53 34 2 16,0 0-14-16,0 0 35 0,0 0 61 16,0 0-15-16,0 0-17 15,-39 52-18-15,-1-7 35 16,7-9-34-16,33-36-12 0,-46 34 17 15,0-12-5-15,7-11-14 16,39-11 20-16,-46 0-4 16,46 0 17-16,0 0-15 15,-53-44 8-15,20-4-22 0,14-12-36 16,-1-10-27-16,13-7 18 16,1 3 35-16,-1 15 18 0,7 11-1 15,-6 11-26-15,6 37-6 16,0 0-7-16,0 0-4 15,0 0 29-15,0 0 2 0,19 48 0 16,8 15 0-16,-1 18-15 16,7 8 11-16,13 7 20 15,-7 0 8-15,7 3 7 16,-6-3-8-16,-7 4-16 0,-7-7-16 16,-26-1 7-16,-13-3-18 15,-27-8 33-15,-12-7-24 16,-14-11 0-16,-13-8-12 0,-6-18-13 15,-1-11 2-15,1-15 41 16,6-19-18-16,0-21 2 0,7-15 2 16,6-23-21-16,14-10 1 15,6-12 24-15,13-11-11 16,20-3-44-16,19-4-49 0,20-8-155 16,14 0-225-1,26 1-156-15</inkml:trace>
  <inkml:trace contextRef="#ctx0" brushRef="#br0" timeOffset="181">1328 97 1651 0,'53'-8'195'15,"12"-3"69"-15,1 0-44 16,13 0-81-16,13-4-47 15,6 4-68-15,-6 0-97 0,-6 0-288 16,-14 3-305-16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5:29.1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78 559 0,'0'0'35'16,"0"0"17"-16,0 0-33 0,20-8-8 16,6-3 13-16,7 0-18 15,0-4-10-15,13 4 17 0,0-3-1 16,13 10 10-16,-6-4-5 0,6 12 38 15,7 4 21-15,6 6-7 16,7 5 13-16,0 3-37 0,13 11 48 16,6 4-1-16,1 4 19 15,6 7 74-15,0 7-38 0,7 4-31 16,6 4-23-16,-6 0 11 16,6 3 15-16,-6-6 3 0,-1-9-31 15,1 5-3-15,-7-5-32 0,0 1-13 16,-6-4-27-16,-7-7-9 0,-13-8 15 15,0-3-8-15,-14-1-14 16,8-3 2-16,-14-11 13 0,-7 0-15 16,-12-8 11-16,-1-3-19 0,1-4 8 15,-1-11 0-15,1-4 9 16,-1-7 0-16,0-1-20 0,1-6 6 16,-1-1 0-16,-12-7-23 0,-27 37-21 15,39-44 16-15,-39 44 13 16,33-41 23-16,-33 41-78 15,0 0 9-15,6-33-17 0,-6 33 12 16,0 0-7-16,0 0-2 0,0 0 4 16,0 0 11-16,0 0 0 0,-39-18 9 15,39 18 34-15,0 0 16 16,0 0 10-16,0 0-26 0,0 0 13 16,0 0 9-16,-33 40 11 0,33-40 0 15,-13 41-11-15,13-41-13 16,0 44 23-16,0-44-1 0,20 41 8 15,-20-41 5-15,0 0-15 16,39 37-4-16,-39-37 13 0,40 22 0 16,-40-22 1-16,0 0-27 0,0 0 12 15,0 0-2-15,0 0 13 16,0 0-6-16,32 19-7 0,-32-19-15 16,0 0 34-16,0 0 35 0,0 0-23 15,0 0 0-15,0 0-13 16,0 0 12-16,0 0-2 0,0 0-2 15,0 0-2-15,0 0 2 0,0 0 8 16,0 0-6-16,0 0-16 16,0 0-23-16,0 0 33 15,0 0-16-15,-26 29-13 0,26-29 0 16,0 0-2-16,0 0 13 0,0 0-4 16,-33 26 0-16,33-26-29 0,0 0-96 15,0 0-14-15,0 0-37 16,0 0-27-16,0 0 10 0,0 0-10 15,0 0 14-15,-33 30 7 0,33-30 11 16,0 0-7-16,-39 37-15 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7:26.0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5 159 1044 0,'0'0'282'0,"0"0"33"16,-13-22-8-16,13 22-65 16,0 0-88-16,0 0-53 0,0 0 39 15,0 0 167-15,26 37-69 0,7 11-59 16,0 7-31-16,7 12-20 15,-1 3 55-15,7 4-3 16,-13 4-68-16,7 3-34 0,-13 0-37 16,-1-3-16-16,-13-12-15 0,7 1-5 15,-14-8-2-15,1-7-62 16,-7-16-137-16,6-2-87 0,-6-34-64 16,0 33-140-16,0-33-206 0,0 0-84 15</inkml:trace>
  <inkml:trace contextRef="#ctx0" brushRef="#br0" timeOffset="576">1072 0 1218 0,'0'0'159'16,"0"0"84"-16,0 0-11 0,0 0-96 16,0 0 128-16,0 0-82 0,0 0-38 15,6 37-28-15,-12 0-16 16,-7 0-30-16,-7 4-25 16,-13-4-15-16,0-4-23 0,-6-3 10 15,-1-5-17-15,1-2 12 0,6-12-12 16,-1 0 8-16,1-8-12 15,33-3 10-15,-39-3-6 0,6-12 0 16,33 15 0-16,-33-41-9 0,7 1 16 16,0-5-16-16,13 8 18 0,-1 4 12 15,14 33 21-15,-13-29-32 16,13 29 8-16,0 0-24 0,0 0-2 16,0 0 8-16,0 0 125 0,0 0-20 15,0 48-29-15,0 0-5 16,13 7 26-16,1 0 6 15,5 5 8-15,-6 2 28 0,7 5-40 16,0-4-20-16,0 7 2 0,-1 0 8 16,1 0-25-16,6-3 7 15,-13-4-30-15,7-12-20 0,-7 1-10 16,-6-11-11-16,-1-8 8 0,-6-33-13 16,8 29 1-16,-8-29-5 15,0 0 9-15,0 0-24 0,0 0 10 16,0 0-38-16,0 0-59 0,0 30-29 15,0-30-50-15,0 0-18 16,0 0-59-16,0 0-81 16,0 0-196-16,0 0-270 0,0 0-38 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57:21.5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11051 744 652 0,'0'0'180'16,"20"22"9"-16,-1-3 35 16,-6-1-59-16,7 5-16 0,0-5 3 15,0 5-1-15,-1-4-29 16,1 3-10-16,-20-22-35 0,20 29-27 15,-20-29-14-15,33 26-11 16,-33-26-12-16,0 0-22 16,0 0 36-16,13 22-1 0,-13-22-22 15,0 0-16-15,0 0-9 0,0 0-19 16,-46 8-5-16,6-12 21 16,7-3-31-16,33 7-37 0,-39-22 19 15,39 22 1-15,-26-37 42 0,13 3 17 16,13 34-3-16,-14-34 16 15,14 34-9-15,0 0 16 0,0 0-32 16,0 0 32-16,0 0-7 16,0 0 14-16,0 0 9 0,0 0 17 15,0 0-6-15,14 34 31 16,-14-34-27-16,6 34 5 0,-6-34-8 16,0 0 8-16,0 0-19 15,0 0 24-15,0 0-22 0,0 0-21 16,0 0 2-16,-33 11-25 0,33-11 23 15,-39-11-108-15,6-8 6 16,33 19 32-16,-26-29 5 0,26 29 42 16,-20-31 14-16,20 31-24 15,0 0 8-15,0 0 2 0,0 0 31 16,0 0-2-16,0 0-17 0,0 0 12 16,0 0 32-16,0 0-7 15,-26 34-3-15,26-34 0 16,-20 30-13-16,20-30 6 0,0 0 2 15,0 29-15-15,0-29 62 0,0 0-13 16,0 0 17-16,-26 23-33 16,-14-9-33-16,-6-10 5 0,-13-4-8 15,0-4 4-15,0-7-22 0,-7 11 19 16,7-7-19-16,13-4 7 16,0 0-9-16,7 3 15 0,39 8-32 15,-33-15 19-15,33 15-3 0,0 0 2 16,0 0-2-16,0 0 11 15,0 0 1-15,0 0-7 16,0 0 11-16,0 0 11 0,0 0-11 16,0 0 0-16,33-3 8 0,6 10-8 15,-6 4 15-15,0 11-6 16,0 1 1-16,-1-1 9 0,-32-22 24 16,33 40 25-16,-6-6 5 15,-27-34 5-15,6 37 20 0,-6-8-9 16,0-29-28-16,-59 37-21 0,-7-11-22 15,-13-7-14-15,-6-4 9 16,0 0-29-16,-1-8-75 0,1-7-124 16,19-7-149-16,0 0-150 15,20-8-88-15</inkml:trace>
  <inkml:trace contextRef="#ctx0" brushRef="#br0" timeOffset="256">10729 267 979 0,'0'-34'296'16,"0"34"-37"-16,0 0-79 0,0 0-62 15,0 0-9-15,0 0 28 0,33-14-12 16,0 14-44-16,-33 0-32 15,46 22 1-15,-46-22-18 0,26 29-19 16,-6 5 16-16,-20-5-36 0,-7 4-24 16,7-33-196-16,-39 45-203 15,-7-12-116-15,-7-3-54 0</inkml:trace>
  <inkml:trace contextRef="#ctx0" brushRef="#br0" timeOffset="543">9796 700 1110 0,'0'0'337'0,"0"0"-41"0,0 0-26 16,0 0-61-16,0 0-82 0,0 0-23 15,0 0-30-15,0 0-19 0,-13-22-7 16,13 22-16-16,0 0 17 15,0 0-15-15,26 3-12 0,-6 9 12 16,-20-12 15-16,0 0 44 16,13 33-33-16,-26-7-12 0,-14-1-36 15,-6-2 5-15,-13 3-17 16,-6-12-40-16,-7 1-112 0,0 1-176 16,-7-9-131-16,7-7-145 0,6-7 25 15</inkml:trace>
  <inkml:trace contextRef="#ctx0" brushRef="#br0" timeOffset="1012">9625 293 779 0,'-46'-19'203'0,"-13"15"-17"16,-7 8-32-16,-6 7-13 0,-1 4-9 15,-5 3 3-15,12 12-4 16,0-1 10-16,14 5 13 0,12-1-23 16,7 0-15-16,7 4-64 0,19 1 11 15,7-1-43-15,20 0-8 16,6-4 3-16,14 1 3 0,6-9-29 16,0-2 13-16,0-1-10 0,0-11-6 15,-7 0-5-15,-12-4-9 16,-27-7 22-16,26 4 10 0,-26-4-8 15,0 0-10-15,0 0 39 16,0 0-15-16,-33-11-10 0,-20 11 8 16,-12 11 43-16,-14 11 49 15,0 8-4-15,0 4 41 0,0 7-21 16,14-1 23-16,12 16-22 0,7-1-38 16,13 8-14-16,20-4-20 15,20 12-6-15,19-4-10 0,13 3-3 16,20-4-2-16,14 1-13 0,19-3-15 15,0-16 8-15,13-8 3 16,0-10-31-16,0-23-54 0,0-10-107 16,14-20-132-16,-14-21-187 0,6-22-142 15,-5-20 28-15,-21-7 85 16</inkml:trace>
  <inkml:trace contextRef="#ctx0" brushRef="#br0" timeOffset="1759">8041 418 754 0,'26'-22'200'0,"-26"22"-9"16,0 0-14-16,0 0-19 0,33-4 120 15,-33 4-104-15,0 0-104 0,0 0-4 16,0 0 43-16,27 37-14 16,-27-37-5-16,0 33-15 0,-7-10-10 15,7-23-38-15,-26 25-9 0,-7-9-15 16,-7-5-14-16,8-7-8 15,5-4-25-15,1 0-11 0,26 0-64 16,-33-18 10-16,33 18-40 16,-26-38 45-16,19 8 63 0,7 30-9 15,0-29 45-15,0 29-19 0,0 0 35 16,0 0-30-16,0 0 15 16,0 0 57-16,0 0 18 0,0 0 12 15,0 0 48-15,0 0-29 0,-13 25-37 16,13-25-21-16,-26 26-9 15,26-26-24-15,-33 19 4 0,7-5-18 16,-1-10 8-16,1 0-59 0,0-8 10 16,26 4-80-16,0 0-26 15,-33-18-20-15,33 18-43 16,-20-45 74-16,14 5 48 0,-1 6 50 16,7 34 19-16,0-33-11 0,0 33 18 15,0 0 22-15,0 0 147 16,0 0 34-16,7 33 24 0,-14 8-35 15,-6 0-2-15,-7-1-49 0,1 2-18 16,-8-9-47-16,-6-3 0 16,7-4-8-16,0-4-27 0,-7-7-11 15,0-8 4-15,7-3-16 0,0-8-9 16,26 4 19-16,-33-18-3 16,13-5-10-16,0-10 8 15,7-11-3-15,13-16-14 0,0-18-10 16,7-11 16-16,12 4-2 0,1 7-9 15,0 19 20-15,-7 11-2 16,0 14-24-16,-13 34 11 0,0 0 2 16,0 0-10-16,0 0-152 0,0 0-206 15,0 34-165-15,-6-1-58 16</inkml:trace>
  <inkml:trace contextRef="#ctx0" brushRef="#br0" timeOffset="2371">7036 293 1237 0,'0'0'284'0,"0"0"-4"16,0 0-89-16,-33-15-51 0,33 15-41 16,-46 11-24-16,0 7-33 0,0 4 21 15,-7 12-3-15,14-1-15 16,-7 8-11-16,13-4 6 0,7 3-6 15,-1-6-5-15,14 0-9 0,7-1-20 16,6-33-19-16,0 37-21 16,0-37-11-16,26 29-32 15,-26-29-14-15,26 19 21 0,-26-19 17 16,33 11 29-16,-33-11 30 0,0 0 0 16,0 0-12-16,0 0 35 15,0 0 47-15,0 0-59 0,0 0-11 16,-52 4 14-16,-8-4-8 0,1-4-14 15,-6-3-2-15,5-1 22 16,8-3-26-16,-1-4 14 0,14-7 0 16,-1 0-59-16,40 22-46 0,-32-41 21 15,5 8 18-15,27 33 29 16,0 0 0-16,-19-29 25 0,19 29 16 16,0 0-7-16,0 0-14 15,0 0 42-15,0 0 140 0,0 0 18 16,-20 22 9-16,-6 4 22 0,-7 3-10 15,-7 4-28-15,-19 1-4 16,-13-1 1-16,-20-4-34 0,-20-3-32 16,-13-7-20-16,-26-1-28 0,-7-3-35 15,-12-8-16-15,-8-3-5 16,-6-11 10-16,7-4-6 0,6-12-15 16,7 5 4-16,19-12 12 0,14 1-6 15,26 3-7-15,26 8 10 16,20-1 0-16,13 4-58 0,19 4-50 15,27 11-13-15,0 0-66 16,0 0-113-16,0 0-222 0,0 0-89 16,27-40 48-16,12 10 101 0,7 12 59 15</inkml:trace>
  <inkml:trace contextRef="#ctx0" brushRef="#br0" timeOffset="2528">4072 433 1067 0,'0'0'331'16,"46"-11"-19"-16,-13 0-28 0,13-4-21 15,0 4-69-15,13 0-5 0,13-4-49 16,14 0-46-16,-1 0-46 0,-6 4-28 16,0 0 1-16,-13-3-21 15,-1 2-19-15,-19 1-205 16,-6 0-194-16,-40 11-248 0,0 0-20 16</inkml:trace>
  <inkml:trace contextRef="#ctx0" brushRef="#br0" timeOffset="3160">2817 3 1092 0,'0'0'306'0,"0"0"-8"16,0 0-13-16,0 0-97 0,0 0-58 15,0 0-60-15,-33-22-45 0,33 22-3 16,0 0-39-16,0 0 164 16,0 0-33-16,-6 41-47 0,6-1-28 15,6 1-27-15,1 0 6 0,-7 4 3 16,-7-4 11-16,1 3 17 0,-14-3-18 16,0-1-9-16,-13-3 1 15,0-3-23-15,-13-5 12 0,-6-3-12 16,-1-8-8-16,1-7 3 15,6-3-23-15,0-8-3 0,6-8-12 16,1-10-10-16,-7-8-50 16,13-11-34-16,20-11 42 0,0-4-2 15,19 1 52-15,-6 6 18 0,0 45-13 16,13-40 28-16,-13 40-17 0,0 0 20 16,0 0 6-16,46 7 3 15,-46-7 13-15,33 56-13 0,-13-8 11 16,-13-4 10-16,-7 4 21 0,-7-7 39 15,-6-8-25-15,13-33-7 16,-33 44 0-16,0-13-38 0,-13-9 1 16,0-7-9-16,-6-8 12 15,-1-11-33-15,7-7-34 0,0-7-38 16,46 18-45-16,-46-60-5 0,13 1 37 16,13-1 57-16,7 16 0 15,0 4 36-15,13 40-7 0,0 0 3 16,0 0 71-16,0 0 59 0,0 0 45 15,33 40-39-15,-13 12 32 16,-7 7-35-16,-20-4 13 0,-6 9-13 16,-20-1-61-16,-6 4-21 0,-7-8-19 15,-13-4-25-15,0-7-16 0,-7-3-180 16,0-8-154-16,7-11-227 16,0-11-105-16</inkml:trace>
  <inkml:trace contextRef="#ctx0" brushRef="#br0" timeOffset="3336">2061 1093 2003 0,'40'22'364'16,"-40"-22"5"-16,0 0-45 0,0 0-87 15,0 0-91-15,39 14-82 0,-39-14-28 16,0 0-154-16,0 0-157 15,0 0-216-15,0 0-345 16</inkml:trace>
  <inkml:trace contextRef="#ctx0" brushRef="#br0" timeOffset="3755">984 215 970 0,'0'0'247'16,"0"0"72"-16,0 0-70 0,0 0-73 15,0 0-101-15,0 0 176 16,0 0-128-16,0 0-40 0,0 0 54 16,-14 33 3-16,-5 8-39 0,-8-1-54 15,-5 8-3-15,-8 4-5 0,-6 7 24 16,-6 5 30-16,-8 6-6 15,8 8 30-15,-1-8 21 0,1-3-25 16,-1-4-18-16,7-7-41 0,7-8-3 16,-7-4 16-16,46-44 1 15,-46 41 9-15,46-41-34 16,-59 29 9-16,19-14 3 0,1-11 9 16,-1-12-1-16,40 8-21 0,-46-36-10 15,7-9-14-15,19-10-27 0,0-15 9 16,14-13-16-16,12-9-9 15,1 0 18-15,13 10-15 0,13 4-2 16,6 4-32-16,14 7-93 0,-1 12-68 16,7 11-117-16,-6 7-151 15,-1 7-294-15,-6 0-151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36:36.9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7759 1543 641 0,'0'0'127'0,"0"0"69"16,0 0 79-16,0 0 47 0,0 0-53 15,0 0-73-15,40 4-17 16,-40-4-4-16,0 0-1 0,0 0-23 16,0 0-12-1,0 0-17-15,0 0-17 0,0 0 7 16,0 0-44-16,0 0-49 15,6-30-2-15,1 4-6 0,-7 26 8 16,-13-44-24-16,6 11 19 16,-6 3-7-16,0-3 0 15,-7 3-4-15,1-3 2 0,-8-4 14 16,1 4-23-16,0-4 18 16,-1-4-8-16,-5 4 16 0,5 1-16 15,1 2-9-15,0 5 3 16,-7-1 12-16,7 1 6 0,-1-1-14 15,27 30-7-15,-53-44 11 16,0 7-8-16,7 0-3 0,0 7-3 16,-6 4 1-16,-8-3 14 15,1 3-9-15,7-4-10 16,-1 5 10-16,1-1 0 16,-1 4 10-16,-6-4-14 0,0 0-2 15,6-4 6-15,-7 4 0 16,1 4 9-16,0 0-9 0,0 0 0 15,-1-4 0-15,1 4-5 16,0 0-5-16,0 3 7 0,0-3 3 16,-7 0 11-16,0 3-7 15,1-3-8-15,-1 4-8 0,-2 3 8 16,9-3 4-16,0 3 0 16,0-4 4-16,0 1 5 15,-7-4-12-15,7 3-2 16,6 8 5-16,-6 0-12 0,0 0 8 15,0 0 10-15,0 3-2 16,0 5-2-16,-8-1-2 0,-5 0-4 16,-1-3 7-16,1 0-16 15,0 3 10-15,-1 4 0 0,1 0 8 16,0-4-1-16,13 0 5 16,0 4-9-16,-1-3-3 0,8 6-5 15,-2-3 5-15,-5 4-4 16,7 0 7-16,-1-4 3 15,0 4 0-15,-6-1 4 0,7 1-10 16,-7 0-1-16,6 3-8 16,0 0 12-16,1 1 0 15,-1-1 0-15,-6 1 8 0,0-5-4 16,6 5-7-16,-7-5-1 16,8 5-4-16,-1-1 4 0,7 4-2 15,-13-3 11-15,7-1-2 16,-1 0-1-16,0 1-2 0,1-1 2 15,-1 1-2-15,-6 3 0 16,0-4 0-16,0 8-6 16,5-8 0-16,-5 8 6 0,0-4 8 15,6-4-8-15,1 1 0 16,12-1 0-16,1-3-6 0,13 3 6 16,26-7-6-16,-46 11 6 15,46-11 4-15,-40 15-15 16,14-4 16-16,26-11-11 0,-46 19 6 15,20-1 2-15,-7 1-2 16,7-1-3-16,-14 1 3 0,14 3 3 16,-7 0-3-16,0 4-6 15,-6 0 0-15,5 0 6 16,0 3 7-16,1-3 2 0,0 0-12 16,0-8 0-16,7 1-3 15,26-19 8-15,-46 29-2 0,7-3 0 16,6 0 6-16,33-26-6 15,-46 30 0-15,13-12-5 0,0 1-2 16,7-5 7-16,-7 5 11 16,0-1-4-16,33-18-10 0,-46 22-4 15,13 1 7-15,-6-5 5 16,-1 4-1-16,1 4-2 0,0-4-2 16,-7-3-4-16,5-1-4 15,8 1 5-15,-6-1 8 16,-1 4-1-16,8-7-4 0,-1 4-10 15,33-19-1-15,-33 18 16 16,33-18 2-16,-40 30-4 0,40-30 0 16,-32 33 0-16,32-33-7 15,-33 37-1-15,33-37-2 16,-27 48 12-16,1-11 4 0,26-37-7 16,-33 48-2-16,7-4-3 15,0-7-4-15,-1 0 14 0,-5 4 0 16,32-41-7-16,-40 55 0 15,7-11-5-15,33-44 5 0,-46 60 0 16,13-9 9-16,7-6-9 16,26-45-4-16,-33 59-3 15,6-4 30-15,1 1 5 0,6-8-21 16,7 0-10-16,0 3 11 16,6-3-1-16,-6 0-7 0,0-3-9 15,6 3 12-15,-6 0 7 16,7-4-1-16,-1 0-14 0,0 5 1 15,1-1-1-15,-1 7 20 16,1-3-10-16,-1-1-5 0,7-6-7 16,-6 6 10-16,6-6 10 15,-7-1-6-15,7-3-7 0,0-1-4 16,0-3 0-16,-7 4 11 16,7 0 3-16,0-4-4 15,0 0-10-15,7-1 0 0,-7 1 7 16,0 8 7-16,0-1-8 15,0 0-2-15,0 1-5 0,7-1 5 16,-7 4 0-16,0-4 8 16,0 1 1-16,-7 3-13 15,7-48 0-15,0 63 0 0,0 3 4 16,0-14 11-16,-7-4-11 16,7-4-4-16,-6 4-4 0,6 0 4 15,0 0 17-15,0 4-13 16,-7 0-6-16,7-1 6 15,0 5-4-15,0-4 4 0,0 3 8 16,-6 0-2-16,-1-7-9 16,1 4-8-16,6 0 15 0,-7-4 1 15,0-4 2-15,1 1-16 16,-1-1 3-16,-6 0-2 0,7 1 8 16,-1 6 3-16,-6 1 4 15,6-4-10-15,-6 8-1 0,7-5-10 16,6 1 18-16,-14 3 2 15,8-3-6-15,6 7 0 0,-7-7 0 16,1 0-7-16,-1-4 1 16,7 0 9-16,-6-4-3 15,6 4 0-15,0-4 0 0,-7-7-6 16,0 0-4-16,7 0 13 16,0 4 0-16,-6-4 2 0,6 3-11 15,0-3-7-15,0-37-16 16,0 56-2-16,0-12 16 0,0 1 1 15,0-9-3-15,6 5 3 16,-6-41 2-16,7 52-2 0,0-8 20 16,-7-7-6-16,0-37 2 15,6 44-9-15,7-7 0 16,-13-37-3-16,7 56 10 16,-1-16 0-16,1 1-3 0,-7-41 0 15,7 48-7-15,-7-15 1 16,0 1-8-16,6-5 10 0,-6 1 7 15,7 3 5-15,-7-33-5 16,0 41-5-16,0-8 0 0,0 0-3 16,0 0 0-16,0-3 12 15,-7-1 4-15,7-3-8 0,0-26-5 16,-6 41-5-16,6-8 3 16,-7-3 13-16,7 3-4 0,0-33-6 15,-7 41-18-15,7-8-3 16,0-4 5-16,7 1 0 15,-7 0 17-15,7-1 0 0,-1 4 6 16,1 1 0-16,-1-1-6 16,-6-33-8-16,7 44-2 0,6-7 18 15,-6 0 0-15,-7-7-2 16,6-1-3-16,-6-29-9 0,13 45 3 16,0-12-4-16,1 0 7 15,-1 0-4-15,0-3 1 0,7 3-14 16,-1-3 3-16,1 3 9 15,6-3 11-15,1 3-3 0,-1 0-7 16,-6-3-3 0,-20-30 5-16,32 40 8 0,-11 1 1 15,5-8-4-15,-6 0-5 16,0-3-11-16,-20-30-3 0,33 37 7 16,-7 0 16-16,-26-37-4 15,33 40-8-15,-7-6-18 0,-26-34 7 16,40 37 16-16,-8 0-8 15,-32-37-5-15,40 37-4 0,-7-12-5 16,0-2 7-16,-33-23 6 16,39 29 18-16,-6-3-35 0,0 0 37 15,-33-26-1-15,39 29-5 16,-39-29-18-16,33 37 16 16,0-11-8-16,-33-26 8 0,33 33 9 15,-33-33-23-15,46 41 21 16,-20-15-7-16,-26-26 0 0,33 26-16 15,-33-26 19-15,39 26-3 16,-11-8 2-16,-2-3-7 0,-6-4-7 16,-20-11 12-16,26 15-5 0,0-4 5 15,-26-11 2-15,26 18 2 16,1-3-10-16,-27-15 6 0,33 22 0 16,-7-3-5-16,7-4 2 15,-7-1-2-15,-6 1 19 16,6 0-5-16,7 0-5 0,-7 3-9 15,7-3 5-15,0 0-4 16,0 3 10-16,6-3-6 0,-6 3-14 16,0 1 24-16,0-4-14 15,0-1 4-15,-1 1-3 0,8-4 10 16,-1 0-11-16,3 0 10 0,4-3-11 16,0 3 5-16,-7-7 0 15,7 3 3-15,-6 0-6 0,-1 4 14 16,0-3-25-16,1 3 19 15,-1-4 0-15,7 4-5 0,-6 1-3 16,-1-5 3-16,-6 0 0 16,6 1 4-16,1-1-4 15,-7-3 0-15,6 7 0 0,-6-4 0 16,0-3-21-16,1 3 31 0,-1-3-7 16,-1 3-9-16,1 1 6 15,7-4-9-15,-7 3 12 0,-1 0 2 16,1 1-5-16,0-5 0 15,7 1-5-15,-1 3 15 0,0 1-15 16,7-1 5-16,-6-3 3 0,6 0-3 16,-7-1-5-16,-6 1-6 15,7 0 8-15,-1-1 9 0,0 1-6 16,-6-4-8-16,1 0 8 16,-1 4 9-16,0-1-1 15,-7-3-19-15,0 4 11 0,7-4 9 16,-7 4-9-16,1-4-11 0,-8 0 24 15,8 4-4-15,-1-4-18 16,0-4 3-16,1 4 16 0,-1 0-5 16,0 0-14-16,-6-4 1 0,6 4 19 15,-6-4-4-15,6 1-2 16,-6-1-5-16,6 0 0 0,-6 1-11 16,6-5 1-16,-6 1 20 15,6 3-4-15,0-3-14 0,-26 7 8 16,40-8 8-16,-14-3-8 15,-26 11-6-15,40-11 18 0,-13 4-12 16,-27 7 0-16,39-11-3 16,-6 0 3-16,-33 11 8 0,46-15-13 15,-13 0-8-15,0 8 22 0,-33 7-6 16,39-4-3-16,-39 4-8 16,40-7 15-16,-7 3-5 0,-33 4-9 15,26-4 13-15,7-3-6 0,-7 0-7 16,0-1 10-16,7 4 5 15,-7-3-8-15,-26 7-8 0,40-7 8 16,-1-1 6-16,-6 1-6 16,-33 7-12-16,40-11 21 15,-8 7-3-15,1-3-6 0,-33 7-13 16,33-15 20-16,7 0 0 0,-7 4-11 16,-6-4-1-16,12-3 9 15,-6 7 1-15,0-8-5 0,0 1-9 16,0-4 14-16,6 7-5 0,-6-4 0 15,0 5-11-15,0-5 14 16,6 8 3-16,-6-4-2 0,6 4-12 16,-6-4 8-16,7 1 6 15,-8-1-10-15,8-4-2 0,-1-3 6 16,1 7 9-16,-7-3-16 16,0-1 2-16,1 5 10 0,-7-1 2 15,-1 0-16-15,-26 15 6 16,39-22 12-16,-6 7-2 0,-33 15-7 15,26-26-7-15,-26 26 14 0,40-29-5 16,-7 3-10-16,-33 26 19 16,39-37-6-16,1 7-11 0,-1 8-2 15,-39 22 10-15,46-37 1 0,0 11 1 16,-13 4-9-16,-33 22-1 16,46-37 11-16,-7 8-2 0,-39 29-9 15,40-33 6-15,-40 33 6 16,39-37-13-16,-39 37 0 15,33-34 17-15,-33 34-3 0,39-33-23 16,-39 33 26-16,0 0 1 0,40-44-14 16,-20 10-5-16,-20 34 8 15,0 0 5-15,47-44-8 0,-47 44 6 16,39-48-1-16,-6 15-6 0,-33 33 4 16,33-48-14-16,-33 48 16 15,39-48-7-15,-13 11-3 0,-26 37 1 16,27-41 4-16,-27 41-3 15,33-48 2-15,-33 48-2 0,32-40-19 16,-32 40-11-16,33-45 14 16,-33 45 11-16,27-44-2 0,-8 3-3 15,-19 41 16-15,13-44 0 16,-13 44 0-16,27-44 5 0,-21 7-14 16,-6 37 13-16,20-37-4 0,-7 0-4 15,-13 37-11-15,20-45 15 16,-14 5-17-16,1 7-14 0,-7 33 13 15,20-45-19-15,-7 8-4 0,-13 37 13 16,20-44 30-16,-20 44 0 16,19-48-9-16,-6 7 7 0,-13 41-4 15,20-44 18-15,-20 44-14 16,20-48-16-16,0 7 28 16,-20 41-4-16,19-48-8 0,-6 8-8 15,1 6 14-15,-14 34 4 0,19-44-22 16,-6 7 12-16,-13 37 9 15,14-44 4-15,-1 7-26 0,-13 37-1 16,13-52 26-16,-13 52-5 0,20-52-17 16,-6 8 5-16,-14 44 9 15,19-55 15-15,-5 10-19 0,-14 45 0 16,26-59-5-16,-13 15 21 16,-13 44-4-16,20-52-8 15,-20 52 8-15,19-55 5 0,-19 55-14 0,14-56 5 16,-14 56-4-16,6-55-7 15,1 10-6-15,-7 45 9 16,6-59 10-16,1 15-24 0,-1 3 14 16,-6 41 11-16,0-59-7 0,0 15-20 15,0 44 16-15,7-59 12 16,0 14-2-16,-1 5-15 0,-6 3 5 16,7 0 8-16,-1 0 2 15,1 0-18-15,-7 37-2 0,13-48 19 16,-6 11 0-16,-1 0-9 0,1 0 3 15,-1 0-11-15,1 4 10 16,-1-4 11-16,-6 37-20 16,7-52 7-16,-7 12 11 0,0 40-15 15,7-52-1-15,-7 4 11 0,0 48-2 16,0-55 14-16,0 55-14 16,6-60-4-16,-6 16 19 0,0 44-6 15,7-55 13-15,-7 10-30 0,0 45 19 16,13-51 14-16,-13 51-16 15,0-56-3-15,6 12 14 0,-6 44 11 16,14-52-10-16,-1 11-15 16,-13 41 2-16,13-51 6 0,-7 6-1 15,-6 45-13-15,7-59 19 0,0 11-5 16,-7 4-11-16,0 44-12 16,0-59 29-16,0 11-2 15,0 48-6-15,6-63-16 0,-6 63 14 16,0-59 18-16,0 7-20 0,0 4-5 15,0 4-1-15,0 3 2 16,0-3 3-16,7-1-2 0,-7 5-5 16,0 40 9-16,6-63-7 15,-6 11-2-15,0 4 1 0,7 0 10 16,-7 8 1-16,0-1-14 0,0-7-9 16,0 48 11-16,0-59 11 15,0 11-13-15,0 0-7 0,0 3 0 16,0 45 13-16,6-55-4 15,-6 7-4-15,0 48 3 0,7-55 11 16,-7 7-14-16,0 3-5 16,0 1 8-16,0 44 8 0,-7-59-16 15,7 11 5-15,0 48 2 16,-6-56 8-16,6 16-7 0,0 40-10 16,-7-52 7-16,7 52 2 0,0-52 4 15,0 52-15-15,-6-59 5 16,6 15 12-16,0 44 1 0,6-56-7 15,-6 8-8-15,0 8 6 0,-6-1 5 16,6 41 2-16,0-70-15 16,-7 11 3-16,1 3 13 15,-1 8 0-15,7 48-2 0,-7-55-6 16,7 55-7-16,-6-59 10 0,6 59 3 16,-7-48-6-16,7 48-12 15,0 0 17-15,0-59 1 0,0 59-3 16,-6-48-12-16,6 48 6 15,0 0 11-15,-13-52-8 0,13 52-8 16,0 0 8-16,0 0 12 0,-14-52-7 16,14 52-5-16,0 0 0 15,0 0 6-15,-13-55-6 0,13 55-7 16,0 0 7-16,0 0 7 16,-13-52-7-16,13 52-13 0,0 0 13 15,-13-48 11-15,13 48-11 16,0 0-5-16,-7-52 14 0,7 52-6 15,-6-48-8-15,6 48-6 16,0 0 17-16,-7-48-1 0,7 48-2 16,0 0-14-16,0 0 8 0,-6-40 12 15,6 40-4-15,0 0-10 16,0 0 5-16,0 0 0 0,0 0-6 16,0 0 6-16,0 0 0 0,0 0 4 15,0 0-24-15,0 0-41 16,0 0-71-16,0 0-106 15,0 0-210-15,0 0-194 0,0 0-18 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36:45.8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6562 1521 823 0,'0'0'172'0,"0"0"62"15,0 0 15-15,0 0-53 0,26-45-51 16,-26 45-20-16,0 0 14 16,7-48-45-16,-7 48-9 15,0-48-29-15,0 48-5 16,-14-48-5-16,14 48-35 16,-13-52 4-16,13 52 0 0,-26-55 1 15,26 55-16-15,-46-63 4 16,20 15-12-16,26 48 14 0,-46-63 0 15,6 15 11-15,40 48-7 16,-46-55 7-16,7 11-17 16,39 44 14-16,-46-56 8 0,6 12 2 15,-6 3-10-15,14 0-24 16,-14 8 6-16,0 0 32 0,-7-4-1 16,7 11-8-1,0-3-12-15,0 6-13 0,-7-2 3 16,7 2 8-16,0 1 18 15,0 0-14-15,0 4-3 16,0-1-3-16,0 4-7 0,0 1-4 16,0-5 11-16,7 4-14 15,-14-3 25-15,7-1 0 0,-6 1-20 16,-7-1-7-16,6 1 13 16,-13-4 4-16,14 0 3 15,-14-1 9-15,7 1-16 0,0 4-7 16,0 3-1-16,6 0-1 15,7 4 9-15,7-4 25 16,39 15-34-16,-53-11 19 16,7 0-7-16,46 11 2 0,-46-15-15 15,46 15 12-15,-52-14 8 16,19-1-35-16,33 15 15 16,-59-15 13-16,13 8-7 0,-7-1 9 15,7 1-16-15,0 7 11 16,-7 0 11-16,-6 4-8 0,0-1 0 15,-7 1 4-15,1 0-24 16,-8-4 31-16,1 3-20 0,0-3 6 16,0 4 6-1,-1 0-27-15,-6 0 42 0,7-1-21 16,0 1-5-16,6-4-1 16,-6 0 9-16,13 0 11 0,-7 0-27 15,0 0 25-15,7 4-21 16,-7-8 22-16,1 8-16 0,-1-4-1 15,-6 3 12-15,13-3-22 16,-1 0 25-16,1 4-21 16,13 0 16-16,-6-1 1 0,-1-3-21 15,7 4 22-15,0-4-33 16,-6 4 33-16,-1-1-8 16,7 1 6-16,-7 7-10 15,-6 0-6-15,0 4 26 0,-7 0-23 16,7 3 16-16,0-3-9 15,0 7-12-15,0-3 17 0,0-4-1 16,0-1-16-16,-1 8 12 16,8-7-3-16,-1 4 12 0,7 3-9 15,-6 7-8-15,6-3 8 16,-7 0 7-16,1 7 9 16,6 1 1-16,0 6 29 0,0-3 19 15,6 8-9-15,1-1-20 16,-1 0-2-16,40-44-4 15,-59 67 0-15,7-19-1 0,12 0 4 16,40-48 3-16,-46 59-8 16,7-11-11-16,13 0 1 15,26-48 6-15,-46 59-9 0,6-7 15 16,14-8-1-16,-7 1-17 16,0-1 9-16,-6 0 3 0,6 4-24 15,0 0 18-15,7 0 3 16,-1 8-16-16,1-1 3 0,0 4 8 15,13 0-16-15,0 4 3 16,-7-4 6-16,7 11 1 16,0 4-6-16,6-3 6 15,0 6-1-15,1-3-6 0,-1-4-6 16,1 0 21-16,-1-7-23 16,1 0-3-16,-1 0 25 15,7 0-7-15,0-1-10 0,7 1 3 16,-7-4 8-16,0 4-11 15,0-7-11-15,0-1 15 0,0 4 1 16,6 4-5-16,-6 3-8 16,7 1 10-16,-1 3 4 0,1 8-13 15,-1-1 7 1,1 1 9-16,0-4-9 0,6 3-11 16,-7-3 11-16,7 0 5 15,-6 0-10-15,0-4-1 0,6-3 6 16,-7-1 5-16,-6 4-12 15,7-7 10-15,-1 4 2 0,1-8-1 16,0 0-4-16,6 0 7 16,-7 0-7-16,7 0 0 15,1 0 0-15,-1 1-8 0,0 2 4 16,0 1 4-16,0 4 0 16,7-1 6-16,-7-3-3 0,0 0-3 15,-6-4-5-15,6 4 5 16,0-1-6-16,0-2 3 0,-6-5 3 15,6 0 2 1,-7-7 0-16,1 1 3 0,-7 2-5 16,7-3 0-16,-1 0 0 15,-6 0-5-15,7 0-2 0,-7 0 7 16,6-3-5-16,1-5 2 16,-7 1 6-16,0 3 1 0,6-3-4 15,-6 0 5-15,0-4-15 16,7 3 13-16,0-3-3 0,-1 0-10 15,1 0 6-15,-1 4 4 16,1-8 0-16,-1 0-6 16,8 0 8-16,-1-3-2 15,0 0-8-15,0 3 1 0,0-4-6 16,0 1 13-16,0-4 4 16,1 0-4-16,-8-4 3 0,7 4-9 15,-6 0 6-15,6 3 4 16,0 4-7-16,0-3-4 0,0-1 4 15,1 1-5-15,-1 0 1 16,6 6 7-16,-5-2 0 0,5-5 4 16,1 8-8-16,-7-4-2 15,7 1 11-15,0 3-3 0,-1-4-7 16,1 4 9-16,0-4-4 16,-1-3-4-16,-19-30-1 15,27 40 5-15,-1-6 0 0,-6-5-5 16,-20-29-4-16,33 37 1 15,-33-37 8-15,46 41 7 0,-20-12-2 16,7 5-2-16,-33-34-7 16,39 36 4-16,-6-2-6 0,0-8 1 15,0-1 5-15,-7 1 8 16,7 0-1-16,0 0-1 0,6-4-11 16,0 0-14-16,7-3 9 15,7-1 0-15,-7 1-4 0,13-4 11 16,-6 3-2-16,-1 1 1 15,7-5 4-15,-6 8 5 16,6-7 1-16,-6 0-3 0,6 0-3 16,-7 0 0-16,-6 3-7 15,7 1-2-15,-7-5 11 0,0 5 3 16,-7-1-3-16,7-3 5 16,0 0-7-16,0-4 3 0,0-4-3 15,7 1 0-15,-7 6-10 0,7-2 2 16,6-1 8-16,0 3 10 15,-7-6-5-15,8 3 4 0,-1 4-9 16,0-1 0-16,0-3-10 16,7 8 4-16,6 3 6 15,-6 0 0-15,6-3 6 0,7-1-1 16,-7 1-1-16,0-5 2 16,7-2-6-16,0-1 0 0,0-4 0 15,0-3-6-15,0-1 10 16,-7-3-2-16,7 0 4 0,-7-3-6 15,0-5-7-15,-6-3 2 16,0 0 5-16,0-7 0 0,-7-1 9 16,0-3-4-16,-7-4 0 15,1-3-5-15,0-1 0 0,-1 1 0 16,1-12 2-16,-7 4-8 16,0 4 10-16,6-4-4 15,-6 0 6-15,0-4 0 0,-46 41 0 16,59-66-6-16,1 14-8 15,-14 8 8-15,0 3-4 0,0 0 4 16,0 4 7-16,0-3-5 16,0 7 2-16,-7 3-4 0,7-3 0 15,0-1-5-15,0 1 10 16,0 4 4-16,0-1-4 0,-7 1-16 16,1 6 8-16,6-6 3 15,0-1 6-15,-7 4 3 16,7 4 14-16,-6-7 2 0,6-1 1 15,-7-7 4-15,7 0 0 16,0-3-2-16,0-1-11 0,0-3-13 16,0-4-4-16,0 0 0 15,-13-8 11-15,6 4-3 0,-6-3-1 16,0 0-7-16,0-5-7 0,-7-2 2 16,7-1 12-16,-7-4-7 15,1 1 0-15,6-1 4 0,-7-3-1 16,7 0-3-16,0 0-7 15,6 0 1-15,0 3 3 0,-6 1 8 16,-6 6-5-16,5-2 5 16,-5-1 3-16,-8 0-13 15,8 8 5-15,-1-5 4 0,0 1-11 16,-6-7-1-16,6-1 15 16,-6 1-7-16,6-1 3 0,-6 1 9 15,-7 7-17-15,7 0 8 16,-7 0-8-16,0 7 2 0,13 0 10 15,-12 4-7-15,5-4-5 16,-6 4 5-16,1 4 0 0,-8-8 10 16,7 4-10-16,-6-7 0 15,6-1-12-15,0-3 7 16,0 4 2-16,0-4 5 0,-6 7 2 16,0-7 5-16,-1 3-9 15,-6 1 0-15,7 3-8 0,-7 4 3 16,0 48 8-16,6-66-8 15,1 10 5-15,-7 56 5 0,0-66 7 16,0 10-8-16,0 56-7 16,-7-66-5-16,1 18-3 0,6 48 5 15,-7-63 15-15,1 11 2 16,6 52-14-16,-20-66 3 0,7 10-9 16,13 56 15-16,-13-66-17 0,6 14 7 15,7 52 1-15,-7-59 6 16,1 7 4-16,6 52 3 0,-13-55-7 15,13 55-10 1,-13-59 7-16,13 59-7 0,-20-63 3 16,7 15-3-16,13 48 1 0,-20-59 11 15,20 59-5-15,-39-63 2 16,39 63 2-16,-53-55-10 0,7 7 3 16,46 48 11-16,-39-56-17 15,6 12 9-15,33 44 0 0,-33-52-10 16,0 12 15-16,33 40-5 15,-33-60 8-15,13 12-5 0,20 48-6 16,-39-55 3-16,13 11 0 16,26 44 8-16,-33-52-3 15,7 8-3-15,26 44-2 0,-20-52-3 16,20 52-10-16,-13-52 13 16,0 8 0-16,13 44-6 0,-14-56 13 15,8 12-7-15,-7 0 9 16,6-4-16-16,7 48 9 0,-6-67-27 15,6 15 14-15,0 52-1 16,-7-55 8-16,7 55-2 0,0 0 6 16,0 0 14-16,-13-48-14 15,13 48-4-15,0 0 4 0,0 0 0 16,0 0-3-16,0 0-17 16,0 0-40-16,0 0-16 15,0 0-17-15,0 0 6 0,0 0 16 16,0 0-6-16,0 0-9 15,0 0-51-15,0 0-142 0,0 0-236 16,0-59-154-16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36:47.4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11395 1397 386 0,'0'0'108'0,"0"0"11"16,0 0 16-16,0 0-39 15,0 0 6-15,0 0 37 0,0 0-3 16,0 0 10-16,0 0 36 16,0 0 0-16,0 0 2 0,0 0-46 15,0 0-68-15,0 0 11 16,-53-4-32-16,-12 8-17 0,6 11-23 15,-1 0 11-15,8 7-14 16,19-4-15-16,-6 1 24 0,39-19-6 16,0 0-14-16,-27 40 0 15,27-6 5-15,0-34 22 16,33 37-31-16,20-11 2 0,6-4 13 16,-7-8-2-16,14-2-4 15,-7-5-3-15,0-3 17 0,-6-1-21 16,0-6 7-16,-7 3-5 15,-46 0 23-15,39 0-18 0,-39 0 13 16,0 0 55-16,0 0 37 16,0 0-46-16,0 0-27 0,-33-4 7 15,-13 0-9-15,-6-3-30 16,-14 3 22-16,7 4-6 0,-14-4 2 16,8-3 3-16,-8-4-7 15,1 0 8-15,0 0 6 16,6-8-4-16,0 1-9 0,7-1 15 15,7 1 10-15,6-4-14 16,6 0-6-16,14-1 18 0,0-6-5 16,6 3 7-16,7-7-35 15,6-4 15-15,7-4-27 0,0-7 16 16,0-7-13-16,-6-4 0 16,6-4-9-16,-7-4 5 0,-6-3 19 15,0 4-7-15,0 7-4 16,0 7 0-16,6 7 0 15,-6 9 0-15,0 10-5 0,6 0 0 16,7 26-7-16,0 0 6 16,-13-30-10-16,13 30-39 0,0 0-90 15,0 0-137-15,0 0-185 16,0 0-123-16,0 0-7 0</inkml:trace>
  <inkml:trace contextRef="#ctx0" brushRef="#br0" timeOffset="981">10127 1305 487 0,'0'0'104'16,"0"0"71"-16,0 0 26 0,0 0-59 16,0 0 25-16,0 0-63 15,0 0-12-15,0 0-39 0,0 0-34 16,0 0 53-16,0 0-27 16,0 0-9-16,0 0 10 15,0 0-6-15,0 0-16 0,0 0-1 16,0 0-6-16,-40 29-7 15,40-29-1-15,0 0-14 0,-46 0 2 16,46 0-8-16,0 0 6 16,-26-40-19-16,13 3-17 0,26 0-9 15,7 0-9-15,-20 37 9 16,33-37 23-16,-33 37 36 0,39-26 2 16,-39 26-5-16,0 0-6 15,39 11-14-15,-39-11 28 16,0 0-14-16,33 44 0 0,-33-44 4 15,20 49 27-15,-20-49 21 16,13 44 55-16,-13-44 13 0,-20 37-47 16,20-37-27-16,-59 33-14 15,7-11 3-15,-1-7 0 0,7-8-10 16,-6-3-10-16,6-4-7 0,0-4-8 16,6-10 20-16,1-9 7 15,39 23-5-15,-46-44 2 0,0-4 14 16,19-4-55-16,1 1-1 15,6-5 14-15,7-7 4 0,-6 1 0 16,12 2 7-16,0 1 5 16,7 4 33-16,7 11 18 15,-7 3 5-15,0 41 4 0,0-44 5 16,7 18 9-16,-7 26-10 16,0 0 3-16,0 0-29 0,0 0-5 15,0 0-22-15,0 0-7 16,0 0-14-16,0 0-2 0,0 0 24 15,0 0 39-15,0 0-18 16,-14 44 51-16,8 8 10 0,6 7-10 16,0 15-1-16,6 3-8 15,1 12-7-15,6-4-9 16,0 4-6-16,7-1 23 0,-7-3-26 16,0-3-2-16,-6-1-24 15,-14-3 8-15,1-1-18 0,-7-3-26 16,-14 0 10-16,8 0-7 15,-8 0 6-15,1-12 3 0,-7 1-1 16,-6-15-2-16,-7-7-1 16,-13-8-8-16,6-11 11 0,-6-7-2 15,6-15-9-15,1-7 2 16,-7-15-11-16,13-19 14 0,0-7 6 16,6-19-8-16,7-14-9 15,14-8-1-15,19-10-3 0,6 10 2 16,7 8 4-16,14 11-15 15,5 7 12-15,8 11 1 16,-1 4-4-16,1 7-60 0,-1 4-151 16,1 8-112-16,-40 29-139 15,46-22-234-15,-46 22-247 0</inkml:trace>
  <inkml:trace contextRef="#ctx0" brushRef="#br0" timeOffset="2561">8300 1301 543 0,'0'0'138'0,"0"0"96"16,0 0 49-16,0 0-17 0,0 0-29 15,0 0-35-15,0 0-17 0,0 0-13 16,0 0-61-16,0 0-30 16,-40 15-27-16,-12-8 9 0,-14-3-2 15,-6 3-8-15,-13 1-13 16,-7-5-3-16,-14 1 1 0,-5-4 3 16,-14 0-6-16,-7 0 14 15,8-4-3-15,12 4-17 0,7 0-11 16,13 0-14-16,13 0 2 15,13-7 5-15,7 3 16 16,13 1-2-16,13-1 8 0,33 4-5 16,-33-7 3-16,33 7-12 15,0 0-15-15,0 0-9 0,-26-34 0 16,19-3-9-16,7 4-3 16,14-11-1-16,5-1 11 0,-6-10 7 15,7-8-5-15,-7-3-3 16,7 3 0-16,0 0-8 0,-7 8 8 15,0-1 8-15,0 5-9 16,0 3-1-16,-6 3 15 0,-1 1-9 16,1 7 9-16,0 4-10 15,-7 33 9-15,6-30-4 16,-6 30 7-16,0 0-7 0,0 0-14 16,0 0 5-16,0 0-1 15,0 0 10-15,0 0 0 0,0 0 5 16,0 0-10-16,0 0 19 15,0 0-11-15,-33 0 1 0,0 7 0 16,-13 5 15-16,-6 2 6 16,-7 1 13-16,-7 4-11 0,0-8-4 15,-19 7-11-15,-1-7-7 16,-19-3 9-16,-6-5-6 16,-21 1-4-16,7-4 10 0,-6-4-10 15,6 1 3-15,20-8-7 16,6 3 0-16,14 4 0 0,13 1 0 15,6-1-6-15,7-3 1 16,19 3 5-16,40 4 0 0,-46-7 3 16,46 7-1-16,-39-4 13 15,39 4-12-15,0 0-12 0,0 0 9 16,0 0 0-16,0 0 7 0,0 0-7 16,0 0-3-16,0 0 3 15,0 0-3-15,0 0 14 16,0 0-11-16,0 0 3 15,0 0 1-15,0 0-2 0,0 0-6 16,0 0 8-16,0 0-4 16,0 0-34-16,0 0-24 0,0 0-67 15,0 0-31-15,0 0 16 0,6-41 29 16,-6 41-19-16,0 0 130 16,40-48-148-16,-40 48 83 0,46-40 9 15,-46 40 4-15,46-30 13 16,-46 30 27-16,46-26 2 0,-46 26 5 15,0 0-3-15,0 0-6 16,0 0 14-16,46-22 10 16,-46 22 0-16,0 0 1 0,0 0-11 15,0 0 19-15,0 0 5 16,0 0 8-16,0 0 8 0,0 0 8 16,0 0 4-16,0 0-15 15,0 0 5-15,0 0-5 0,0 0-14 16,0 0 7-16,0 0-7 15,0 0 13-15,0 0 0 0,0 0-36 16,0 0 18-16,0 0-21 16,33-37 3-16,-33 37 9 0,0 0-17 15,0 0 11-15,0 0 8 16,0 0 10-16,0 0-7 0,0 0 1 16,0 0-2-16,0 0 1 15,0 0-5-15,0 0 3 16,0 0 23-16,0 0-4 0,0 0-10 15,0 0 3-15,-53 30-1 16,1-8-23-16,-1 0 0 0,0-7 2 16,1 0 3-16,-1-1 4 15,7-10 5-15,7 0-9 0,39-4 0 16,-53 0 5-16,53 0-15 16,-39 0 8-16,39 0-3 0,0 0-4 15,0 0-1-15,0 0 0 16,0 0 18-16,0 0-20 0,0 0-6 15,0 0 8-15,0 0-6 16,0 0 14-16,0 0 23 16,0 0 11-16,0 44-1 0,13-7 12 15,-13-37-14-15,33 52-14 16,0-12-1-16,-33-40-7 0,39 41-3 16,-39-41-3-16,0 0-13 0,40 37 7 15,-40-37 2-15,0 0-12 16,0 0-129-16,0 0-152 0,0 0-276 15,32 52-214-15</inkml:trace>
  <inkml:trace contextRef="#ctx0" brushRef="#br0" timeOffset="3860">4469 163 713 0,'0'0'145'0,"0"0"27"0,0 0 5 16,0 0-96-16,0 0-55 16,0 0-34-16,0 0 40 15,0 0 4-15,0 0-28 0,0 0 19 16,-7 41 18-16,7-8-1 16,0-33-5-16,0 37-23 15,-6-7 0-15,6-30-3 0,0 0 15 16,-20 29-20-16,20-29-3 15,0 0 10-15,0 0-3 0,0 0 16 16,0 0-28-16,-26 11 0 16,26-11 0-16,0 0-14 0,-40-18 11 15,40 18 16-15,0 0-10 16,-26-34-19-16,26 34 5 16,0 0 24-16,0 0-13 0,-39-11 7 15,-7 15-15-15,6 3-6 16,1 5 25-16,6 2 7 15,0 1-18-15,33-15 29 0,-33 15-36 16,33-15 49-16,0 0-9 16,0 0 12-16,0 0 17 0,0 0-30 15,0 0-46-15,0 0 47 16,0 0-33-16,0 0 11 0,0 0 15 16,20 41-24-16,-20-41 14 15,39 29 5-15,-6-7-25 16,-33-22 7-16,40 22 10 0,-40-22-36 15,26 19 27-15,-26-19-8 16,0 0-21-16,0 0 33 0,0 0-42 16,0 0 47-16,0 0 3 15,13 33-26-15,-13-33 33 0,0 0-23 16,-33 33 22-16,7-7-33 16,-14-11 39-16,-6 0-33 0,0-4 14 15,0-4-23-15,0-7 39 16,0 0-63-16,7-3-3 15,0-5-32-15,6-3 2 0,33 11-49 16,-40-33-40-16,40 33 56 16,-33-41 50-16,33 41 18 15,-13-37 12-15,13 37 24 0,0 0-25 16,0 0 21-16,0 0 6 16,0 0-6-16,0 0 24 0,0 0-47 15,0 0 40-15,0 0 4 16,0 0 59-16,0 0-10 0,0 0 50 15,0 0-41-15,0 0 37 16,0 0-13-16,0 0 68 0,0 0 12 16,-26 34-7-16,-13-5 10 15,-7-3-37-15,-14-4-15 16,-5-3-41-16,-21-1-7 0,1-3-5 16,-1-4 10-16,1-4-17 0,0-3-29 15,-1-8-21 1,1 1 2-16,12-8-1 0,1-4-3 15,13-4-8-15,13 5-7 16,7-5-3-16,6 8 4 0,33 11 8 16,-33-11-56-16,33 11-135 15,0 0-307-15,0 0-411 0</inkml:trace>
  <inkml:trace contextRef="#ctx0" brushRef="#br0" timeOffset="4090">3615 63 2148 0,'0'0'304'0,"0"0"33"15,0 0-67-15,0 0-103 0,0 0-76 16,0 0-42-16,0 0-23 15,0 0-20-15,0 0-71 0,0 0-164 16,0 0-230-16,0 0-300 16,0 0-95-16</inkml:trace>
  <inkml:trace contextRef="#ctx0" brushRef="#br0" timeOffset="4297">2859 225 1746 0,'0'0'314'0,"0"0"-17"15,0 0-67-15,0 0-76 16,0 0-65-16,0 0-37 0,0 0-23 16,46-7-5-16,6 3-11 15,-6 0-138-15,-13-3-198 16,-33 7-378-16,40-4-147 0</inkml:trace>
  <inkml:trace contextRef="#ctx0" brushRef="#br0" timeOffset="4612">2005 0 1405 0,'0'0'273'0,"0"0"5"16,0 0-74-16,0 0-94 0,0 0-60 15,0 0-34-15,0 0 69 16,0 0 16-16,-7 48-28 0,0 7-32 15,1 0-15-15,-1 8-2 16,7-7-14-16,-6 3-1 0,6 4-25 16,0-8-77-16,-13 4-228 15,-1-3-295-15,1-5-184 16</inkml:trace>
  <inkml:trace contextRef="#ctx0" brushRef="#br0" timeOffset="5048">1564 556 1585 0,'-33'-33'275'15,"33"33"-14"-15,0 0-45 0,-26-29-56 16,26 29-53-16,0 0-45 15,0 0-37-15,0 0-25 0,-6-30-23 16,6 30 6-16,0 0 7 16,0 0 6-16,39-15 4 0,-6 8-13 15,-33 7-2-15,33 4-2 16,-33-4 10-16,0 0-4 0,26 18 19 16,-26-18-8-16,0 0 11 15,0 0-11-15,0 0 6 16,26 30-4-16,-26-30-12 0,0 0 7 15,0 0 21-15,0 0-6 16,-13 37-2-16,-20-8 16 0,-13 4-14 16,-6 4-5-16,-7 8 10 15,0 3-2-15,-7 0-1 0,0 0-9 16,14 3 0-16,-8-3-5 16,8-3-3-16,-1-8-13 0,7-4-90 15,0-3-145-15,0-8-143 16,7-11-86-16,39-11-29 0</inkml:trace>
  <inkml:trace contextRef="#ctx0" brushRef="#br0" timeOffset="5422">1288 168 994 0,'0'0'180'16,"0"0"32"-16,0 0-41 15,0 0-62-15,0 0-52 0,40-14-17 16,-40 14-12-16,0 0-28 16,0 0 9-16,0 0-15 15,39-8 6-15,-39 8-5 0,0 0 18 16,0 0 2-16,40-7-23 15,-40 7 23-15,0 0-4 0,0 0-28 16,0 0 20-16,26-37 14 16,-26 37 51-16,0 0 4 0,0 0-51 15,0 0-3-15,0 0-3 16,0 0-7-16,-46 4-25 0,7 10 31 16,39-14-14-16,0 0 0 15,-40 41-90-15,40-41-168 0,0 0-197 16,-20 33-21-16</inkml:trace>
  <inkml:trace contextRef="#ctx0" brushRef="#br0" timeOffset="5784">993 464 1021 0,'0'0'61'0,"0"0"76"16,0 0 54-16,-20 37-20 15,20-37-47-15,0 0-67 16,39 30-27-16,-39-30-3 16,46 18-11-16,-46-18-11 0,46 11-10 15,-46-11 7-15,0 0 26 16,40-7-44-16,-40 7 29 0,0 0-33 15,0 0 27-15,20-52-1 16,-7 15-19-16,-13 37 78 0,0-33 37 16,0 33-6-16,0 0-49 15,0 0-47-15,0 0 0 0,0 0 5 16,0 0-5-16,0 0-3 16,0 0-65-16,0 0-161 15,0 0-125-15,-40 11-40 0,40-11-22 16</inkml:trace>
  <inkml:trace contextRef="#ctx0" brushRef="#br0" timeOffset="6112">809 124 588 0,'0'0'191'16,"-7"-48"63"-16,7 48 11 16,0-44-33-16,0 44-39 0,0 0-35 15,0 0-32-15,0 0-46 16,0 0-47-16,0 0-33 0,0 0-4 16,0 0 51-16,0 0 20 15,13 51 24-15,-6 5-23 0,6-1-30 16,0 4-4-16,0-3-11 15,-6-1-19-15,-7-3 7 0,0 3 1 16,0-3-37-16,0-4-123 16,-7 4-114-16,-6-8-123 15,0 1-54-15,-7-8 39 0,20-37 16 16</inkml:trace>
  <inkml:trace contextRef="#ctx0" brushRef="#br0" timeOffset="6356">612 678 1058 0,'0'0'215'15,"-40"-7"69"-15,40 7-15 0,0 0-68 16,0 0-52-16,0 0-48 16,0 0-21-16,0 0 33 15,-39 29 9-15,6 8-31 0,-7 4-41 16,-6 7-24-16,-6 4-24 15,-1 0 8-15,-12-4-2 0,5 0-27 16,8-4-67-16,6-7-75 16,6-8-111-16,40-29-72 0,0 0-127 15,-46 23-130-15</inkml:trace>
  <inkml:trace contextRef="#ctx0" brushRef="#br0" timeOffset="7892">6670 1214 447 0,'0'0'29'15,"0"0"38"-15,0 0-19 16,0 0-23-16,0 0 20 0,0 0 23 15,0 0-34-15,0 0-7 16,0 0 18-16,0 0-33 0,0 0 15 16,7 30 21-16,-7-30 7 15,6 40-7-15,-6-3-10 0,0-4 40 16,0 8 38-16,0 7-46 16,0-4 43-16,0 1-13 0,0 3-19 15,-6 4 24-15,6-4-20 16,0 3 8-16,-7 1-7 15,7 3-27-15,0-3 1 16,0-4 2-16,0 0-30 0,0-48-4 16,0 56 4-16,0-8-2 15,0-48-21-15,0 51 2 0,0-10 0 16,0-41 15-16,0 44 0 16,0-44 65-16,-6 45 18 0,6-45-5 15,-13 33-29-15,13-33-11 16,0 0-15-16,-27 41 5 0,27-41-9 15,-52 36 0-15,6-13-31 16,-13-5 2-16,-1 1-3 0,-12-8-13 16,0 3 0-16,-7 1 3 15,0-4-13-15,-6 0 15 16,-1-3-21-16,1-1 25 0,6-3 2 16,-6 0-22-16,6-8 13 15,0 0 4-15,7-3-11 0,-1-1 11 16,14 1-6-16,0 0-4 15,6-1 4-15,7 5 12 0,-6-1-19 16,52 4 4-16,-66-4-1 16,14 4 4-16,12 0 4 0,1 0 6 15,-1-4-14-15,40 4 4 16,-52 0 4-16,6 0-1 16,6 4-3-16,40-4 0 0,-52 4 2 15,12 0-5-15,40-4 3 16,-39 0-8-16,39 0 3 0,0 0 8 15,0 0-3-15,0 0-6 16,0 0 2-16,0 0-8 0,0 0 25 16,0 0-13-16,0 0 3 15,0 0-19-15,0 0-17 0,0 0-59 16,0 0-92-16,0 0-178 16,0 0-175-16,0 0-66 0</inkml:trace>
  <inkml:trace contextRef="#ctx0" brushRef="#br0" timeOffset="8352">4896 2212 764 0,'0'0'114'16,"0"0"-18"-16,0 0 47 0,0 0-32 15,0 0-7-15,0 0 36 16,0 0 32-16,0 0 10 16,0 0 16-16,0 0-28 0,0 0-28 15,0 0-49-15,0 0-25 16,0 0-32-16,-59 25-19 0,6-2-9 16,-6-1 3-16,13 0-3 15,46-22-22-15,-59 18 10 0,59-18 4 16,-53 15 5-16,53-15-8 15,0 0-4-15,-46 8 24 0,46-8-17 16,0 0-16-16,0 0 16 16,0 0 12-16,0 0 5 0,0 0 15 15,0 0 30-15,0 0-2 16,-13 40-7-16,26 1-4 0,-13-41 8 16,33 55 3-16,0-7 1 15,0-7-2-15,0 3-8 16,-7-3-14-16,7-4-13 0,-33-37-15 15,39 44-9-15,-39-44 12 16,33 37-25-16,-33-37-12 0,0 0-153 16,0 0-182-16,0 0-333 15,0 0-138-15</inkml:trace>
  <inkml:trace contextRef="#ctx0" brushRef="#br0" timeOffset="10312">4167 2308 640 0,'0'0'133'16,"0"0"-4"-16,0 0 81 0,0 0-45 15,0 0 6-15,0 0-30 16,0 0-2-16,-7 44-4 16,0-3 2-16,1-1-45 0,6-7-43 15,-13 1 3-15,0-5 17 16,13-29-49-16,-40 37-16 16,7-11-17-16,0-11 31 15,7-4-18-15,-7 0 4 0,0-7-10 16,-6-4 16-16,0 3 8 15,-1 1 2-15,7 0 5 0,0 0 38 16,-6 7-7-16,0 14 24 16,-1 1 20-16,-6 15 31 0,7 11-14 15,-7-1-13-15,6 1-34 16,7 0-38-16,1-4 0 16,-1 0-20-16,6-11-7 15,1-4 8-15,26-33 0 0,-39 33-38 16,-1-14-153-16,-6-12-171 15,0-10-265-15,7-12-108 0</inkml:trace>
  <inkml:trace contextRef="#ctx0" brushRef="#br0" timeOffset="10553">3884 1975 1906 0,'0'0'193'15,"0"0"21"-15,0 0-79 16,0 0-68-16,0 0-40 0,0 0-18 16,39-15-6-16,-39 15-3 15,40 0-79-15,-40 0-191 16,0 0-232-16,0 0-50 0,33 48 33 15</inkml:trace>
  <inkml:trace contextRef="#ctx0" brushRef="#br0" timeOffset="10976">3194 2444 808 0,'0'0'76'15,"0"0"31"-15,0 0-44 0,0 0-24 16,39 37-8-16,-39-37-11 16,0 0-16-16,33 37 8 15,-33-37 2-15,0 0 53 16,0 0 40-16,0 0 37 0,0 0-33 15,0 0-52-15,0 0-12 16,0 0-7-16,0 0-1 0,0 0 15 16,0 0 28-16,0 0 17 15,-46-7-22-15,0 10-10 0,7 16-9 16,-1 11 21-16,1 14 48 16,-7 11-15-16,7 12-14 0,-1 10-32 15,7 5-35-15,7-1 26 16,0 0-7-16,6-7-28 15,0-4-14-15,14-7 3 16,-1-15 4-16,1-11-69 0,6-37-143 16,0 0-217-16,0 0-262 15,-7 41-76-15</inkml:trace>
  <inkml:trace contextRef="#ctx0" brushRef="#br0" timeOffset="11276">2333 1831 1870 0,'0'0'51'15,"0"0"28"-15,0 0 50 0,0 0-60 16,0 0-33-16,0 0 92 16,0 0-2-16,20 52-49 0,-7 14-33 15,0 8-13-15,-6 4-16 16,-7-1-7-16,6 1-24 0,1-4-59 16,-7 3-156-16,0-10-264 15,0-4-163-15</inkml:trace>
  <inkml:trace contextRef="#ctx0" brushRef="#br0" timeOffset="11716">1998 2596 1234 0,'-20'-33'53'16,"20"33"1"-16,-13-45 20 15,0 12-13-15,13 33 1 0,-7-41-46 16,7 41 12-16,0 0-47 16,0 0 19-16,7-33-21 0,-7 33 24 15,0 0-3-15,0 0 0 16,33-4 2-16,-33 4-6 0,46 11-2 15,-46-11 6-15,39 19 29 16,-39-19 23-16,0 0 9 0,0 0 30 16,33 37 51-16,-33-37 52 15,13 29-13-15,-13-29-28 16,-26 37-40-16,-7 4-4 16,-13 0-16-16,-6-1-13 0,-1 8-27 15,-13 4-13-15,1 0-13 16,5-1-21-16,1 1-6 0,0-7-5 15,13-9 9-15,7-6 5 16,6-4-68-16,33-26-194 0,0 0-227 16,0 0-293-16</inkml:trace>
  <inkml:trace contextRef="#ctx0" brushRef="#br0" timeOffset="12045">1827 2079 1133 0,'0'0'139'0,"0"0"6"16,0 0-40-16,0 0-19 15,0 0-57-15,0 0-19 0,46 44 7 16,-46-44-5-16,0 0 11 15,0 0 5-15,0 0-15 16,0 0 41-16,0 0-34 0,0 0-40 16,0 0 39-16,0 0 7 15,0 0 85-15,7-52-12 16,-7 52-27-16,0 0-29 0,0 0-28 16,0 0-7-16,0 0-21 15,0 0-49-15,0 0-96 0,0 0-202 16,0 0-134-16</inkml:trace>
  <inkml:trace contextRef="#ctx0" brushRef="#br0" timeOffset="12376">1512 2385 1086 0,'0'0'228'16,"-27"37"-7"-16,27-37-13 0,0 37-61 15,0-37-58-15,0 0-45 16,27 41 0-16,-27-41-21 16,0 0-5-16,0 0 3 15,0 0-18-15,0 0 42 0,0 0 31 16,0 0-4-16,0 0-54 15,0 0 2-15,0 0-11 0,26-41-2 16,-26 41-19-16,20-41 12 16,-20 41 0-16,0 0 10 0,6-37-58 15,-6 37-61-15,0 0-162 16,0 0-209-16,0 0-117 0</inkml:trace>
  <inkml:trace contextRef="#ctx0" brushRef="#br0" timeOffset="12656">1210 1868 2032 0,'0'0'89'15,"0"0"103"-15,0 0 42 0,0 0-30 16,-27 37-48 0,14 11-58-16,13 4-30 0,0 3-30 15,0 4-27-15,0 4-3 16,0 3-1-16,-6 5-57 0,-8 3-112 16,-5 3-140-16,-14 8-239 15,-7-4-145-15,-12-3 30 0</inkml:trace>
  <inkml:trace contextRef="#ctx0" brushRef="#br0" timeOffset="12885">756 2588 1620 0,'0'0'259'16,"0"0"26"-16,0 0-32 15,0 0-85-15,0 0-14 0,0 0-15 16,0 0-4-16,-39 48-49 16,-7 0-23-16,6 8-40 15,-12-1-18-15,-1 8 0 0,-6-7-60 16,-7-5-187-16,7-3-335 16,7-7-313-16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37:45.6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 1337 624 0,'0'0'152'0,"0"0"90"0,0 0 16 15,0 0 21-15,0 0-91 16,0 0-42-16,0 0-35 15,0 0 12-15,0 0-26 0,0 0-34 16,0 0-18-16,0 0 82 16,0 0-24-16,0 0-21 15,0 0-8-15,0 0-14 16,25 45-11-16,-25-45-2 0,20 48 15 16,-20-48 5-16,7 49-18 15,-7-49-4-15,6 37 5 16,-6-37-3-16,0 0 36 0,0 0 35 15,0 0 36-15,0 0 17 16,0 0 49-16,0 0-62 0,0 0-34 16,0 0 33-1,53-59-32-15,-1-13-51 0,21-16-52 16,25-23-15-16,21-33 13 0,37-26-38 16,28-19-136-16,12-6-109 15,8 6-64-15,-20 23-174 16,-34 33-460-16</inkml:trace>
  <inkml:trace contextRef="#ctx0" brushRef="#br0" timeOffset="2311">46 3326 887 0,'0'0'191'16,"0"0"32"-16,0 0-62 0,0 0-29 15,0 0-38-15,0 0 28 16,0 0-7-16,0 0-47 16,-39 41 24-16,39-41 32 0,-7 40-15 15,7-40-22-15,0 0 1 16,-6 41-10-16,6-41-22 15,6 29 11-15,-6-29 7 16,0 0-2-16,0 0 20 0,0 0 25 16,0 0 2-16,0 0 29 15,0 0 17-15,0 0-29 16,0 0-63-16,0 0-30 0,0 0 16 16,33-51-40-16,7-5-1 15,6-14-14-15,13-7 2 0,-1-16-3 16,21-18-10-16,13-14 3 15,13-19 0-15,20 0-12 16,-8 7-74-16,-5 19-93 16,-20 18-135-16,0 26-176 0,-20 19-241 15,-1 21-104-15</inkml:trace>
  <inkml:trace contextRef="#ctx0" brushRef="#br0" timeOffset="4176">33 5004 844 0,'0'0'156'16,"0"0"31"-16,-6-37 14 16,6 37-1-16,0 0-25 15,0 0-45-15,0 0-34 0,0 0-48 16,0 0 13-16,0 0-35 16,0 0-13-16,0 0-5 0,0 0 12 15,0 0 5-15,0 0 25 16,0 0-6-16,0 0-9 15,0 37-11-15,0-3 3 0,0-34-15 16,6 40-8-16,1-3 28 16,-7-11-4-16,0-26 11 15,6 41-19-15,-6-41 4 16,7 37-14-16,-7-37-4 0,6 29-12 16,-6-29 9-16,0 0 7 15,0 0 6-15,0 0 2 16,0 0 27-16,0 0-8 0,0 0 3 15,0 0-2-15,0 0 6 16,0 0-22-16,0 0 24 0,0 0 18 16,0 0-2-16,0 0 11 15,0 0 8-15,0 0 30 16,0 0 9-16,0 0-11 16,0 0-42-16,46-44-37 0,7-23-6 15,13-14-10-15,5-19-6 0,14-18-8 16,21-11-14-1,12-12-6-15,6-3-36 0,7-1-68 16,14 1-98-16,-7 15-102 16,5 14-181-16,2 15-211 0</inkml:trace>
  <inkml:trace contextRef="#ctx0" brushRef="#br0" timeOffset="6168">178 6641 768 0,'0'0'132'16,"0"0"47"-16,0 0-17 0,0 0-71 15,0 0-56-15,0 0-14 16,0 0 11-16,0 0-65 0,0 0 79 15,0 0-72-15,0 0 154 16,0 0-70-16,0 0-13 16,0 0 32-16,0 0 16 0,19 52-35 15,-19-52 51-15,20 44-24 16,-20-44-11-16,12 37 5 16,-12-37-14-16,0 0 10 15,0 0 49-15,0 0 4 0,0 0-12 16,0 0-28-16,0 0-41 15,0 0-11-15,0 0 6 16,0 0 4-16,0 0 5 0,0 0 13 16,0 0 11-16,0 0 8 15,0 0-42-15,33 0-10 0,7-26-8 16,-1-15-8-16,14-10-15 16,6-16 6-16,6-14 2 15,14-19-8-15,19-11-5 0,7-18-41 16,20-15-62-1,13 0-44-15,5 0-49 0,15 7-125 16,0 11-91-16,5 12-185 16,-5 18-108-16</inkml:trace>
  <inkml:trace contextRef="#ctx0" brushRef="#br0" timeOffset="7748">204 8349 428 0,'0'0'80'16,"0"0"18"-1,0 0 42-15,0 0-2 0,0 0-51 16,0 0-19-16,0 0-58 0,0 0-3 16,0 0 11-16,0 0 85 15,0 0 17-15,0 0-68 16,0 0 52-16,0 0-54 15,25 40 38-15,-25-40 65 0,13 49-42 16,1-9-21-16,-8 1 6 16,1-8-34-16,6-7-6 15,-13-26 13-15,0 33-9 0,0-33-27 16,0 0 11-16,0 0 22 16,0 0 47-16,0 0 11 0,0 0-26 15,0 0-14-15,0 0-3 16,0 0 18-16,0 0 27 15,0 0-1-15,0 0-48 16,0 0-42-16,39-40 0 0,1-9 1 16,6-2-17-16,19-19-11 15,8-23 9-15,12-10-22 16,26-15-1-16,14-15-47 0,19-12-73 16,6 1-59-16,15 4-88 15,-1 7-191-15,-1 15-183 0,2 6-16 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39:39.4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6122 3556 823 0,'0'0'139'0,"0"0"21"0,0 0-12 16,20-37 19-16,-20 37-51 15,0 0-30-15,0 0-8 16,0-33-13-16,0 33-3 16,0 0-5-16,0 0-30 0,0 0-15 15,-40-37-19-15,40 37 25 16,-52-34-11-16,12 9 3 16,1 6-10-16,-7 4-18 0,6 1 7 15,-6-5 16-15,7 4 0 16,-7 1 19-16,6-1-35 0,1 0 17 15,0 4-11-15,-1 4-4 16,1 3-6-16,-1-7 26 16,-6 3-15-16,7 5-2 0,-1-1 3 15,8-3 16-15,-8 3-1 16,7 0-2-16,0 0-3 16,1-3-11-16,32 7-9 15,-40-11 13-15,7 4 16 0,33 7-30 16,-39-8 27-16,6 1-1 15,33 7-12-15,-39-4 11 0,39 4-14 16,-40-4-11-16,40 4 18 16,-33-7-4-16,33 7 12 0,-33 0 4 15,33 0-6-15,-32 0 22 16,32 0-28-16,-40 11 14 16,7-3 3-16,33-8 0 0,-33 7 24 15,33-7-17-15,-46 11-28 16,46-11 20-16,-46 7-25 15,46-7 19-15,-53 8-4 16,7-5-14-16,6 5 13 0,1-4-5 16,0-4-25-16,-1 0 39 15,1-4-15-15,-7 0-9 0,6 0 20 16,-6-3-24-16,7 0 10 16,-7-1 3-16,0 1-3 15,6 3 0-15,1-3-15 0,0 3 23 16,-1 4 1-16,-6-4-25 15,7 4 35-15,-1 0-15 0,1 0-4 16,-1 0 10-16,8-3-7 16,-8 3-6-16,1 0 8 0,-1-4-10 15,-6 4-12 1,13-7 29-16,-6 3 13 0,-7 0-31 16,7 1-17-16,6-1 19 15,-7-3 27-15,1-1-15 0,-7 4-8 16,6 4-10-16,1 0-7 15,6 0 8-15,-6 0 11 0,-1 0-2 16,-6 0 16-16,7-3-6 16,-1 3-10-16,1-4 0 15,0 0-4-15,-1 1-7 0,7 3 15 16,0 0-12-16,-6 0-2 16,39 0 15-16,-59-4 1 15,13 4-16-15,6 0 29 0,40 0 13 16,-52-7-32-16,6-1-5 15,46 8-3-15,-46-7 14 16,46 7-6-16,-40-11-15 0,40 11 12 16,0 0 12-16,-52-8 7 15,52 8-5-15,-40-11-11 0,40 11 4 16,-39-15-13-16,39 15-3 16,-39-11-7-16,39 11 19 0,-46-7-11 15,46 7 19-15,-46-11-8 16,6 4 12-16,1-1-7 0,39 8 4 15,-46-4-9 1,6 1-3-16,40 3-8 0,-46 0 1 16,7 0 10-16,39 0 21 15,-46 0-8-15,6-4-13 0,40 4 0 16,-46-4-18-16,46 4 25 16,-46-3-34-16,14-1 27 0,32 4 10 15,-40-4 5-15,14 4-10 16,26 0-5-16,-46 4-15 15,5 7 15-15,41-11 0 0,-52 19-17 16,6-1 64-16,46-18-47 16,-46 18-24-16,0 1 39 15,46-19-7-15,-53 18-15 0,53-18 14 16,-46 19-22-16,7-8 24 16,39-11-17-16,-46 11 8 15,6 0-4-15,1 0-3 0,39-11 2 16,-46 11 5-16,0-3 15 15,13 3-25-15,33-11 1 0,-52 15 26 16,6-4-14-16,46-11-3 16,-46 18 0-16,46-18 5 0,-53 15-2 15,14-4-17-15,39-11 33 16,-46 11-25-16,6 0 13 0,40-11-17 16,-52 22 39-1,52-22-44-15,-59 26 15 0,59-26 3 16,-60 33 0-16,60-33-14 15,-52 30 13-15,52-30 20 0,-53 37-9 16,53-37 0-16,-46 41-3 16,46-41 6-16,-39 48-16 0,39-48-6 15,-40 48 6-15,40-48 17 16,-32 51 1-16,32-51-32 16,-33 56 21-16,33-56 21 0,-33 51 0 15,7-6 6-15,26-45-21 16,-27 48 7-16,27-48 16 15,-19 52-20-15,19-52-25 0,-14 48 49 16,14-48 10-16,-19 59-24 16,19-59 4-16,-7 55-4 0,1-14-2 15,6-41-27-15,-7 48 3 16,7-8 13-16,0-40 1 16,0 48-14-16,7-11 0 0,-7-37 28 15,13 45-20-15,-13-45-11 16,19 44 14-16,-19-44-8 0,20 44 13 15,-20-44-25-15,26 45 12 16,-26-45 10-16,27 44-17 16,-27-44-7-16,33 44 22 15,-7-7 3-15,-26-37-11 0,39 34-1 16,-39-34 25-16,46 33-41 16,-46-33 10-16,46 29 15 0,-6-14 7 15,-40-15-18-15,52 19-7 16,-12-8 20-16,6-4-13 0,-7-3-4 15,7 0 8-15,0-1 0 16,7-3-12-16,-1 0 8 0,-6 0 0 16,0 4-6-16,-6 0 6 15,-1-4 0-15,-6 0 6 16,6 3-18-16,-39-3 19 16,40 4 0-16,-40-4-18 0,46 7 11 15,-20-3 8-15,-26-4-13 16,0 0-7-16,39 15 23 0,-39-15-6 15,46 15-17-15,-46-15 17 16,46 18 0-16,-6 1-5 16,-1-5-10-16,1 1 25 0,-1 0-12 15,7 0-14-15,0-4 3 16,0 0 28-16,7 0-20 0,0 0-7 16,0-7 22-16,-1-1-15 15,8 1-16-15,-8 0 16 16,1-4 16-16,-1 0-16 0,-6 0 0 15,0 0-15-15,0 0 19 16,-6 0 1-16,-1 0-5 16,7-4-9-16,-6 4 12 0,-1-4-3 15,7 1-14-15,7-1 14 16,-7 4 9-16,6-7-9 0,1-1-6 16,6 5 6-16,-7-1 7 15,1 0-15-15,-7 4 0 0,7-4 5 16,-7 4 13-16,6 0-14 15,-6 0 4-15,-6 4 2 0,-1-4 5 16,0 4-7-16,1 0-14 16,-7-4 22-16,6 3-14 15,-6 5-8-15,0-5 24 16,0 1-6-16,6 3-9 0,-6 1 10 16,0-1 4-16,13 1-12 15,0-1-15-15,6-3 26 0,1-1-4 16,0 1-16-16,6-4 20 15,0 4-2-15,-7-4-12 16,8-4 3-16,-8 4 11 0,1-4-19 16,-1 1 4-16,1-1 13 15,-7-3 13-15,6-1-22 0,1-3-5 16,0 0 12-16,6-4-4 16,-7 0-10-16,7-7 10 15,1 0 8-15,5-4-2 0,-6 8-24 16,-6-4 28-16,7 3-10 15,-1 1-9-15,-13 3 14 16,7 0-11-16,-7 0 1 0,0 8-1 16,0-4 10-16,-13 3 4 15,6 1-8-15,1 0-12 0,-1-4 12 16,0 0 0-16,1-4-11 16,-1 4 7-16,1 0 9 0,-1 0-8 15,1-1 3-15,-8 1 0 16,-5 0 7-16,-27 11-10 0,39-18 0 15,-13 3 21-15,-26 15-15 16,40-22 7-16,-40 22-6 16,33-22-8-16,-33 22 8 15,33-22-4-15,-33 22 0 0,32-23 6 16,-32 23-6-16,0 0 0 16,33-33 0-16,-33 33 6 0,33-29-2 15,-33 29 8-15,20-30 7 16,-20 30 5-16,0 0-8 0,20-30 2 15,-20 30-1-15,0 0 5 16,19-29-13-16,-19 29-5 0,0 0 0 16,0 0 0-16,0 0 1 15,20-30-8-15,-20 30 7 16,0 0-4-16,0 0 0 16,7-29-3-16,-7 29 5 0,0 0-2 15,0 0 0-15,13-30 0 16,-13 30 0-16,0 0-8 0,0 0-77 15,0-33-98-15,0 33-140 16,0 0-234-16,-13-26-174 0</inkml:trace>
  <inkml:trace contextRef="#ctx0" brushRef="#br0" timeOffset="2901">9362 715 600 0,'0'0'129'15,"0"0"24"-15,0 0 29 16,0 0 0-16,0 0-40 0,0 0-13 16,0-34-18-16,0 34-43 15,0 0-17-15,-19-36 3 0,19 36-25 16,-20-34-4-16,20 34-17 16,-26-37 18-16,6 8-1 0,20 29 35 15,-33-33-22-15,13-1 3 16,1 5-19-16,-1-1-20 15,7 1 4-15,-7 3-4 0,20 26-12 16,-33-45 27-16,0 8-12 16,33 37-20-16,-32-48 27 15,-1 12-21-15,33 36-9 0,-46-37 51 16,46 37-45-16,-46-34 9 16,0 12-6-16,6 4 23 0,1-4-35 15,-1 7 38-15,1 4-28 16,0-4 11-16,-1 7 0 15,7 1 17-15,-6 3-45 0,6-3 22 16,-6 7 23-16,-1 4-6 16,1-1-19-16,-1 1 8 0,1 3-20 15,-1 1 24-15,1-1 10 16,-7 1-10-16,0 3-4 0,0 0-3 16,0 7-3-16,-7-3 9 15,1 4-6-15,6-1 3 16,-7 4 7-16,7 0-4 0,-1 1-1 15,1 2 9-15,0 5-11 16,0 3 16-16,7-3-16 0,6-1 31 16,-6-3-34-16,6 4 17 15,0-1-8-15,33-29 16 16,-33 45-22-16,0-5 18 0,7-7-30 16,6 1 34-16,-6-1-22 15,6-3 22-15,1-1-9 0,19-29 14 16,-27 48-15-16,1-7 47 15,26-41-14-15,-26 48-7 16,26-48-25-16,-33 48 11 0,13-11-1 16,20-37 0-16,-26 44-20 15,26-44 10-15,-26 44-3 0,26-44-2 16,-27 52-19-16,14-11 23 16,13-41-1-16,-20 52-4 0,7-8-7 15,13-44 0-15,-6 52 6 16,-1-4-12-16,1-4 25 0,12 4-19 15,-6-7 22-15,7-1-19 16,-7-3 15-16,6 4-2 16,7-4-4-16,-6 0-12 15,-7-37 16-15,20 51-12 0,-7-14 6 16,-13-37 11-16,26 45-11 16,-26-45 7-16,33 48-14 0,-33-48 6 15,33 52-6-15,0-12 2 16,-33-40-12-16,39 44 15 0,-6-7-11 15,-33-37 3-15,46 37 5 16,-7-3-8-16,1-9 8 0,-1-6-5 16,1-1 5-16,-7 5-5 15,-1-9 6-15,1 1-14 0,0-4 14 16,-7 0-19-16,-26-11 23 16,53 15-15-16,-14-8 11 15,1 1-6-15,-6-4-3 0,-34-4 15 16,59 3-21-16,-20-3 16 15,7 4-16-15,-46-4 23 0,53 0-27 16,-14 0 23-16,1-4-24 16,-40 4 20-16,52-3-10 15,-12-1 7-15,-40 4-3 0,46-8-15 16,-46 8 23-16,39-11-8 16,-39 11 12-16,39-7-21 0,-39 7 19 15,0 0-24-15,40-7 27 16,-40 7-17-16,0 0 10 15,39-19-6-15,-39 19 3 0,46-11-8 16,-46 11 8-16,46-15 1 16,-46 15-8-16,46-18 12 0,-6 7-19 15,-40 11 20-15,46-15-24 16,-46 15 31-16,39-15-30 0,-39 15 14 16,40-22 19-16,-40 22-31 15,52-22 2-15,-52 22 33 0,53-33-38 16,-53 33 30-16,46-45-28 15,-46 45 22-15,59-51-24 0,-20 3 24 16,-39 48-24-16,53-56 19 16,-20 12-16-16,-33 44 16 0,39-52-9 15,-39 52 5 1,33-52 0-16,-33 52 14 0,33-44-25 16,-33 44 18-16,20-48-13 15,-20 48 13-15,19-44-13 0,-19 44 13 16,20-48-13-16,-20 48 6 15,20-52-11-15,-20 52 25 0,0 0-24 16,26-48 14-16,-26 48-14 16,13-41 21-16,-13 41-11 0,0 0 12 15,13-52-20-15,0 16 19 16,-13 36-15-16,7-41 12 0,-7 41-11 16,13-44 6-16,-6 7-13 15,-7 37 22-15,13-41-22 16,-13 41 19-16,13-41-15 0,-13 41 6 15,7-37-14-15,-7 37 26 16,6-33-18-16,-6 33 17 0,0 0-8 16,0-44 6-16,0 44-13 15,-6-33 22-15,6 33-18 16,0 0 8-16,-7-37-12 0,7 37 6 16,-7-34-7-16,7 34 11 15,0 0-12-15,-6-37 9 0,6 37-1 16,-7-37-2-16,7 4 0 15,0 4 3-15,0-1-7 16,0 30 4-16,-6-41-3 0,6 8 3 16,0 4 5-16,0 29-5 15,0-30 0-15,0 30 5 0,0 0-3 16,0 0 1-16,-7-26 3 16,7 26-6-16,0 0 5 0,0 0-14 15,0 0 23-15,0 0-29 16,0 0 26-16,0 0-19 0,0 0 14 15,0 0-14-15,0 0 14 16,0 0-24-16,0 0-62 0,0 0-89 16,0 0-231-1,0 0-215-15,0 0-58 0</inkml:trace>
  <inkml:trace contextRef="#ctx0" brushRef="#br0" timeOffset="5741">4629 1036 744 0,'0'0'135'16,"0"0"11"-16,0 0 27 0,0 0 4 16,0 0-54-16,0 0-9 0,0 0-40 15,0 0 5-15,0 0-29 16,0 0 26-16,-20-33 8 16,20 33-30-16,-32-26-18 15,-1 4 41-15,0 7-26 0,33 15 7 16,-66-26-21-16,7 0-15 15,0 1 23-15,0 2 4 0,6-2-8 16,7 2-16-16,-6 1-3 16,12 0-4-16,-6 0-9 0,7 0 6 15,-1-1-5-15,-6 5 1 16,7 0-11-16,-1 3-12 0,-6 4 24 16,0-8-12-1,0 8-6-15,-6-4 10 0,6 8 0 16,0 0-4-16,6-1-11 15,1 4 18-15,0-3-2 0,6 0-5 16,0-1-6-16,33 8 6 16,-40-7 7-16,1 0-7 0,13 3-8 15,26 4 10-15,-46-8 3 16,0 1-5-16,6 3 0 0,1 1 2 16,6-5-2-16,-6 1-12 15,-1 3 16-15,-6 1 5 0,13-5-14 16,-6 4 5-16,6 4 4 15,0 0 0-15,0 0-11 16,33 0 3-16,-46 4 21 0,13 4-13 16,1-5-17-16,32-3 23 15,-40 4-1-15,7 3-9 0,0 1-10 16,1-1 16-16,-8 0-4 16,7 1-2-16,0-1 0 0,33-7 15 15,-46 11-19-15,46-11-15 16,-52 15 29-16,12-8-2 0,40-7-12 15,-46 15 4-15,7-4 4 16,39-11 5-16,-59 19-20 0,13 3 11 16,6-4 12-1,1 1-27-15,0-4 30 0,39-15-8 16,-53 29-11-16,14-7-5 16,39-22 15-16,-46 26 5 0,46-26 1 15,-40 26-20-15,40-26 5 16,-46 33 8-16,46-33-17 0,-39 34 12 15,39-34 23-15,0 0-31 16,-53 44 16-16,53-44 4 0,-39 44 3 16,39-44-15-16,-41 48 25 15,41-48-10-15,-26 45-9 0,26-45 24 16,-33 44-13-16,33-44-15 16,-33 48 15-16,33-48-1 15,-26 44-16-15,26-44 18 0,-33 52-15 16,33-52-3-16,-26 44 8 15,6-3-1-15,20-41 9 0,-13 44-20 16,13-44 29-16,-13 45-5 16,13-45-10-16,0 51 17 0,0-14-11 15,0-37 6-15,20 48 0 16,-20-48-7-16,19 45-15 0,1-5 16 16,-20-40-9-16,26 37-7 15,-26-37 10-15,40 41 9 0,-40-41-7 16,46 44 13-1,-7-18-6-15,2-4-19 0,-2 1 9 16,0-1 1-16,-6-4-14 16,7 1 11-16,-40-19-3 0,46 22 0 15,-7-7-11-15,-39-15 7 16,40 18 10-16,-40-18-15 0,0 0-6 16,39 22 23-16,-39-22-12 15,39 26-10-15,-39-26 17 0,0 0-7 16,46 19-4-16,-6-1 1 15,-1-7 14-15,-39-11-17 0,53 19-2 16,-7-8 12-16,-7 0 4 16,1 0-13-16,-1-4 11 15,1 4-4-15,-8 0-7 0,8 1 5 16,-1-1 3-16,1 0-3 16,-1-4-9-16,1 4 16 0,-1-3-3 15,0 3-19-15,-6-4 21 16,-33-7 1-16,40 11-21 0,-1-4 16 15,-39-7 4-15,40 15-13 16,-8-4-1-16,1 4 20 16,0-4-16-16,7-3 4 0,-8-1-6 15,8 0-3-15,6-3-6 16,-7 0 11-16,7 3 11 16,-6 4-12-16,-1-3 5 0,1 3-3 15,-8 0 5-15,8-4-10 16,-14 4 8-16,7 0 10 0,0 0-14 15,0-3-4-15,0 3 4 16,-1 0-17-16,1-4-4 0,0-3 25 16,7 3 0-16,-8-3 0 15,1 0-8-15,7 0 8 0,-40-4 5 16,46 7-18-16,-7 0-3 16,-39-7 33-16,46 8-26 0,-13-1 5 15,-33-7 4-15,53 4-10 16,-14-1-10-16,7 5 8 15,-7-4 5-15,7-4-12 0,0 0 28 16,-6-4-20-16,6 0 25 16,0-3-14-16,-7-1-11 0,1 5 21 15,-1-1-19-15,1-3-3 16,-40 7 12-16,46-15 13 16,-46 15-13-16,46-22-19 0,-7-4 3 15,-39 26 3-15,46-41-18 16,-7 1-15-16,2-1 16 0,-8 0 3 15,0 1-3-15,-1 3 26 16,1 0-9-16,-33 37-7 0,33-56 5 16,0 12-8-16,-13 7 12 15,-14-4 20-15,1 4-21 16,-7 1 4-16,-7-1 14 0,1 0-12 16,-7 3-3-16,-1-3 9 15,1-3-10-15,0 3 5 0,13 37 5 16,-26-56 0-16,6 12-15 15,20 44 22-15,-26-48-7 0,26 48-7 16,-20-48 10-16,20 48 3 16,0 0-14-16,-26-44 14 0,26 44-6 15,-13-45 0-15,13 45 6 16,-20-44-19-16,20 44 16 0,-13-41 3 16,13 41-27-1,-21-37 31-15,21 37-2 0,-13-40-16 16,13 40 8-16,0 0 7 15,-13-41-11-15,13 41-1 0,0 0 11 16,-20-37 3-16,20 37-26 16,0 0 8-16,-20-37 20 0,20 37-26 15,0 0 15-15,-19-40 12 16,19 40-9-16,0 0-11 0,-27-41 14 16,27 41-12-16,0 0 0 15,-26-37 12-15,26 37 0 0,0 0-14 16,0 0 8-16,0 0-108 15,0 0-177-15,0 0-280 16,0 0-70-16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0:22.4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7006 653 577 0,'0'0'92'15,"0"0"3"-15,0 0 15 16,0 0 19-16,0 0-8 16,13-26 27-16,-13 26-27 15,0 0 6-15,0 0 13 0,0 0-4 16,0 0-77-16,0 0-29 16,-26-33-26-16,26 33-4 0,-46-30-3 15,0 12 7-15,0-1-9 16,-13-2 23-16,-7 3-7 15,-6-5 3-15,-13-2-4 0,-1-5-20 16,-6 0 14-16,-6 5-12 16,6-1 29-16,-7 0 33 0,7 7-20 15,7-3-4-15,-7 4-10 16,13-1-20-16,0 8 18 16,0 4-15-16,0-1 2 15,0-3-1-15,0 8-13 0,7 3-2 16,0 0 1-16,0-4 10 15,-1 8 20-15,1-8-12 0,0 0-1 16,6 1-4-16,7-5 18 16,0 4-28-16,6 4 2 0,1 0-12 15,-1 0 17-15,7 4-3 16,-7 4 3-16,1-5 16 16,-1-3-9-16,7 4 5 0,-13-4-5 15,7 0-1-15,-8 0 3 16,14-4-9-16,-13 4-15 15,13 0 3-15,-6 0-5 0,12 0 30 16,40 0-18-16,-65 0 16 16,12 0-8-16,0 4 2 15,7-4 0-15,7 0 10 0,-7 0-12 16,7 4-3-16,-1-8 0 16,1 4 0-16,-7 0 0 0,0-4-23 15,0 4 23-15,-7 0-5 16,1 0 8-16,-1 4 10 0,0-4-13 15,1 4-4 1,-7-4 4-16,-7 0 0 0,7 0 15 16,-7-4-10-16,0 0-2 15,-6 4 3-15,6-3-12 0,-6 3-10 16,6-4 7-16,-6 0 18 16,6-3 2-16,-6-1 10 0,0 1-14 15,6-8-11-15,-6 4 4 16,6-4-7-16,7-7 7 15,-7 4-13-15,7 3 7 0,0 4-19 16,6 3 13-16,-6 5 20 16,7-5 7-16,-1-3-12 0,-6 4 22 15,0 3-36-15,6 0-7 16,7 4 10-16,46 0-8 16,-65 8 16-16,12 7-14 15,53-15 14-15,-59 18 8 0,6-3-8 16,7-4 17-16,0 4-7 15,0-4 0-15,0 4-14 0,0-4-4 16,-6 7 19-16,-1 1-18 16,-6-1 2-16,-7 1 8 0,7-1 0 15,0 4-3-15,0 4-23 16,-7 4 25-16,7-1-2 16,0 1-18-16,0-1 26 15,13-3-14-15,0 0 15 0,6 0 6 16,40-26-23-16,-39 44 19 15,6-4-16-15,20-3 13 0,0 0-2 16,6 0-6-16,7 0-13 16,13 3-4-16,-6-3 5 15,0 4 12-15,-1-4-12 0,-6-37 40 16,13 52-28-16,0-4 22 16,-6-4-17-16,0-3-26 0,-7-1 32 15,0-40-16-15,-7 52-8 16,7-4 13-16,-7-7-5 15,7-4 12-15,7 3-7 16,6-3-4-16,7 0-7 0,-20-37 11 16,52 48 16-16,8-11-13 15,5-7 6-15,1-8-5 0,6-4-11 16,7-3 12-16,-7 3-11 16,1 0 11-16,-8 0-3 0,-6-3 9 15,1 0-16-15,-21 0-3 16,0-4 4-16,-39-11-10 15,40 22 4-15,-40-22 10 0,0 0-6 16,0 0 18-16,26 41-21 16,-26-41 9-16,0 40 0 0,0-40 23 15,0 41-9-15,0-41-19 16,7 41 2-16,-7-41-9 16,19 40 17-16,-19-40-29 15,40 30-22-15,6-15 20 0,6-4 0 16,1-8-9-16,6-10-2 15,7-4 17-15,13 0-23 0,6-4 58 16,1 4-30-16,6 4 23 16,0-1-24-16,-7 1 26 0,0-1-13 15,-6 5-1-15,0 3 13 16,-7 0-9-16,-6 7 2 16,0 0-2-16,-7 1-5 0,0-1 5 15,7 8-9-15,0 0 3 16,-1-4-3-16,1 4 1 15,0-1 3-15,6-2 11 0,0-5-13 16,-6 4-4-16,6-4 11 16,-6 1 15-16,0 3-3 15,6-4-3-15,-6 4-5 0,-1-3-9 16,8-1 12-16,6-3-7 16,6 3-7-16,7-11 7 0,13 1 6 15,0 3-6-15,7-8 0 16,0 5-3-16,6-8-10 0,-6 7 13 15,6 4-5-15,0 4-10 16,7 7 10-16,0 0-17 16,0 0 10-16,6-4 6 15,-12 1 19-15,-8-8 6 0,-12 0-15 16,-1 0-11-16,1-4 17 16,-7-7-3-16,7 0-12 0,-7-8 5 15,0-3 4-15,-7 4-4 16,0-8 3-16,1-4-7 15,-7 1 4-15,6-5 0 0,-13 5 16 16,1-4 51-16,-1-1-4 16,-6 1-5-16,-1-4 2 0,1 4-2 15,0 3-20-15,-7 1-3 16,0-1-16-16,-6 2 10 16,-1-2-19-16,-6 1 4 0,-6 3-6 15,-8 0-8-15,1-4 13 16,-13 1-2-16,0-1 0 15,-7 1-14-15,0-1 3 0,-6 1-41 16,-7 3-82-16,0 26-126 16,-27-41-100-16,-6 12-102 0,-13 10-77 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0:25.5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3273 700 634 0,'0'0'16'0,"7"-26"22"0,-7 26 14 16,0 0 28-16,0 0-1 15,13-29-13-15,-13 29 23 0,0 0 2 16,0 0 28-16,0 0-25 15,0 0-54-15,-7-30-28 0,7 30 11 16,-19-33 11-16,-8 3 4 16,-5 1-38-16,-8 3 43 0,-6-4-47 15,0-6 29-15,-13-1-16 16,0-4 20-16,0 0-22 16,0 4 16-16,-1 0-17 15,8 0 6-15,-1 4-3 0,7 4-9 16,7 3 16-16,-1 0 18 15,40 26-29-15,-46-30 12 0,7 12-21 16,39 18 10-16,-46-22-33 16,46 22 55-16,-53-11-54 0,1 3 36 15,12 12-26-15,-6-4 35 16,0 7-19-16,0-3 12 0,0 3-15 16,0-3 12-16,0 4-15 15,0-1 33-15,0-3-37 16,-6-1 57-16,-1 1-22 0,1 0 22 15,-7 3-21-15,-1 0 13 16,8-3-46-16,-7-4 23 0,13 4-13 16,-7 0 18-16,7-1-32 15,7 5 33-15,-1-5-30 0,7 1 8 16,33-4-7-16,-52 4 7 16,52-4-5-16,-46 11-4 0,0-4 22 15,46-7-13-15,-53 19 0 16,14-5 5-16,-1 1 18 15,40-15 9-15,-46 26 31 16,7 0-27-16,39-26-4 0,-46 29-9 16,46-29-6-16,-53 41 1 15,7-8-18-15,14-7 18 0,32-26-24 16,-46 45 28-16,6-16-22 16,1 1 4-16,39-30-4 0,-59 44 12 15,13-11-25-15,-7-7 24 16,7 0-15-16,7-8-1 0,-1 1-2 15,7-4 29-15,0-4-25 16,1 4-6-16,32-15 1 0,-33 18 14 16,0 1 1-16,33-19-12 15,-40 33 0-15,8-4 5 0,5 1 5 16,8 3 7-16,5 4 1 16,8 0-13-16,-1 0 8 15,7 4-27-15,0-4 38 16,0 0-24-16,7-4 19 0,-7 4-9 15,6-4 3-15,1 0-15 16,-7-3 7-16,0-30 8 0,7 44-2 16,-7-3 6-16,0-41-12 15,6 44 4-15,-6-44 1 0,0 41-1 16,0-41-4-16,0 0 14 16,0 40-23-16,0-40 5 0,0 0-6 15,7 48 16-15,-7-48 3 16,13 45-2-16,-13-45-11 15,13 48 16-15,7-8-27 0,-20-40 33 16,33 45-1-16,-33-45-17 16,52 48-5-16,1-11-5 0,6-11 22 15,7-8-7-15,-1 1-8 16,8-5 3-16,5-6-9 0,8-1 3 16,-1 0 0-16,-6-3 9 15,7 0-7-15,-1 0-3 0,0 3 14 16,1-3-16-16,-1-1 12 15,1 1-3-15,-7 0 4 16,-1 3-8-16,1 0 13 16,-6 1-23-16,-8-1 23 0,-6 1-23 15,7-1 24-15,-7 0-24 16,-6 1 20-16,-1 3-10 0,-6-7 8 16,7 3-10-16,-7-3 15 15,0 3-23-15,-7-3 29 0,1-1-22 16,-7-3 14-16,6 0 1 15,1-3-8-15,-1-1 8 0,7-3-27 16,0-8 36-16,7 4-27 16,-1-4 17-16,-6 4-10 0,0-4 3 15,7 0-14-15,-7 1 18 16,0-1-2-16,-7-4 8 16,7 5-19-16,-6-9 21 15,-1 1-16-15,0-7 7 0,-6-8-8 16,7 4 10-16,-7-1-20 15,6-3 27-15,-6 4-28 0,6 4 32 16,-6-1-28-16,0 0 15 16,-33 30 1-16,39-40-4 0,-12 6 0 15,-1-2 7-15,-6 2-7 16,-7-3-3-16,0 0-3 0,-6-3 12 16,-1-1-10-16,1-3 11 15,-1 7-18-15,1 0 15 16,-7 4 6-16,0 3-27 0,6-3 17 15,1 0-4-15,6 3-32 16,-6 0-22-16,6-3-44 0,0 4-60 16,-13 29-34-16,20-37-88 15,-7 7-33-15,0 8-19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51.8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783 0 1577 0,'0'0'180'16,"0"0"84"-16,0 0-44 0,0 0-37 15,0 0 11-15,0 0-36 16,0 45-23-16,13 6-40 0,-6 12-8 16,6 4-12-16,13 10 0 15,0-3-11-15,7 7-13 0,0-3-21 16,-7 0-15-16,14-8-2 16,-7 0 8-16,-7-7-16 15,13-8-5-15,-12-3 0 16,-8-11 11-16,1-8-18 0,-20-33-33 15,0 0-60-15,13 33-69 16,-13-33-111-16,0 0-148 0,0 0-218 16,0 0-50-16</inkml:trace>
  <inkml:trace contextRef="#ctx0" brushRef="#br0" timeOffset="696">14 924 945 0,'0'0'253'16,"0"0"42"-16,0 0-19 0,-39-22-94 15,39 22-25-15,0 0-43 16,0 0-22-16,0 0-32 0,0 0 71 16,0 0 28-16,0 0-44 15,52-8-32-15,14 8-12 16,6 0-13-16,-6 0-26 0,6 0-19 16,14 0-4-16,-21 0 5 15,-5 0-10-15,-14-3-12 0,-7 3 17 16,-39 0 6-16,33 3-3 15,-33-3-4-15,0 0 5 0,0 0 5 16,0 0-12-16,0 0-16 16,0 0 7-16,-40-3 3 0,-6 6-13 15,0-3-12-15,0-3-17 16,-19 3 24-16,12-4 4 0,1 0-7 16,-1 4 2-16,0-3 26 15,7-1-12-15,0-4-5 16,46 8 13-16,-46-7 9 15,46 7-16-15,0 0-8 0,0 0 7 16,-39-4 1-16,39 4-7 16,0 0-25-16,0 0 21 0,0 0 15 15,0 0-12-15,0 0 1 16,0 0 13-16,0 0 6 0,46 0-8 16,-7-3-4-16,1 3 13 15,12 3 21-15,-12-3-10 0,19 4-15 16,-20 0 5-16,14-1 25 15,-20 1-15-15,13 0-9 16,-7 3 3-16,-39-7 2 0,40 4-13 16,-7-4 0-16,-33 0 5 15,0 0 5-15,26 4-17 0,-26-4 4 16,0 0 0-16,0 0-47 16,0 0-148-16,0 0-172 0,0 0-204 15,0 0-59-15,0 0 20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5:30.4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3340 484 465 0,'0'0'130'0,"0"0"19"0,0 0-3 16,0 0-65-16,0 0-27 15,0 0 6-15,0 0-44 0,0 0 60 16,0 0 110-16,0 0-68 16,0 0-6-16,0 0-21 0,-7 44-31 15,-13-3-17-15,20-41-20 0,-32 52-11 16,-1-15 9-16,-13-4-8 15,6-11-17-15,-6-3-63 0,13-5-39 16,33-14 16-16,-39 8-30 0,39-8-33 16,0 0 34-16,0 0 68 15,0 0 15-15,-33-37 12 0,27-4 28 16,6 4-12-16,0 37-5 0,19-44 3 16,-19 44 43-16,20-37 8 15,-20 37-19-15,0 0 31 16,0 0 14-16,0 0 14 0,0 0-23 15,0 0-21-15,0 0 5 0,0 0-19 16,-53 41-11-16,7-8-12 0,46-33 0 16,-52 33 10-16,6-15-10 15,0-3-60-15,46-15-21 0,-46 8 2 16,13-12 0-16,33 4-2 0,0 0 31 16,0 0-3-16,-20-41 12 15,20 1-8-15,13 3 20 0,1 0 13 16,-14 37-4-16,0 0 20 0,19-33 26 15,-19 33 4-15,0 0 10 16,0 0 48-16,0 0 26 0,0 0-32 16,0 0-14-16,0 0 6 0,-19 48-1 15,5-11-48-15,14-37-18 16,-32 40 5-16,32-40 15 0,0 0-3 16,-46 41-35-16,46-41-7 15,0 0 18-15,-46 22 27 0,46-22-12 16,-40 7-41-16,40-7-33 0,0 0 19 15,0 0-2-15,-39-48-27 16,19 8 40-16,7 3 16 0,13 37 19 16,-13-37 31-16,13 37 9 0,0 0 22 15,0 0-40-15,0 0-16 16,-53 0 23-16,14 15-5 16,-7 7-24-16,6 11 6 0,1 0 2 0,6 0-6 15,0 1 4-15,7-1-26 16,26-33 14-16,-13 37-4 0,13-37 19 15,-7 30-11-15,7-30-4 16,0 0 8-16,0 0 8 0,0 0 7 16,0 0-16-16,0 0-14 0,0 0 25 15,0 0-40-15,0 0-21 16,13-49 10-16,-13 9 12 0,0 40 14 16,-13-41-1-16,13 41 27 0,0 0-19 15,-46-26 8-15,7 15 13 0,-1 15-8 16,40-4-11-16,-33 29-2 15,33-29 13-15,-32 49 0 16,18-5-13-16,8 4 0 0,19 4-13 16,0 3-101-16,7-3-67 0,13 7-83 15,-7-4-44-15,0 1-67 16</inkml:trace>
  <inkml:trace contextRef="#ctx0" brushRef="#br0" timeOffset="163">2387 1467 1118 0,'52'-15'204'0,"8"-4"-28"16,-1 5-40-16,6-1-62 0,1-4-52 16,0 5-27-16,-14-5-220 0,-6-7-237 15</inkml:trace>
  <inkml:trace contextRef="#ctx0" brushRef="#br0" timeOffset="382">1861 144 1554 0,'53'-22'195'16,"12"7"5"-16,8-3-50 16,-1 3-69-16,-6-4-35 0,-1 5-61 15,-5-1-197-15,-14 0-196 0,-7 4-98 16</inkml:trace>
  <inkml:trace contextRef="#ctx0" brushRef="#br0" timeOffset="861">1828 303 733 0,'0'0'36'0,"0"0"-11"16,-46-30 3-16,7 19-28 15,-7 11 10-15,0 8-4 0,7 3-6 16,-1 11 4-16,1 0-9 16,12 4 5-16,27-26 0 0,-32 37 29 15,18-4-2-15,14-33 16 16,7 33-4-16,-7-33-17 0,33 37-22 16,0-14 0-16,0-9 0 0,-33-14 8 15,32 11-19-15,-32-11 11 0,0 0 13 16,0 0-16-16,0 0-13 15,0 0 38-15,0 0 9 0,0 0-27 16,0 0 29-16,-46 23 6 0,0-12 19 16,0 0 43-16,0-8 41 15,7-3 52-15,6 0 36 0,33 0-56 16,-33-7-21-16,33 7-27 16,-33-18-47-16,33 18-38 0,-19-34-24 15,6-3-20-15,6-7 6 16,7 0 2-16,7-12-5 0,-1 5 7 15,1-1-2-15,6 4-5 0,-7 7-11 16,-6 41-88-16,7-37-119 16,-7 37-173-16,0 0-78 0,0 0 40 15</inkml:trace>
  <inkml:trace contextRef="#ctx0" brushRef="#br0" timeOffset="1545">941 687 611 0,'0'0'72'16,"0"0"-21"-16,0 0 14 16,0 0 10-16,0 0-49 0,0 0-4 15,0 0 11-15,40 8-25 0,-14-8-8 16,-26 0 6-16,0 0-6 15,39-30 0-15,-39 30 21 0,0 0-30 16,0 0 39-16,20-37 53 16,-20 37-8-16,0 0-30 0,0 0-27 0,0 0-9 15,-46-7-4-15,0 7 11 16,0 3 0-16,0 8-34 16,-6-3 27-16,-1-1-6 0,7 4-18 15,0-7 39-15,7-4-15 0,6-4 6 16,33 4 43-16,-40-14-8 15,40 14-5-15,0 0-41 0,-26-45 16 16,13 5-10-16,13-5-10 0,6-6-11 16,8-9 23-16,-8-10-22 15,7 0 15-15,-6 4 84 0,6 10 25 16,-6 12-51-16,-7 44-34 0,6-37-15 16,-6 37-14-16,0 0-13 15,0 0 8-15,0 0 17 16,0 0 0-16,-13 55 10 0,0 8-7 15,0 0-31-15,0 7 12 0,-1 0 0 16,1 4 19-16,7 0-18 0,6 4 9 16,-7-1-2-16,7-3 49 15,0-4-53-15,0 0 13 0,0-10 12 16,-6-9 41-16,-8-6 17 0,1-1-28 16,-6-11-39-16,19-33-1 15,-53 33-1-15,7-14-14 0,0-8 2 16,0-7 0-16,-7-12-7 0,7-6-2 15,0-12 4-15,7-11 15 16,6-15 6-16,13-11-13 16,1-3-2-16,6-1 0 0,13 4 2 15,6 4-11-15,14 8 8 0,13 3-5 16,0 7 0-16,13 8-6 0,0-1-125 16,6 9-121-16,-6 6-143 15,0 4 1-15,0 8-47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54.1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5237 1622 1324 0,'0'0'255'16,"0"0"18"-16,0 0-67 0,0 0-96 15,0 0-53 1,0 0-32-16,-46 0-20 0,46 0 11 16,-33-7 5-16,33 7-6 15,0 0-15-15,-13-34-19 0,13 34-2 16,20-29-6-16,-20 29 13 16,39-26 7-16,-6 15 4 15,-7 11 3-15,-26 0-14 0,0 0 28 16,40 37 32-16,-27 0 34 15,-7 3 6-15,-12-3-29 0,-7 0-15 16,0 4-22-16,-7-4 3 16,20-37-9-16,-33 48-14 15,33-48 16-15,-46 44-54 16,46-44-142-16,-53 33-169 0,53-33-185 16,-59 19 4-16</inkml:trace>
  <inkml:trace contextRef="#ctx0" brushRef="#br0" timeOffset="289">4862 1083 1271 0,'-19'-30'307'0,"19"30"-21"16,0 0-102-16,0 0-79 0,0 0 32 16,0 0 63-16,0 0-37 15,13 41-44-15,13 7-34 16,-6 0-13-16,13 7-26 0,-7-3-1 16,0 3-28-16,7-3-17 15,-7 0-32-15,-6-8-201 0,-20-44-202 16,20 55-256-16,-20-55-104 15</inkml:trace>
  <inkml:trace contextRef="#ctx0" brushRef="#br0" timeOffset="1261">4455 1097 1011 0,'0'0'176'0,"0"0"44"16,0 0-66-16,0 0-52 16,0 0 36-16,0 0 43 0,0 0-55 15,0 0-13-15,0 0-31 16,39 56-19-16,-6-5 16 0,0 1-36 15,0-4-3-15,0 0-3 16,-7-3-41-16,-26-45 14 0,26 48 11 16,-26-48-33-16,27 44 12 15,-27-44 10-15,0 0-42 0,0 0-3 16,0 0-7-16,-46 37-31 16,46-37 1-16,-66 15 16 0,13-12-1 15,7-10 39 1,7 0-27-16,39 7 11 0,-53-30 27 15,53 30-33-15,0 0 34 16,-32-37 22-16,32 37-16 0,0 0 0 16,0 0-12-16,0 0-24 15,0 0 46-15,0 0 5 0,0 0 12 16,0 0 12-16,0 0-12 16,0 0 16-16,39 26-27 0,-39-26 10 15,0 0 25-15,0 0-31 16,0 41-18-16,0-41 18 0,0 0-33 15,-53 33 5-15,53-33-1 16,-59 18-36-16,20-10 24 16,-1-8-3-16,40 0-15 15,-52-15 20-15,52 15-9 0,-33-19 10 16,33 19 26-16,0 0-14 16,0 0 6-16,0 0-3 0,0 0-15 15,0 0 30-15,0 0-12 16,0 0 12-16,0 0-1 0,0 0-29 15,0 0 26-15,0 0 8 16,0 0-21-16,0 0 28 0,0 0 11 16,0 0 4-16,0 0-21 15,0 0-2-15,-46 45-6 16,46-45-5-16,-66 33-17 0,1-11 30 16,5-7-26-16,1-8 9 15,7 4 25-15,52-11-34 0,-53 0 9 16,53 0-7-16,0 0-3 15,-46 4 13-15,46-4-12 0,0 0 9 16,0 0 6-16,0 0-30 16,53 26 47-16,-1-4-15 15,7 4-17-15,1 4 0 0,5-1 27 16,1 1-5-16,0-1-8 16,-20-3 25-16,-46-26-9 15,52 33 24-15,-52-33 31 0,0 0-37 16,-6 45-15-16,6-45-12 15,-73 44-8-15,-5-18 0 0,-14-8 2 16,-20 1-10-16,0-12 6 16,-13-3 7-16,7-8-25 0,-7-7 28 15,0-11-47-15,0-4-61 16,1-7-39-16,-1-8-89 0,0-7-135 16,13 0-95-16,7 8-23 15</inkml:trace>
  <inkml:trace contextRef="#ctx0" brushRef="#br0" timeOffset="1493">3877 680 2363 0,'0'0'296'0,"0"0"-5"16,0 0-87-16,0 0-92 16,0 0-60-16,0 0-34 15,0 0-118-15,0 0-119 0,0 0-227 16,0 0-275-16,0 0-48 16</inkml:trace>
  <inkml:trace contextRef="#ctx0" brushRef="#br0" timeOffset="1725">3568 1060 1320 0,'-33'-40'314'0,"33"40"-14"15,-33-37-114-15,33 37-109 16,-6-26-43-16,6 26-22 0,46-7 5 15,6 10-17-15,14 8 14 16,-7 8-14-16,-6 7-11 0,-53-26-21 16,46 33-98-16,-46-33-131 15,-7 44-174-15,-32-7-55 0</inkml:trace>
  <inkml:trace contextRef="#ctx0" brushRef="#br0" timeOffset="2056">6499 0 871 0,'0'0'167'0,"0"0"75"0,0 0 63 16,-33 26-49-16,-26 15 12 16,-27 7-85-16,-19 7-36 15,-20 4-57-15,-19 4-43 0,-8 0-22 16,-5 0-9-16,-1-8-24 15,-13 4-211-15,0 0-302 0,-13 0-173 16</inkml:trace>
  <inkml:trace contextRef="#ctx0" brushRef="#br0" timeOffset="2844">1905 1142 1204 0,'0'0'173'16,"0"0"24"-16,0 0 55 15,0 0-41-15,0 0-70 0,33 40-39 16,-33-40-30-16,13 45-3 16,-13-45-38-16,13 40-7 0,-13-40 5 15,7 45-3-15,-7-45-12 16,-7 37-20-16,7-37 6 0,0 0 21 15,0 0-16-15,-46 40-10 16,7-18 5-16,39-22 14 0,0 0-76 16,-46-7-16-16,46 7 5 15,0 0 20-15,-39-44 1 16,39 44 52-16,-27-34-6 0,27 34-24 16,0 0 19-16,0 0 11 15,0 0 11-15,0 0 0 0,0 0 16 16,0 0 2-16,0 0-24 15,0 0 0-15,-59 23 33 0,59-23-33 16,-59 22-46-16,13-11-74 16,0-4-4-16,46-7-41 0,-66-3-47 15,20-12 29-15,46 15 24 16,0 0 78-16,-46-48 27 0,46 48 26 16,-26-52 36-16,26 52-9 15,0 0-18-15,0 0 85 16,0 0 112-16,0 0 10 0,0 0-36 15,0 0-28-15,0 0 0 16,0 0-24-16,-20 41-14 0,20-41-18 16,0 0 1-16,0 0-13 15,-46 33-13-15,46-33 19 0,-52 7 30 16,52-7 15-16,-40-26-40 16,40 26 1-16,-33-48 1 0,7-3-41 15,6-8-20-15,7-8-2 16,0-7-2-16,0-3-4 0,6-1-15 15,1 8 5-15,6 11-3 16,-7 11 4-16,7 11-89 16,0 37-156-16,0 0-280 0,0 0-184 15,0 0 9-15</inkml:trace>
  <inkml:trace contextRef="#ctx0" brushRef="#br0" timeOffset="3069">676 957 1294 0,'7'48'363'0,"13"-4"-22"0,6 1-54 16,0-1-73-16,7 0-82 15,0-3-52-15,-13 7-18 0,-7-4-10 16,-13 4-19-16,-13-3-16 15,-14-1-80-15,27-44-120 0,-78 63-153 16,12-23-245-16,-6-3-42 16</inkml:trace>
  <inkml:trace contextRef="#ctx0" brushRef="#br0" timeOffset="3364">341 1212 779 0,'0'0'155'0,"46"52"48"15,-46-52-18-15,13 59-4 0,-13-59-103 16,-13 55-46-16,13-55 11 16,-59 56-32-16,7-19 26 0,52-37-46 15,-73 25 83-15,21-14 70 16,6-11 31-16,46 0-18 0,-46-18-19 15,46 18-21-15,-33-52-55 16,13 4-38-16,14 0-6 16,12 4-13-16,-6 44-12 0,33-52-30 15,-33 52-102-15,59-33-241 16,0 18-232-16,14 15-45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3:00.2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 2630 0,'0'0'258'0,"0"0"-39"0,0 0-101 16,0 0-72-16,33-7-111 15,-33 7-184-15,0 0-251 16,0 0-292-16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3:01.6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2997 369 2165 0,'0'0'254'0,"0"0"-69"16,0 0-79-16,-40 55-37 15,-26-7-34-15,-6-7-21 0,-13 1-53 16,-7-9-113-16,-7-4-102 15,7-7-44-15,7-10 37 16,13-5 10-16,12-14 19 0,60 7 90 16,-46-30 98-16,46 30 14 15,0 0 97-15,-32-55 124 16,32 55 13-16,0 0-37 16,0 0-28-16,0 0-31 0,0 0-30 15,-53-24-21-15,7 24-24 16,-7 9-129-16,-6 13-273 0,-6-4-220 15</inkml:trace>
  <inkml:trace contextRef="#ctx0" brushRef="#br0" timeOffset="476">1380 86 2237 0,'-72'-37'209'16,"-7"15"6"-16,-6 7-59 16,-21 4-60-16,1 15-50 15,-13 7-24-15,-13 4-3 0,6 18-8 16,6 7-3-16,1 13-24 16,20 14-104-16,12 7-163 15,14 19-246-15,6 3-162 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58.9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6541 872 1156 0,'0'0'258'16,"0"0"-9"-16,0 0-39 0,-33 8-69 15,33-8-72-15,-33-4-48 16,33 4-45-16,-40-18 43 16,8 3-11-16,32 15-2 0,-33-22-36 15,33 22-7-15,-20-30-25 16,20 30 40-16,-7-44-36 0,21 7-1 15,-14 37 11-15,32-30 25 16,1 15 33-16,0 12-32 0,-7 10 0 16,-26-7 22-1,0 0-8-15,27 44 45 0,-14-3 36 16,-13-4-11-16,-7-7 23 16,7-30-5-16,-33 44-14 0,-6-15-33 15,-7-10-13-15,-13-1 12 16,0-3-26-16,0-4-11 0,-7-7 9 15,7-4 13-15,-7 0-7 16,20-4-40-16,0-3-21 16,7-8-25-16,39 15 11 0,-33-22 16 15,33 22 3-15,0 0 9 16,0-37 28-16,0 37-8 16,0 0 13-16,39-7 20 15,1 14 34-15,-40-7 9 0,46 33-42 16,-7 0 20-16,-39-33 32 15,39 45-9-15,-12-5-17 0,-27-40 1 16,19 37 36-16,-19-37-5 16,0 41-17-16,0-41-31 0,-46 30 4 15,-6-8-10-15,-7-7-21 16,-7-8 9-16,7-7-23 16,-7-4 19-16,0-3-25 0,7-8-44 15,7-3-76-15,52 18-118 16,-53-52-218-16,20 4-28 15</inkml:trace>
  <inkml:trace contextRef="#ctx0" brushRef="#br0" timeOffset="197">6087 100 1418 0,'46'-18'269'0,"0"3"-23"16,7 4-75-16,6 7-98 0,0 0-35 15,-20 4-132-15,-6 0-313 16,-33 0-289-16</inkml:trace>
  <inkml:trace contextRef="#ctx0" brushRef="#br0" timeOffset="444">5167 4 2130 0,'0'0'260'16,"0"0"-40"-16,0 0-89 15,0 0 5-15,0 0-48 0,20 44-30 16,-7 19-34-16,13 7-3 16,1 8-21-16,-1 3-18 0,-6-3-160 15,-1-4-188-15,1-4-315 16,0-7-131-16</inkml:trace>
  <inkml:trace contextRef="#ctx0" brushRef="#br0" timeOffset="1096">5009 470 1726 0,'0'0'265'0,"0"0"-59"0,0 0-94 16,27 44-50-16,-14-3-27 15,-13-41-9-15,-7 48-8 0,-6-11-7 16,13-37-73-16,-46 40-49 16,-6-10-19-16,-1-12-37 15,53-18-23-15,-59 8 40 16,13-8 56-16,46 0 31 0,0 0 18 16,-46-34 25-16,46 34-8 15,0 0 56-15,0 0 58 0,0 0 22 16,26-33 2-16,-26 33 10 15,46-7-34-15,-6 14-5 0,-40-7-30 16,46 22-30-16,-46-22-10 16,0 0 29-16,0 0-11 15,13 45-2-15,-13-45 0 0,-40 37-54 16,-12-15-63-16,-7-11-22 16,-14-4-43-16,1-7 34 15,6-7 72-15,7-4-1 0,0-8 1 16,59 19 25-16,-46-33 44 15,46 33-9-15,0 0 28 0,0 0 33 16,0 0 13-16,0 0-1 16,46-11-33-16,0 15-14 15,0 18 11-15,-7 4 0 0,-39-26-17 16,66 59 49-16,-26-11 23 16,-14 0-13-16,-13 0 32 0,-20-4 17 15,-12 4-43-15,-34 4-31 16,-26 3-21-16,-26-3-29 0,-26 7 7 15,-14-3-7-15,-13-1-29 16,-6-11 41-16,0-10-37 16,0-16 17-16,6-11 13 0,7-18-20 15,6-11-8-15,14-15 8 16,12-11-72-16,8-7-110 16,-1-8-109-16,13-11-211 0,21-11-162 15</inkml:trace>
  <inkml:trace contextRef="#ctx0" brushRef="#br0" timeOffset="1517">4221 1918 2295 0,'85'-8'269'0,"7"-10"-71"0,7-8-100 16,-1-3-61-1,-6-8-155-15,-6 0-364 0,-27-8-398 16</inkml:trace>
  <inkml:trace contextRef="#ctx0" brushRef="#br0" timeOffset="1724">3077 551 2729 0,'-6'-37'193'0,"6"37"-71"16,0 0-71-16,0 0-14 16,39-19-211-16,-39 19-343 0,0 0-390 15</inkml:trace>
  <inkml:trace contextRef="#ctx0" brushRef="#br0" timeOffset="1964">1737 0 2756 0,'0'0'254'16,"0"0"-23"-16,46 19-49 0,6 18-63 16,8 22-58-16,5 15-25 15,-6 3-27-15,7 1-57 0,-7 0-148 16,-13-5-149-16,-13 1-231 16,-7-15-302-16</inkml:trace>
  <inkml:trace contextRef="#ctx0" brushRef="#br0" timeOffset="2416">1527 229 1834 0,'0'0'230'16,"0"0"-2"-16,0 0-74 0,26 56-58 15,0-4-58-15,1-4-11 16,-1-4-32-16,-6-3 5 0,-7-4 5 16,-13-37-36-16,-7 48-58 15,-19-11-73-15,-14-4-25 16,-12-7-9-16,-7-8 15 16,0-7 49-16,-7-3 101 0,7-12 41 15,6-4 45-15,7-6-15 16,46 14 0-16,0 0-16 0,0 0 1 15,0 0 58-15,0 0-2 16,0 0 1-16,0 0 24 16,46 14-7-16,-6 5-3 0,-1 7-28 15,-39-26-2-15,46 48-13 16,-20-8 5-16,-26-40 25 0,0 52-16 16,-26-7-40-1,-27-9-27-15,-19-2 14 0,-20-5-14 16,-13-3-3-16,-13-7-15 15,6-5-59-15,0-6-40 0,14-8-81 16,19-8-136-16,13-3-149 16,20-11-80-16</inkml:trace>
  <inkml:trace contextRef="#ctx0" brushRef="#br0" timeOffset="2981">9 148 1773 0,'-7'44'276'15,"1"5"-66"-15,12-1-56 0,1 7-47 16,6 0-49-16,-7 5-19 16,8-1-54-16,-14-4-242 0,6-7-353 15,-6-4-131-15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3:03.0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2540 385 897 0,'-33'-41'234'0,"20"8"56"0,13 33-94 16,0 0-114-16,-13-37-32 16,13 37-33-16,0 0 120 0,0 0 12 15,0 0-67-15,0 0-30 16,0 0-8-16,0 0 14 16,0 0-11-16,0 0-3 0,0 0-10 15,0 0 14-15,0 0-3 16,0 0-21-16,0 0-8 0,0 0-8 15,0 0-5-15,0 0 16 16,0 0 12-16,0 0 58 16,26-8-27-16,-26 8-36 15,0 0-16-15,20-33 3 0,-20 33 2 16,0 0-9-16,6-29-6 16,-6 29 0-16,0 0 0 15,0 0-19-15,0 0 19 0,0 0-10 16,0 0 14-16,0 0 4 15,0 0-8-15,0 0 0 0,0 0 0 16,0 0 3-16,0 0-21 16,0 0 8-16,0 0 7 0,0 0 13 15,0 0-15 1,0 0-1-16,0 0 11 0,0 0 15 16,0 0-37-16,7 40-7 15,0-7 18-15,-1 1 6 0,7-1 10 16,0 4-14-16,1-4 12 15,-1 0-2-15,-7 4-3 16,1-3-3-16,-1 3 0 0,1-1 11 16,-14 1-8-16,-6 0-3 15,-6-3-6-15,-21 3 6 0,1-4-18 16,-14 0-53-16,-6-7 21 16,-7-4 2-16,1-7 7 15,-8-11-12-15,8-4 14 16,5-12 4-16,1-6-41 0,7-15 3 15,12-8 12-15,7-11 7 16,20-7 29-16,7 4 10 16,12 3 15-16,7 4-7 0,14 11 7 15,6 11-12-15,6 12 14 16,7 10-5-16,-13 11 3 0,-33-7 0 16,33 37 6-16,-20 0 7 15,-13 4-7-15,-20-1 64 16,-13 1-39-16,-19 0-12 0,-21-4 17 15,-12-8 9-15,-7-3 11 16,0-8 26-16,-7-3-9 16,7-11 10-16,7-11 6 0,6-8 2 15,7-11-7-15,13-7-17 16,6-15-26-16,14-19-10 16,6-7-14-16,13 0 20 0,14 0-14 15,-1 4-13-15,14 7-10 16,-1 4-19-16,7 11-73 0,0 0-76 15,7 8-118-15,-20 40-189 16,33-45-115-16,-33 45 21 0</inkml:trace>
  <inkml:trace contextRef="#ctx0" brushRef="#br0" timeOffset="947">135 643 1957 0,'0'0'306'0,"0"0"-54"0,-26-29-94 16,26 29-76-16,0 0-46 16,0 0 40-16,0 0 5 0,46 40-36 15,6 8-22-15,1 4-15 16,-1-4 7-16,-6 0-15 16,0 0 0-16,-13-4 7 0,-33-44 2 15,20 56-9-15,-20-12 0 16,-20-7 9-16,-19-7-9 0,-7-8-6 15,-13-7 9-15,-1-12 7 16,1-14-17-16,13-7 7 16,-6-19 8-16,19-15-2 15,7-7-9-15,6-8 9 0,26-3-6 16,21 0-8-16,19-4 11 16,19 4-112-16,14 7-125 0,7 15-362 15,12 4-173-15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3:03.2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639 826 1586 0,'0'0'333'0,"33"4"-37"15,-33-4-82-15,0 0-69 16,0 0-67-16,0 0-38 16,0 0-24-16,39 0-16 15,-39 0-144-15,0 0-170 0,0 0-259 16,0 0-160-16</inkml:trace>
  <inkml:trace contextRef="#ctx0" brushRef="#br0" timeOffset="339">1013 41 2376 0,'33'-41'161'0,"-33"41"14"15,0 0-28-15,0 0-63 16,0 0-15-16,0 0-27 16,-39 48-5-16,-14 11-35 15,-19 4-7-15,-13 5-53 0,-14-2-10 16,7-3-2-16,-1-11-34 16,14-8-35-16,7-11-26 0,13-18 20 15,13-11 35-15,46-4 54 16,-40-22 38-16,40 22 18 0,-26-48 39 15,26 48 55-15,-20-52 22 16,20 52-15-16,-6-33-38 16,6 33-24-16,0 0-23 0,0 0-13 15,0 0 7-15,0 0-85 16,-59 48-195-16,6 0-304 16,0 7-148-16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3:05.1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11605 1309 1219 0,'0'0'206'16,"0"0"-8"-16,0 0-59 0,0 0-27 15,0 0 17-15,0 0 49 16,0 0-37-16,0 30-48 0,0 3-31 15,0 4-4-15,0-4 6 16,-13 5 4-16,-13-1-12 16,-20-4-28-16,13-3-28 0,-20-8 17 15,7-7-13-15,-6-1-10 16,6-6 22-16,13-4-16 0,0-4-5 16,33 0 16-16,-33-23-17 15,33 23-9-15,-19-44 7 0,12 3-19 16,7 8 32-16,0-1 2 15,0 34-18-15,0 0 20 16,7-30-3-16,-7 30-20 16,0 0 20-16,0 0 55 0,0 0-32 15,13 34-24-15,-7 11 21 16,21 3 6-16,-8 7 30 0,1 1-3 16,0-1 13-16,6 8-6 15,0 0-13-15,-6 0 2 0,13-4-22 16,-14 0 1-16,-5-4-7 15,-1-7 8-15,-7 0 3 0,-6-11 0 16,0-3-14-16,-6-1 13 16,-1-11-7-16,7-22 3 0,-6 22-26 15,6-22-12-15,0 0 14 16,-7 26-9-16,7-26 10 16,0 0-7-16,0 0-3 0,0 0 13 15,0 0-21-15,0 0 8 16,0 0-50-16,0 0-91 0,0 0-137 15,0 0-187-15,0 0-210 16,13-30-24-16</inkml:trace>
  <inkml:trace contextRef="#ctx0" brushRef="#br0" timeOffset="268">10238 2241 1801 0,'0'0'188'0,"0"0"94"15,0 0-58-15,0 0-65 16,0 0-74-16,27-29-34 0,25 14-26 15,7 0-2-15,14 8-20 16,6 3-72-16,-1 0-163 16,-12-3-234-16,-20 3-195 0</inkml:trace>
  <inkml:trace contextRef="#ctx0" brushRef="#br0" timeOffset="816">9502 1757 952 0,'0'0'274'0,"0"0"42"0,40 4-15 15,-40-4-52-15,0 0 24 16,0 0-65-16,0 0-55 0,-20 44-35 16,-6-3-9-16,-14-4-24 15,-6 0-25-15,-6 0 2 16,-1 0-19-16,-12 3-16 0,-1 1-12 15,-13 3 7-15,0-7-17 16,-19 4 5-16,-1-4-2 0,-13 0-8 16,-6-8 2-16,-7-7 5 15,13-7-3-15,1-7 0 0,12-12 2 16,7-11-6-16,7-7 6 16,12-11 16-16,14-12 10 0,7-6-14 15,6-16-11-15,6-11 2 16,7-6-9-16,1-1-3 0,12 7 0 15,0 8 11-15,14 7-1 16,-8 11 7-16,8 8-4 16,6 44-6-16,0-44-4 0,0 44-13 15,0 0-62-15,0 0-79 16,0 0-84-16,0 0-167 0,-13-46-267 16,13 46-103-16</inkml:trace>
  <inkml:trace contextRef="#ctx0" brushRef="#br0" timeOffset="1340">6782 1687 1792 0,'0'0'229'16,"0"0"-6"-16,0 0 98 0,0 0-99 15,0 0-84-15,-7 48-56 16,7-4-34-16,0 1-16 0,0-1 3 16,0 0 13-16,-13 1-5 0,-13-8-12 15,26-37-19-15,-59 48-8 16,0-8 3-16,-14-3-17 0,1-11 5 16,-7-8 5-1,7-10-23-15,0-8-3 0,6-4-10 16,13-14-17-16,7-8-33 15,13-11 29-15,7-4 11 0,20 1 13 16,6 6 6-16,0 34 10 0,0 0 6 16,46-44-3-16,6 26 21 15,1 14-12-15,-7 8-6 0,-7 10 11 16,-6 9-10-16,-33-23 10 16,33 40 11-16,-33-40-6 0,-7 48 5 15,-12-11-4-15,19-37 11 16,-60 44-3-16,1-14-14 0,0-4 4 15,-7-8 9-15,1 1-3 16,-1-4 32-16,7-1 4 16,0 1 0-16,6 0-19 0,1 3-13 15,12 8-4-15,7 0 0 16,33-26-4-16,-33 41-6 0,20 3-9 16,7-2-13-16,12-2-122 15,7 1-163-15,14-8-250 0,6 1-148 16</inkml:trace>
  <inkml:trace contextRef="#ctx0" brushRef="#br0" timeOffset="1492">6361 2937 2621 0,'27'18'254'0,"-27"-18"-16"15,0 0-56-15,0 0-77 16,0 0-60-16,0 0-89 0,0-33-183 15,0 33-256-15,0-52-401 16</inkml:trace>
  <inkml:trace contextRef="#ctx0" brushRef="#br0" timeOffset="1680">5533 1487 2241 0,'33'-49'245'0,"13"9"-75"0,13 6-102 15,14 1-15-15,-1 11-183 16,-6 0-313-16,-7 7-359 0</inkml:trace>
  <inkml:trace contextRef="#ctx0" brushRef="#br0" timeOffset="1939">5126 1409 2415 0,'0'0'258'0,"0"0"-70"15,0 0-50-15,0 0 97 0,-7 44-61 16,7 27-74-16,-6 14-51 16,6 15-20-16,0 11-25 0,-7-4-52 15,-6-4-131 1,-7 1-126-16,-6-8-188 0,-7-15-277 16,-6-11-91-16</inkml:trace>
  <inkml:trace contextRef="#ctx0" brushRef="#br0" timeOffset="2324">4633 2123 984 0,'0'0'163'0,"0"0"154"16,0 0-28-16,0 0-50 0,0 0-85 15,-6 37-35-15,-14 0-50 16,0 0-31-16,-6-4-22 0,-7-4-16 16,33-29 5-16,-46 34 17 15,13-12-12-15,-6-7-24 0,39-15 8 16,-33-4-28-16,33 4-31 16,-26-37 8-16,12-4-8 0,1-10 16 15,13-5-3-15,7 8 49 16,-1 11 42-16,-6 37 25 0,0 0-2 15,7-37-4 1,-7 37 9-16,0 0 123 0,0 0-57 16,-13 41-38-16,0 7-27 15,0 0-42-15,-7 0-22 0,0-4 15 16,0 1-15-16,-6-1-111 16,-13-3-170-16,39-41-236 0,-53 41-153 15</inkml:trace>
  <inkml:trace contextRef="#ctx0" brushRef="#br0" timeOffset="3060">4318 1691 1243 0,'0'0'184'16,"0"0"2"-16,0 0-8 16,-53-37-93-16,53 37 111 0,0 0 34 15,0 0-19-15,13 40-36 16,0 8-46-16,14 0-5 0,6 0-17 15,6 0-39 1,7-3-11-16,0-5-11 0,0 1-27 16,0-11-2-16,7-1-2 15,-14-7-26-15,-6 0 21 0,-7-3-14 16,0-4 4-16,-26-15 0 16,20 18-5-16,-20-18-2 0,0 0 12 15,0 0 3-15,0 0 0 16,0 0-2-16,0 0-14 0,0 0 5 15,0 0-3-15,-20-4 6 16,20 4 4-16,-32-3-4 0,-1 6 4 16,6 1 0-16,1 7-15 15,0 0 29-15,-7 0 1 16,0 4 13-16,-6 0-4 16,6 3 0-16,0 8 18 0,-6 0 3 15,-1 7 18-15,1 4-16 16,-1 4-8-16,-6 4-19 0,7 0-16 15,-7-1-3-15,6-7-5 16,8-4 11-16,-1-11-11 0,33-22-9 16,-33 23-12-16,33-23-80 15,0 0-87-15,0 0-134 0,0 0-87 16,-33-15-239-16,33 15-94 16</inkml:trace>
  <inkml:trace contextRef="#ctx0" brushRef="#br0" timeOffset="3896">4213 2226 627 0,'0'0'76'0,"0"0"5"16,0 0-30-16,0 0-24 16,0 0 7-16,0 0 49 0,0 0-7 15,0 0 19-15,0 0 19 16,0 0 12-16,0 0-5 0,0 0-19 16,0 0-38-16,0 0-16 15,0 0-21-15,0 0 1 16,0 0-14-16,0 0-14 0,0 0 11 15,0 0-32-15,0 0 31 16,0 0 10-16,0 0-29 16,0 0 5-16,0 0 22 0,0 0 17 15,0 0 28-15,0 0 7 16,0 0-16-16,0 0-21 0,39-44-39 16,-39 44 23-16,20-33 6 15,-20 33-30-15,0 0 23 0,0 0 9 16,26-37-39-16,-26 37 48 15,0 0 50-15,0 0 38 16,0 0 11-16,0 0 3 0,0 0-21 16,0 0-70-16,0 0 9 15,-39 3 14-15,-1 9-8 0,7 10 6 16,-6 11 13-16,-7 4-17 16,0 4-14-16,0 3 0 0,-7 4-23 15,-6 0-16-15,7 4 7 16,-8-3-9-16,1-1-16 0,7-8 9 15,-7-3-54-15,6-3-113 16,-6-9-150-16,13-2-178 0,-7-9-149 16,7-3 2-16</inkml:trace>
  <inkml:trace contextRef="#ctx0" brushRef="#br0" timeOffset="4212">3661 1261 1625 0,'0'0'227'0,"0"0"65"16,6-37-30-16,-6 37-77 15,0 0-84-15,0 0 83 16,0 0-4-16,20 52-63 0,0 11-20 16,-7 14-32-16,0 9-2 15,7-1-25-15,-1 0-14 0,1 0-12 16,0-7-12-16,-14-8-11 16,7-7-103-16,-13-12-102 0,-6-3-162 15,-7-11-246-15,13-37-125 16</inkml:trace>
  <inkml:trace contextRef="#ctx0" brushRef="#br0" timeOffset="4640">3404 1413 1182 0,'0'0'53'16,"0"0"47"-16,0 0 135 0,0 0 16 15,0 0-55-15,-26 40-23 16,19 13-44-16,1 6-38 16,6 0-47-16,6-3-8 0,1-5 60 15,-7-3 26-15,-7 0-8 16,-6-3-6-16,-13 3-2 0,0-4-14 15,-20-3-4-15,0 3 26 16,-20-3-20-16,-13-1-17 0,-13-3-13 16,-13 0-19-16,-7-4-20 15,-6-7-9-15,0-4-14 0,-7-7 2 16,13-4-4-16,-6-7 0 16,6-8-4-16,7-7 4 0,6 0 0 15,7-4-6-15,20 1 6 16,6-9 0-16,7 5-28 15,13-4-83-15,7-4-94 0,-1 0-115 16,40 26-159-16,-39-41-167 16,19 4-40-16</inkml:trace>
  <inkml:trace contextRef="#ctx0" brushRef="#br0" timeOffset="4979">4705 0 1173 0,'0'0'180'0,"0"0"37"0,0 0 4 16,0 0-47-16,0 0-35 16,0 0-30-16,0 0-12 0,-72 59-5 15,-13 11 14-15,-7 12-30 16,-20 10-28-16,-13 4-23 16,-13 1-18-16,-13 3-15 0,0 3 8 15,-13-3-14-15,-1 0-94 16,-6-8-182-16,-6 1-246 0,0-1-192 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3:14.9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1813 551 1173 0,'0'0'141'0,"0"0"52"15,0 0 13-15,0 0-74 0,0 0 63 16,0 0-14-16,14 44-25 15,-8 4-94-15,-6 0-11 0,0 4 11 16,-6-4 9-16,-8-4 0 16,1 1-27-16,-6-5-23 0,-8-7 0 15,8 1-6-15,-14-8-10 16,6-4-16-16,1-11 19 16,0 0-8-16,26-11-4 15,-26-8-44-15,-1-6-31 0,27 14 26 16,-33-45-19-16,14-3 22 15,6 0 22-15,-1 8 14 0,8 10 23 16,6 30-18-16,0 0 21 16,-13-29-26-16,13 29 51 0,0 0 88 15,0 0-47-15,-20 33-23 0,0 4 9 16,7-4-24-16,0-3 14 16,0-5-30-16,0 1-13 0,13-26 15 15,-13 30-13-15,13-30-10 16,-27 26-1-16,-6-4-20 0,1-11-150 15,-8 0-110-15,-6-7-131 16,7 3-81-16,6-3-32 16,0 7 58-16</inkml:trace>
  <inkml:trace contextRef="#ctx0" brushRef="#br0" timeOffset="257">1873 33 2062 0,'0'0'270'0,"0"0"-3"15,19-33-52-15,-19 33-86 0,0 0-41 16,0 0-48-16,0 0-27 15,0 0-9-15,0 0-74 0,0 0-85 16,0 0-120-16,0 0-168 16,0 0-105-16,0 0-19 0</inkml:trace>
  <inkml:trace contextRef="#ctx0" brushRef="#br0" timeOffset="528">1183 37 1682 0,'0'0'182'15,"-20"-29"-22"-15,20 29 173 0,0 0-65 16,0 40-102-16,0 8-66 15,6 4-46-15,1 3-19 0,0 5-16 16,-1 2-3-16,1 1-27 16,-7 0-94-16,0 3-138 15,-7-3-153-15,-13 0-179 0,-6 0-49 16</inkml:trace>
  <inkml:trace contextRef="#ctx0" brushRef="#br0" timeOffset="756">815 824 1663 0,'0'0'304'16,"0"0"56"-16,0 0-73 0,0 0-94 15,-7 48-45-15,7 0-46 16,-13 0-53-16,0 4-18 0,-7 3-10 15,-6-3-17-15,-14 0-126 16,-6-4-140-16,-6-8-198 0,-1-6-187 16,7-5-25-16</inkml:trace>
  <inkml:trace contextRef="#ctx0" brushRef="#br0" timeOffset="1015">368 418 1274 0,'0'0'328'0,"52"0"18"16,-6 14-3-16,-6 16-83 16,-1 11-35-16,-6 10-39 0,-7 12-39 15,-13-4-27-15,-13 8-43 0,-6-8-28 16,-14 4-21-16,-26-4-14 15,0-4-6-15,-26-3-8 0,0-4-92 16,-7-4-112-16,6-10-146 16,-5-9-175-16,12-2-175 15,7-9-55-15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4:22.4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4791 959 946 0,'0'0'207'0,"0"0"10"15,0 0-72-15,0 0-66 16,0 0-16-16,0 0-19 0,0 0-4 16,0 0-30-16,0 0 5 15,0 0 2-15,0 0 11 0,0 0 19 16,0 0 3-16,0 0-24 16,0 0 5-16,0 0 2 15,0 0-11-15,0 0 9 0,0 0-7 16,0 0-5-16,0 0 14 15,0 0-11-15,0 0 5 0,0 0-35 16,0 0 16-16,0 0 1 16,-20-22 10-16,20 22-3 15,0 0 19-15,0 0-31 16,0 0-22-16,0-34 24 0,6 4-3 16,-6 30-10-16,14-33 7 15,-8 7-6-15,7 0-8 0,0 0 20 16,1 4-16-16,-1 0 16 15,-13 22 2-15,13-18-14 0,-13 18 6 16,0 0 3-16,0 0 2 16,0 0-19-16,0 0-9 0,0 0 15 15,0 0 1-15,0 0 7 16,26-8 8-16,0 8-8 0,-26 0 0 16,27 8-3-1,6-1 7-15,-1 0-9 0,8 1 13 16,-1 3 0-16,7 0-5 15,-6 0-11-15,-1-4-1 0,1 4 4 16,-1-3 14-16,-6-5-1 16,-7 5-1-16,7-1-14 0,-33-7 7 15,33 4 7-15,0 0-18 16,-33-4 22-16,33 0-11 0,-1-4 13 16,-32 4-33-16,27 0 31 15,-27 0-15-15,33 4 15 0,-33-4-33 16,0 0 38-16,26 0-27 15,-26 0-2-15,0 0 21 16,0 0-26-16,0 0 35 0,0 0-22 16,0 0 10-16,0 0-16 15,0 0 16-15,0 0-1 0,0 0-17 16,0 0 18-16,0 0-17 16,33 7 8-16,-33-7 15 15,0 0-5-15,0 0-6 0,0 0 0 16,0 0-4-16,0 0 11 15,0 0-12-15,0 0 18 0,0 0-13 16,0 0 0-16,0 0 19 16,0 0-24-16,0 0 21 15,0 0-5-15,0 0 27 0,0 0-4 16,0 0 4-16,0 0-7 16,-27 19-24-16,1-5 9 0,-7-10-5 15,0 3-16-15,-13-3 15 16,0 3-19-16,-6 1 12 0,6-1 10 15,0-7-11-15,-7 4-5 16,7 0 11-16,0-4-11 0,7 0 7 16,-1 0-4-16,8 0 0 15,-1-4 6-15,33 4-2 0,-40-7 0 16,7-1 13-16,33 8-11 16,-32-11 9-16,32 11-8 0,-40-22-4 15,40 22 8-15,-39-26-17 16,6 8 21-16,33 18 17 15,-26-15-13-15,26 15 1 0,0 0-2 16,-40-22-8-16,40 22 9 16,0 0 7-16,-26-26-6 15,26 26-10-15,-33-30-5 0,7 1-5 16,6 6 0-16,0 1 7 16,7 0 12-16,0-4-5 0,13 26-6 15,-20-33-32-15,1 0 24 16,19 33 12-16,-20-33-12 0,20 33 0 15,-26-30-4-15,26 30-3 16,-20-33 4-16,20 33 3 16,-33-34 4-16,33 34-4 0,-20-29-3 15,20 29-1-15,0 0-7 16,-33-30 18-16,33 30 3 0,0 0-27 16,-26-30 19-16,26 30-20 15,0 0-18-15,-26-33-4 0,26 33 26 16,0 0-12-16,0 0-24 15,0 0 7-15,0 0-4 0,0 0-26 16,0 0-96-16,0 0-78 0,0 0-99 16,0 0-44-16,0 0 17 15,0 0-34-15</inkml:trace>
  <inkml:trace contextRef="#ctx0" brushRef="#br0" timeOffset="1125">4515 784 647 0,'26'37'140'15,"-26"-37"12"-15,0 0-10 0,0 0 37 16,0 0-52-16,13 37-21 0,-13-37-31 16,0 0 44-16,0 0-31 15,0 0-12-15,0 0 8 0,0 0-5 16,0 0-2-16,0 0-31 16,0 0-26-16,0 0-14 0,-46 0-10 15,7 0-2-15,39 0 17 16,-46-14-6-16,46 14-5 0,-46-26 2 15,46 26 1-15,-40-34 5 16,40 34-4-16,0 0 3 16,0 0-17-16,0 0-3 0,0 0 3 15,0 0 1-15,0 0 17 16,0 0-14-16,0 0 10 0,46-29-14 16,-6 14 6-16,-40 15-6 15,46 4-9-15,-46-4 19 0,39 11 13 16,-39-11-16-16,0 0-6 15,0 0 9-15,0 0 0 0,20 37 7 16,-20-37-28-16,0 0 44 16,-33 41-7-16,33-41-33 15,-53 33 35-15,7-11-41 0,13 0 23 16,-6-11 16-16,0 1-14 16,-1-1-2-16,1-3-17 0,-1-1 13 15,-6 1 24-15,0-8-20 16,0 0-5-16,7 0 17 0,-7-4-1 15,13-4-21-15,0-3 2 16,0 0 8-16,-6-8 9 0,13 4-30 16,26 15 18-16,-40-33 11 15,40 33-25-15,-33-30-4 0,33 30 6 16,0 0-2-16,-33-29-6 0,33 29-1 16,0 0 24-1,0 0-33-15,0 0-17 0,-19-30 5 16,19 30-33-16,0 0 10 15,-7-26 37-15,7 26 39 0,0 0-27 16,0 0 11-16,0 0 18 0,13-29-10 16,-13 29-33-16,0 0 33 15,0 0 19-15,0 0-49 0,40-22 20 16,-40 22 28-16,33-8-12 16,-1 8-6-16,-32 0 8 0,40 11-13 15,-40-11-15-15,52 22-2 16,-19-7 41-16,-33-15-10 15,40 26-26-15,-40-26 28 0,39 30-19 16,-39-30 25-16,0 0 3 16,26 37-16-16,-26-37-10 0,0 0 32 15,14 44-1-15,-14-44 2 16,-14 29-1-16,14-29-26 0,-46 27 18 16,7-12-24-16,0-4 13 15,-7-7-7-15,0 0 35 0,0-8-35 16,-7 0 29-16,-6-7-8 15,6 0 5-15,-6-5-19 0,0 5 18 16,6 0-3-16,-6 4-6 16,0-1 27-16,0-3-17 0,6 11 35 15,-6 0-28-15,7 8 8 0,-1-1 13 16,7 8-2-16,7-4-26 16,6 8-7-16,33-19 11 15,-39 30 0-15,19-1-12 0,7 1-13 16,6-4 15-16,14 0 0 15,12 0-17-15,1-4 17 0,13-4-11 16,-7-3-19-16,14-4-91 16,-8 0-135-16,1-7-136 0,0-8-107 15,7 4-50-15</inkml:trace>
  <inkml:trace contextRef="#ctx0" brushRef="#br0" timeOffset="2122">4022 367 456 0,'0'0'61'15,"0"0"-8"-15,0 0 7 16,33 26-2-16,-33-26 3 16,0 0-9-16,0 0 30 0,0 0-16 15,0 0 28-15,39 15 18 0,-39-15-49 16,0 0-45-16,0 0-13 16,0 0 10-16,0 0-7 0,0 0-12 15,0 0 19-15,-33-37 35 16,33 37-21-16,-39-22-4 0,39 22 15 15,-46-12-73-15,46 12 44 16,0 0-11-16,-40 26 17 0,40-26-12 16,0 0 1-16,-13 56 12 15,13-56-5-15,13 37-35 0,-13-37 46 16,40 22-36-16,-40-22-11 16,46 7-46-16,-46-7-16 0,46 0 22 15,-46 0 35-15,0 0-2 16,39-18-12-16,-39 18 46 0,0 0 11 15,20-37-11-15,-20 37-24 16,0 0 13-16,0-33 4 0,0 33-64 16,0 0-67-16,0 0-40 0,0 0-84 15</inkml:trace>
  <inkml:trace contextRef="#ctx0" brushRef="#br0" timeOffset="2549">3174 56 693 0,'0'0'188'15,"0"0"-13"-15,0 0-58 16,0 0-32-16,0 0-28 0,0 0 18 16,0 0-38-16,0 0-30 15,0 0 230-15,0 0-87 0,7 29 2 16,6 8-30-16,0 7-9 0,0 1 0 15,0 7 16-15,7 0-35 16,6 4-33-16,-6-8-11 16,0 3-33-16,-1-10-6 0,1 0-11 15,-7-12 6-15,-13-29-9 16,13 34-5-16,-13-34-135 0,0 0-107 16,0 0-86-16,0 0-86 0,0 0-27 15,0 0 13-15</inkml:trace>
  <inkml:trace contextRef="#ctx0" brushRef="#br0" timeOffset="2956">3634 296 363 0,'0'0'87'15,"0"0"24"-15,0 0-39 0,-26 41 22 16,13-11-18-16,13-30-28 0,13 33-26 16,-13-33 15-16,33 22-37 15,-1-7 15-15,-5-7-22 0,-27-8-6 16,46-4 25-16,-13-7 24 15,-33 11-32-15,0 0 19 0,39-26 17 16,-39 26-21-16,0 0 3 16,26-44 52-16,-26 44 22 15,0-37-56-15,0 37 21 0,0 0-19 16,0 0-17-16,-46-16-3 0,46 16-22 16,-46 19-26-16,0 0 51 15,46-19-29-15,-46 33 12 0,46-33-25 16,-33 37-1-16,33-37-100 15,0 0-68-15,-13 37-82 0</inkml:trace>
  <inkml:trace contextRef="#ctx0" brushRef="#br0" timeOffset="3969">2432 707 623 0,'0'0'75'16,"0"0"-23"-16,0 0 66 15,0 0-30-15,0 0 13 16,39 0 1-16,-39 0 5 0,46 22 34 16,-7 4-61-16,-39-26-6 15,46 33-55-15,-46-33 5 0,40 30-13 16,-40-30 5-16,0 0-27 16,0 0 11-16,0 0 44 0,20 40-27 15,-20-40 5-15,0 0-32 0,0 0 21 16,-60 26 0-16,14-11-19 15,0-11 13-15,0-4 20 0,0-4-29 16,-6-7-5-16,6 0 25 16,46 11 38-16,-66-26-9 15,27 4-9-15,39 22 24 0,-53-37 2 16,53 37-19-16,-46-33-36 0,46 33 6 16,-39-34-13-16,39 34 10 15,-33-37-3-15,33 37 12 0,-26-37-5 16,26 37-12-16,-27-33 6 15,27 33-19-15,0 0 5 0,0 0 6 16,-19-37-12-16,19 37 6 0,0 0-3 16,0 0 9-16,0 0-6 15,0 0 3-15,0 0 3 0,0 0 21 16,0 0-10-16,0 0-17 16,0 0-4-16,0 0-4 15,0 0 17-15,0 0 12 0,0 0-23 16,32 48 16-16,-5 0-4 15,6-3 15-15,-1-8-8 0,8 3-11 16,-40-40 12-16,46 48-22 0,-13-18 40 16,-33-30-24-16,0 0-20 15,46 29 27-15,-46-29 9 0,0 0-28 16,0 0 6-16,0 0 7 16,0 0-4-16,0 0-3 0,0 0-9 15,0 0 24-15,0 0 20 0,0 0 25 16,0 0 17-16,0 0-24 15,0 0-18-15,0 0-14 16,-40 8 3-16,40-8-20 0,-46 30 36 16,13-4 3-16,33-26-6 15,-46 33-6-15,46-33-12 0,-39 34-10 16,13-12 1-16,26-22-4 0,-46 18-12 16,13-10 25-16,0-5-17 15,33-3-34-15,-39-14-66 0,6-1-54 16,33 15-58-16,-40-41-2 15,7 1-34-15,14-5-59 0,6-7-9 16,13 0-51-16</inkml:trace>
  <inkml:trace contextRef="#ctx0" brushRef="#br0" timeOffset="4372">2294 200 501 0,'0'0'111'16,"0"0"36"-16,0 0 47 16,0 0-73-16,0 0 41 0,26 51-13 15,-6-14-7-15,-20-37-35 16,19 46-41-16,-19-46-23 15,27 40-17-15,-27-40-11 0,39 23-9 16,-39-23-6-16,39 7-22 0,-39-7-13 16,40-11-26-16,-40 11 24 15,0 0-1-15,33-41 28 0,-14-4-4 16,-19 8 11-16,-6 0-8 16,6 37 11-16,-20-48 25 0,20 48 12 15,-39-33-16-15,-7 14-5 0,6 19 17 16,1 15-33-16,-7 7 0 15,46-22-16-15,-53 37-15 0,53-37 2 16,-39 44-2-16,39-44 31 16,-20 41-250-16,20-41-58 15,0 0-98-15</inkml:trace>
  <inkml:trace contextRef="#ctx0" brushRef="#br0" timeOffset="4873">1426 33 418 0,'0'0'107'15,"0"-33"-5"-15,0 33 39 0,0 0-21 16,0 0-30-16,0 0-13 16,0 0-28-16,0 0 127 0,0 0 75 15,7 33-10-15,-1 8-21 0,7 11-39 16,1 7 2-16,12 7-12 16,0 2-27-16,0 2-9 0,1-3-33 15,6-1-39-15,-7-7-33 16,-6-7-17-16,-7-4-6 0,0 0-7 15,-7-11-8-15,-12 4-80 16,-7-12-114-16,13-29-115 16,0 0-92-16,-27 45-84 0,27-45-13 15,-32 29 62-15</inkml:trace>
  <inkml:trace contextRef="#ctx0" brushRef="#br0" timeOffset="5157">1308 810 693 0,'0'0'121'0,"0"0"-31"16,0 0 82-16,0 0 90 0,0 0-50 15,0 0-6-15,20 37-49 16,-7 0-10-16,-13-7-11 0,6 4-16 15,-6 3-15-15,0-4-23 0,-13 0-13 16,0-3-26-16,-13 0-15 16,-7-5-16-16,-7-2-8 0,-6-5-23 15,-6 1-101-15,-1-1-89 16,1-7-95-16,-1-3-63 0,7-5-71 16,7-10-21-16</inkml:trace>
  <inkml:trace contextRef="#ctx0" brushRef="#br0" timeOffset="5589">651 393 723 0,'0'0'39'0,"0"0"56"15,0 0 56-15,0 0 3 0,52 15 22 16,1 10-20-16,-7 1-17 16,0 4 11-16,0-1-26 0,-7-3-30 15,1 0-24-15,-7-4-36 16,-33-22-28-16,26 23 2 0,-26-23 22 15,0 0 2-15,0 0 17 0,0 0 0 16,0 0-21-16,0 33-28 16,0-33 30-16,-46 37-39 0,13 0 18 15,-6 0-15-15,6 0 16 16,0 0 2-16,-7-1 1 16,8 1 9-16,-1-2-20 0,0-6-2 15,0-7 24-15,0 1-35 0,0-5-46 16,0-7-130-16,33-11-85 15,-52 0-119-15,12-7-11 0,1-4-39 16</inkml:trace>
  <inkml:trace contextRef="#ctx0" brushRef="#br0" timeOffset="8361">72 126 621 0,'0'0'104'15,"0"0"-18"-15,0 0-26 0,0 0-16 16,0 0 28-16,0 0 21 15,0 0-18-15,0 0 33 0,0 0 40 16,0 0-18-16,0 0-25 16,0 0 91-16,0 0-65 0,33 33-40 15,-20 4-28-15,7 0-17 0,-13 7-25 16,-1 5 1-16,1-1 12 16,6 0-12-16,-6-3-22 0,-1-1-3 15,-6-7 11-15,0-37 1 16,13 41-2-16,-13-41-17 15,0 0 12-15,0 0 3 0,0 37-164 16,0-37-122-16,0 0-123 0,0 0-15 16,0 0-21-16</inkml:trace>
  <inkml:trace contextRef="#ctx0" brushRef="#br0" timeOffset="8725">7 989 657 0,'-13'37'124'15,"13"-37"-24"-15,0 0-30 0,6 44-19 16,-6-44-9-16,0 0-3 15,0 0-23-15,40 37-2 0,-40-37 14 16,0 0 16-16,32 11-44 16,-32-11 0-16,0 0 8 0,0 0-8 15,0 0-12-15,14-48 19 0,-8 4 1 16,-12 3 19-16,6 41 55 16,0 0 38-16,-20-44-36 0,20 44-37 15,0 0-11-15,0 0-24 16,0 0 9-16,0 0-16 15,0 0-10-15,0 0-94 0,-40 18-93 16,40-18-89-16,0 0-104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4:39.2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0 0 192 0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30.4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1188 289 0,'0'0'96'16,"0"0"-8"-16,0 0-8 15,0 0-34-15,0 0-20 0,0 0 4 16,0 0-24-16,-7-26 12 16,7 26-12-16,7-40-9 0,12 7 11 15,8 3-20-15,-1-3 18 16,7-1 3-16,6 5-14 0,7 3 9 15,7 0-10-15,-1 4 16 16,8 7 10-16,-1 0-20 16,6 8 20-16,8 3-15 0,6 8 21 15,6 3-23-15,7 1 20 16,13 3-23-16,7 4 14 0,6-1-10 16,7 1-14-16,0 0 22 15,6 7-15-15,1-3 12 0,-7-1-9 16,13 8 0-16,-7-4 12 15,7 0-12-15,7 1-19 16,-7-5 58-16,0 4-39 16,0-7 55-16,6 0-12 0,1-4-5 15,-1-8 7-15,7 1-21 16,7-4 8-16,-7-7-19 0,0-8 6 16,-6-7-22-16,0-11 10 15,6-8 8-15,-7-7-27 0,1-4 37 16,-1-3-43-16,-6 3 44 15,0 0-32-15,7-3 13 0,-7 7 3 16,0-4-4-16,7 4 16 16,-7 0-59-16,6 0 46 15,-13-4-5-15,1 1 7 16,-7 3 8-16,0-4-39 0,-7 0 27 16,0 0-7-16,7 4 15 15,6 8 0-15,7 10-23 0,-6 4-13 16,6 8 21-16,6 10 3 15,-12 1 15-15,12 3-47 0,1 8 50 16,6 7-39-16,0 0 14 16,0 8 12-16,1-1-13 0,-8 4 21 15,7 1-48-15,-13 2 52 16,13 1-35-16,-13 4 18 16,7 3 6-16,-20 4-12 15,6-4-9-15,-12 8 30 0,-1-4-10 16,-6-4-23-16,-7 0 39 15,0 1-31-15,0-9 26 0,0 1-19 16,0-7-10-16,0-8 40 16,-6 0-36-16,-7-4 13 0,0-7-32 15,-7 0 41-15,-12-3-29 16,-1-5 39-16,-13-3-50 16,0 4 36-16,-13-1-20 0,-46 8 8 15,53-14 6-15,-53 14-19 16,52-11 33-16,-52 11-33 15,0 0 42-15,46-15-24 0,-46 15-29 16,0 0 34-16,0 0-18 16,0 0-7-16,53-22-7 0,-53 22-16 15,0 0 19-15,0 0-15 16,0 0 21-16,0 0-13 16,0 0 16-16,0 0 6 0,0 0-24 15,0 0 16-15,0 0 32 16,0 0-47-16,0 0 19 0,0 0-35 15,39-37-74-15,-39 37 3 16,0 0-45-16,0 0 15 16,0 0 6-16</inkml:trace>
  <inkml:trace contextRef="#ctx0" brushRef="#br0" timeOffset="529">11381 313 342 0,'0'0'76'0,"0"0"17"16,0 0-7-16,0 0 15 16,0 0 3-16,0 0-66 0,0 0 4 15,0 0-42-15,0 0 14 16,0 0 21-16,0 0-25 0,0 0 31 15,40 44-7-15,-40-44-1 16,65 63-25-16,-19-19 32 0,0-3-60 16,-46-41 46-16,46 44-18 15,-46-44 11-15,0 0-19 0,0 0-15 16,0 0 46-16,0 0 41 16,0 0 33-16,0 0-37 15,0 0-28-15,0 0-24 16,0 0-25-16,0 0 30 0,0-48-10 0,0 48-35 15,0 0 31 1,0 0-30-16,-13-52 13 0,13 52-14 16,0 0 16-16,-52 19 13 15,52-19 4-15,-59 63-29 0,13-8 33 16,13-3-13-16,6-1 38 16,8-6-16-16,19-45 6 0,-20 52 6 15,20-52-15-15,-13 44 3 16,13-44-29-16,0 0 9 0,0 0 23 15,0 0-25-15,0 0 23 16,0 0 2-16,0 0 6 16,0 0-20-16,0 0-18 15,0 0-154-15,0 0-119 0,0 0-180 16</inkml:trace>
  <inkml:trace contextRef="#ctx0" brushRef="#br0" timeOffset="1372">11342 313 201 0,'0'0'0'16,"0"0"25"-16,0 0 14 0,0 0-18 15,0 0 7-15,0 0 32 16,0 0-20-16,0 0-1 0,0 0 1 16,0 0-20-16,0 0-3 15,0 0-2-15,0 0 7 16,46 18-22-16,6 4 0 15,-6-7-4-15,7 0 22 0,6 0-18 16,-6-4-43-16,-1 0-95 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4:41.8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2274 816 586 0,'0'0'80'16,"0"0"14"-16,0 0 39 16,0 0-10-16,0 0-13 0,0 0 19 15,0 0 26-15,0 0-50 16,0 0 11-16,0 0-20 0,0 0 15 16,0 0-40-16,0 0-28 0,0 0-36 15,-32-7-7-15,-14 3-14 16,-7-3 16-16,-13 3-6 0,-6 4 15 15,-13-4-8-15,-21 4-23 0,-5-3 31 16,-1 6-23-16,-6-3 27 16,6 0-26-16,0 0 14 15,14 0 5-15,-1-3-16 0,7 3-5 16,0-4 13-16,0 0-22 0,0 0 28 16,13-3-15-16,7 3-8 15,6 1 45-15,14-5-28 0,6 8 18 16,0-3-18-16,0 3-20 15,13-8 20-15,0 8 0 0,-6-3 0 16,39 3 8-16,-33-4-19 0,33 4 6 16,0 0 10-16,-33 0-28 15,33 0 27-15,-33 4 3 0,33-4-23 16,0 0 21-16,-33 3-5 0,33-3-11 16,0 0 11-16,0 0-5 15,0 0 5-15,0 0 0 16,0 0-9-16,0 0 12 0,0 0 13 15,-13 41-22-15,0-4-2 0,20 3 27 16,-7-3-19-16,0 8 7 16,6-1 3-16,1 12 1 0,-1-1 28 15,-6 4 13-15,-6 8-17 0,6 6 7 16,0-2-25-16,0-9-13 16,-7-10-4-16,7-4 16 0,-6-7-21 15,-1-4-12-15,0-8 41 16,7-29-11-16,0 0-23 0,-6 30 15 15,6-30 2-15,0 0-7 0,0 0 10 16,0 0-3-16,0 0-3 16,0 0-14-16,0 0 12 15,0 0-2-15,0 0 0 0,0 0-7 16,0 0-14-16,0 0 11 0,0 0 26 16,0 0-13-16,0 0-3 15,0 0 0-15,6 29 0 0,-6-29 3 16,0 0-3-16,46 26 2 0,0-11-20 15,7-8 12-15,6-3 6 16,-6 4 0-16,19-1 13 0,0 0-4 16,14-3-27-16,6 0 1 0,6-1-2 15,7-3-41-15,7 0 12 16,-7-3 4-16,0-1 22 16,-6 0 16-16,-1 4-11 0,-6-7 7 15,0 0-12-15,-13 7 12 16,0-8 12-16,-13 4-2 0,-7 4 16 15,0 0-20-15,-6-3 4 0,-7 3 21 16,0 0-28-16,-13 0-5 16,-33 0 15-16,46 3 4 0,-46-3-14 15,46-3 17-15,-46 3-18 0,32 3 15 16,-32-3-7-16,0 0 9 16,40-14-9-16,-40 14 0 0,0 0-8 15,39-30 19-15,-39 30 0 0,0 0-11 16,33-37 3-16,-33 37-8 15,20-37 0-15,-20 37 5 16,0 0 18-16,13-37-16 0,-13 37-9 16,0 0 23-16,0-44-36 15,0 44 20-15,0 0 8 0,-13-41 8 16,13 41-22-16,-20-48-13 0,0 11 15 16,20 37 0-16,-26-48 9 15,-7 8-14-15,7-1-1 0,0-3-52 16,-7-4 4-16,7 0 29 0,-1 0-3 15,8 3 26-15,5 1 3 16,1 3-11-16,7 8 14 16,6 33-18-16,-13-29 18 0,13 29 8 15,0 0-20-15,0 0 9 0,0 0-13 16,0 0-36-16,0 0 6 16,0 0-22-16,0 0-38 0,0 0-57 15,0 0-66-15,0 0-46 0</inkml:trace>
  <inkml:trace contextRef="#ctx0" brushRef="#br0" timeOffset="457">954 783 550 0,'0'0'33'0,"0"0"9"0,0 0 84 16,0 0-17-16,0 0 8 16,0 0 10-16,26 37 2 0,-6-4-10 15,-7 0 13-15,0-3-21 0,-6 11 36 16,-1-1-17-16,-6 5-35 16,7-1-10-16,-7 0-31 0,0 1 17 15,0 3-31-15,0-8-11 0,0-7-12 16,-7 1-17-16,7-34 0 15,-6 33-6-15,6-33 10 16,-7 29-9-16,7-29 16 0,-13 41-11 16,13-41-46-16,0 0-95 15,0 0-131-15,0 0-88 0,0 0-87 16</inkml:trace>
  <inkml:trace contextRef="#ctx0" brushRef="#br0" timeOffset="1865">1755 509 373 0,'0'0'56'0,"0"0"21"15,0 0-8-15,0 0-2 0,0 0 15 16,0 0 11-16,0 0 34 15,0 0 10-15,0 0-1 0,0 0-17 16,0 0 34-16,0 0-34 16,0 0-66-16,0 0-17 0,0 0-15 15,0 0-13-15,-19-29-8 0,-1-1-13 16,-6-3 22-16,6-4-1 16,-6-3-1-16,-1-5-22 0,1 1 8 15,-7 0 14-15,7 7 8 0,-7 3-15 16,-6 1-14-16,6 7-2 15,-13 0 4-15,6 4 12 0,1 11 9 16,-7 0-9-16,0 7 5 0,13 1-16 16,-6-1 18-16,6 8-5 15,0-1-6-15,0-3-11 0,33 0 10 16,-39 4 14-16,6 0 11 16,0-1-9-16,0-3-21 0,0 4 3 15,0-4 1-15,7 4 27 16,-7 0-18-16,33-4 4 0,-39 0-19 15,39 0-10-15,-40 3 18 0,8 8 6 16,-1 0-2-16,33-11-13 16,-40 41 13-16,7 0 4 0,7-1 13 15,6-3-17-15,-6 4 0 0,13-4 0 16,0 0 18-16,0-4-13 16,6-3 1-16,7-30 17 0,-13 33-16 15,13-33-22-15,0 0 15 0,0 0 6 16,0 0 8-16,0 0-6 15,0 0-8-15,0 0 0 16,0 0-4-16,0 0 22 0,0 0 3 16,0 0-8-16,0 0-18 0,0 0 30 15,0 0-20-15,0 0 4 16,0 0 1-16,0 0-20 0,0 0 6 16,0 0-8-16,0 0 17 0,-7-30 6 15,7 30-11-15,0-40-9 16,7 3 3-16,0 7-3 0,-1 1 9 15,-6 3 5-15,0 26-2 0,0-37-17 16,0 37 10-16,13-37-4 16,-13 37 5-16,0-30 3 15,0 30-5-15,-6-33-18 0,6 33-12 16,6-30 14-16,-6 30 10 0,0 0 28 16,0 0-15-16,0 0-2 15,0 0-5-15,0 0-12 0,0 0 11 16,0 0 9-16,0 0 11 0,0 0-6 15,0 0-23-15,0 0 15 16,0 0 11-16,0 0-5 0,0 0-3 16,0 0-22-16,0 0 8 0,0 0 7 15,0 0-4-15,0 0-7 16,0 0 29-16,0 0 0 16,-13 41 11-16,0-4-3 0,0 0-22 15,0-4-17-15,13-33 10 0,-7 41 18 16,1-12-11-16,6-29 17 15,-14 34-12-15,14-34-17 0,0 0 8 16,0 0-4-16,0 0 15 0,0 0 3 16,0 0-2-16,0 0 1 15,0 0 2-15,0 0 11 0,0 0 1 16,0 0-11-16,0 0-22 0,27-30 3 16,-1 1 9-16,-6-1 20 15,-1 0-16-15,1 1-21 16,-20 29-4-16,26-33 4 0,-26 33 25 15,40-19-4-15,-1 8-13 0,-6 11 7 16,0 4-14-16,0-1 22 16,-33-3 6-16,33 12-5 0,-33-12-28 15,0 0-34-15,33 11-85 0,-33-11-45 16,32 11-21-16,-32-11-6 16,27 7 12-16,-27-7 5 0,0 0-66 15</inkml:trace>
  <inkml:trace contextRef="#ctx0" brushRef="#br0" timeOffset="2940">1716 29 444 0,'0'0'61'0,"0"0"-20"16,0 0-22-16,0 0-14 15,0 0 8-15,0 0 12 0,0 0 14 16,0 0 0-16,0 0 10 0,13 33-6 15,-13-33 37-15,13 41-10 16,7-8-31-16,-20-33 34 0,20 41-22 16,-20-41-18-16,19 37 5 15,-19-37-22-15,20 33-1 0,-20-33-3 16,0 0 2-16,0 0-21 16,0 0 9-16,26 30 4 0,-26-30-15 15,0 0 17-15,0 0-5 16,0 0-3-16,0 0 5 0,0 0 0 15,0 0-9-15,0 0-3 0,0 0 0 16,0 0 7-16,0 0 5 16,0 0-18-16,0 0 20 0,0 0-11 15,0 0 1-15,7 29-14 0,-7-29 24 16,0 0 6-16,0 0-13 16,0 0 0-16,20 30 3 15,-20-30-19-15,0 0 29 0,0 0-5 16,0 0-8-16,0 0-5 0,0 0 5 15,6 33 0-15,-6-33 8 16,0 0-16-16,0 0 8 0,0 0 0 16,0 0-11-16,0 0 11 0,0 0-22 15,0 0 16-15,0 0-18 16,0 0-3-16,0 0-7 0,0 0 4 16,0 0 14-16,0 0-1 0,0 0-1 15,0 0-8-15,0 0-3 16,0 0-8-16,0 0 25 15,0 0 0-15,0 0 3 0,0 0-1 16,0 0 7-16,13 30 0 0,-13-30 3 16,0 0-4-16,0 0 4 15,0 0 0-15,0 0 0 0,0 0-7 16,0 0 11-16,0 0 10 0,0 0-8 16,0 0-2-16,0 0-4 15,0 0 11-15,0 0-1 0,0 0-4 16,0 0 3-16,0 0 7 0,0 0-19 15,0 0-5-15,0 0 2 16,0 0-18-16,0 0-35 16,0 0-33-16,0 0-58 0,0 0-50 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4:48.4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1393 204 347 0,'0'0'43'0,"0"0"10"15,0 0 25-15,0 0 13 0,0 0 14 16,0 0 13-16,0 0 3 16,0 0-14-16,0 0-42 0,0 0-25 15,0 0-15-15,0 0 21 16,0 0 31-16,0 0-14 0,0 0-11 15,0 0-52-15,0 0 28 16,0 0-36-16,0 0 13 0,0 0 17 16,0 0-31-16,0 0 22 0,0 0-26 15,0 0 39-15,0 0-29 16,0 0 3-16,0 0 51 0,0 0 61 16,13 29-4-16,-13-29-57 0,13 33 17 15,-13-33-18-15,14 37-25 16,-14-37 8-16,13 34-12 0,0-1-21 15,-13-33 13-15,13 33-11 16,-13-33-14-16,13 33 33 0,-13-33-17 16,0 0-19-16,0 0 34 15,13 30-19-15,-13-30-3 0,0 0 3 16,13 29-17-16,-13-29 37 0,0 0-20 16,0 0-5-16,7 30 5 15,-7-30-9-15,0 0 16 0,0 0-5 16,13 33-8-16,-13-33 16 0,0 0-20 15,0 0 10-15,0 0 4 16,0 0-4-16,0 0 15 0,0 0-28 16,0 0 22-16,0 0-9 0,0 0-10 15,0 0 25-15,0 0-23 16,0 0 12-16,0 0-15 16,0 0 6-16,0 0 11 0,0 0-16 15,0 0-9-15,0 0 30 0,0 0-25 16,0 0 14-16,0 0 0 15,0 0-21-15,0 0 0 0,0 0-17 16,0 0 1-16,0 0 24 0,0 0-16 16,7 30 29-16,-7-30-30 15,0 0-14-15,0 0 12 0,0 0-38 16,0 0 0-16,0 0-1 0,13 29 10 16,-13-29 5-16,0 0 20 15,0 0 13-15,0 0 5 16,0 0 1-16,0 0 21 0,0 0-4 15,0 0 11-15,0 0-1 0,0 0-15 16,0 0 17-16,0 0-17 16,0 0 9-16,0 0-4 0,0 0 2 15,0 0-13-15,0 0 7 0,0 0 4 16,0 0 0-16,0 0 7 16,0 0-3-16,0 0-11 0,0 0 7 15,0 0 0-15,0 0-4 0,0 0-8 16,0 0-16-16,0 0 3 15,6 30-3-15,-6-30-16 0,0 0 10 16,0 0-5-16,0 0 4 0,0 0 1 16,0 0 12-16,0 0-2 15,0 0 10-15,0 0 4 16,0 0 7-16,0 0-13 0,0 0 26 16,0 0-2-16,0 0-11 0,0 0 6 15,0 0 6-15,0 0-9 16,0 0-14-16,0 0 8 0,0 0 1 15,0 0 17-15,0 0-21 0,0 0 5 16,0 0 9-16,0 0 9 16,0 0 16-16,0 0 21 0,0 0-21 15,0 0-7-15,0 0-27 0,0 0 11 16,0 0-10-16,0 0-6 16,0 0 9-16,0 0 6 15,0 0-11-15,0 0 12 0,0 0-7 16,0 0 6-16,-32-8-3 0,32 8 9 15,-33 0 3-15,33 0 9 16,-40 0-11-16,14 8-10 0,26-8 10 16,-46 4-3-16,7-1-10 0,6 1 5 15,0-4-5-15,0 4 8 16,0-4-16-16,7 0 8 0,26 0-4 16,-40 0 4-16,40 0 7 15,-39 3-7-15,39-3 27 0,0 0-14 16,0 0-11-16,0 0 0 15,0 0 1-15,-33 8-8 0,33-8 8 16,0 0 13-16,0 0-12 16,0 0 4-16,0 0 12 0,0 0 7 15,0 0-5-15,0 0 4 0,0 0-26 16,0 0-10-16,0 0 27 16,0 0-9-16,0 0-15 0,0 0 17 15,0 0-20-15,0 0 19 0,0 0-7 16,0 0-6-16,0 0 7 15,0 0-29-15,0 0 26 0,0 0 0 16,0 0 11-16,0 0-15 16,33-4-3-16,0 0-2 0,-33 4 16 15,39 0-14-15,1-3 15 16,-1-1-8-16,-6 0 8 0,0-3 7 16,0-1-33-16,-33 8 39 0,39-7-26 15,1 3-8-15,-40 4 10 16,39-7-12-16,-39 7 15 0,33 0 12 15,-33 0-12-15,0 0-6 0,0 0 6 16,0 0 3-16,0 0-3 16,0 0-3-16,0 0 3 0,0 0 8 15,0 0-8-15,0 0 6 16,0 0-1-16,0 0 6 0,0 0-27 16,0 0 4-16,0 0-1 15,33 4 13-15,-33-4-9 0,0 0-22 16,0 0 10-16,0 0-4 0,0 0-9 15,0 0 23-15,0 0-18 16,0 0-4-16,0 0 9 0,0 0-9 16,0 0-10-16,0 0-19 0,0 0-44 15,0 0-5-15,0 0 2 16,0 0-16-16,0 0-4 0,0 0 12 16,0 0 32-16,0 0 19 0,0 0 32 15,0 0 16-15,0 0 14 16,-20-30 7-16,20 30 6 15,0 0 11-15,0 0 12 0,0 0 16 16,0 0 6-16,0 0 8 0,0 0 8 16,0 0 10-16,0 0-15 15,0 0 14-15,-33-22 5 0,33 22-1 16,0 0-5-16,0 0 2 0,0 0-17 16,0 0-8-16,-33-15 9 15,33 15-18-15,0 0-19 0,-33-22 2 16,33 22-14-16,0 0 0 0,-32-18 0 15,32 18 10-15,0 0-29 16,-33-23 22-16,33 23 7 16,-33-14-4-16,33 14-18 0,0 0 20 15,-33-23-39-15,33 23 49 0,-33-18 22 16,33 18-29-16,0 0-5 16,-39-18-12-16,39 18-6 0,0 0 24 15,-33-19-17-15,33 19-21 0,0 0 20 16,0 0-15-16,-33-22 10 15,33 22 1-15,0 0-11 0,0 0 13 16,-33-22-43-16,33 22 54 0,0 0-18 16,0 0-3-16,-33-22 0 15,33 22-15-15,0 0 31 16,0 0-23-16,-33-8 27 0,33 8-25 16,-32-15 5-16,32 15 19 0,-33-11-20 15,33 11 15-15,-33-11-26 16,33 11 22-16,0 0 6 0,0 0-21 15,-40-18 25-15,40 18-41 0,0 0 27 16,-32-19 4-16,32 19-10 16,0 0 13-16,0 0-16 0,-27-26 17 15,27 26-27-15,0 0 16 0,0 0 5 16,-33-25-3-16,33 25 21 16,0 0-3-16,-32-23 0 0,32 23-7 15,-33-14-21-15,33 14 41 0,-33-11-22 16,33 11 6-16,-33-8-29 15,33 8 9-15,0 0 19 16,-33-7-21-16,33 7 19 0,-33-4-3 16,33 4-23-16,0 0 21 0,-32 0-9 15,32 0 6-15,-40 0 12 16,40 0-14-16,-33 0 32 0,33 0-17 16,-33 0-9-16,33 0 13 0,-39 0-16 15,39 0-7-15,-33 4 0 16,33-4-13-16,-39 7 32 15,39-7-19-15,-33 4 2 0,33-4-7 0,-33 0 2 16,33 0 11-16,0 0-12 16,0 0-5-16,-33 7 17 15,33-7-16-15,0 0 8 0,0 0-5 16,-33 19 2-16,33-19 33 0,0 0-30 16,0 0 25-16,-33 22-22 15,33-22 1-15,0 0 4 0,-32 22-14 16,32-22 23-16,0 0-30 0,-33 18 19 15,33-18-6-15,-33 26 0 16,33-26 11-16,0 0-21 0,-20 37 10 16,20-37 20-16,-33 37-29 0,33-37 28 15,-19 33 18-15,19-33-23 16,0 0-10-16,-20 34 8 16,20-34-8-16,0 0-4 0,0 0 13 15,0 0-8-15,0 0-16 0,0 0 33 16,0 0-28-16,0 0-14 15,0 0 34-15,0 0-14 0,0 0-3 16,0 0 14-16,0 0-20 0,0 0 9 16,0 0 5-16,0 0-10 15,0 0 5-15,0 0 13 0,0 0-13 16,0 0 27-16,0 0-16 0,0 0 9 16,0 0 14-16,0 0-30 15,0 0 16-15,0 0-20 0,0 0-6 16,6-41 18-16,1 4-27 15,6 0-4-15,0 4 14 0,-6-8-36 16,-1 8 24-16,1 0 17 16,-7 3-20-16,0 30 15 0,7-29 2 15,-7 29-9-15,0 0 21 0,0-34-26 16,0 34 22-16,0 0-3 0,0 0-6 16,0 0 21-16,0 0-22 15,0 0 0-15,0 0 11 0,0 0-13 16,0 0 23-16,0 0-19 0,0 0-1 15,0-25-7-15,0 25-9 16,0 0 20-16,0 0-21 16,0 0 25-16,-20-34 18 0,20 34-46 15,0 0 24-15,0 0 10 0,0 0-23 16,0 0 8-16,0 0 20 16,0 0-22-16,0 0 3 0,0 0 6 15,0 0-20-15,0 0 4 0,0 0 6 16,0 0-12-16,0 0 32 15,0 0-21-15,0 0 9 0,0 0 14 16,6 37 15-16,-6-7-14 0,0-30-7 16,7 44 16-16,-7-7 1 15,0 0-5-15,0 0-7 16,-7 0 5-16,1-7-24 0,-1-1 24 16,7-29 2-16,-13 48-20 0,7-15 5 15,6-33 12-15,0 0-33 16,-20 37 28-16,20-37-16 0,0 0-6 15,0 0 28-15,0 0-22 0,-20 30 7 16,20-30-3-16,0 0-11 16,0 0 27-16,0 0-32 0,0 0 16 15,0 0 5-15,0 0-10 0,0 0 10 16,0 0 1-16,0 0-9 16,0 0 13-16,0 0-15 0,0 0 5 15,0 0 0-15,0 0 7 16,0 0-3-16,0 0-10 0,40-4 14 15,-8-3-20-15,1-4 3 16,-6 0 25-16,-27 11-25 0,39-8 1 16,-13 5 21-16,-26 3-21 0,40 3 32 15,-40-3-11-15,33 4-7 16,-1 0 28-16,-32-4-8 0,27 3-24 16,-27-3 23-16,33 8-22 0,-33-8-6 15,32 7 12-15,-32-7-15 16,33 7-3-16,-33-7 26 0,0 0-26 15,33 12 13-15,-33-12 10 16,0 0-20-16,0 0 12 0,0 0-3 16,0 0-3-16,0 0 4 15,0 0-11-15,0 0 7 0,0 0 9 16,0 0 2-16,26 11 3 0,-26-11-8 16,0 0-6-16,0 0 5 15,0 0-5-15,0 0 13 0,0 0-13 16,0 0-5-16,0 0 16 0,0 0-14 15,0 0 19-15,0 0-22 16,0 0-1-16,0 0-51 0,0 0-78 16,0 0-25-16,0 0-85 0,0 0-94 15,0 0 28-15,0 0 37 16,0 0 14-16,0 0 23 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0:33.3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10409 1895 1082 0,'0'0'156'16,"0"0"43"-16,0 0 4 15,0 0-11-15,0 0-18 0,-40 8-42 16,-6-12-28-16,0 0-48 16,-13 1 9-16,-13 3 6 15,-7-8-4-15,-6 5-10 0,-14 3-34 16,-13-4 27-16,-13 4-31 16,-13 0 4-16,-26-4-4 0,-26 4-2 15,-21 4 4-15,-19-4 24 16,-13 0-7-16,-6 0-8 0,-8 0-13 15,8 0 1 1,-14 0-3-16,6 0-15 0,-5 4 19 16,-1-1 5-16,0 1 8 15,7 3-8-15,-1 1-24 0,1-5 0 16,-7 5 12-16,0 3-3 16,0-4-9-16,-6 1 0 0,13-1-10 15,19-3 14-15,7 0 3 16,20 7-7-16,19-4 0 0,7-3-8 15,7 3 4-15,13-3 14 16,6 7-6-16,0-4-11 0,7 1 7 16,-13-5 0-16,-1 8-3 15,8-7 15-15,-1 11-12 16,7-4-9-16,13 0 0 16,13 0 15-16,13-7-1 0,7 3 1 15,7 4-3-15,-1-3-9 16,14-5 8-16,-1 1-2 0,14 0 3 15,13-1 0-15,6 1-1 16,14 0-7-16,39-4-11 0,0 0 16 16,-40 4 5-16,40-4 1 15,0 0-17-15,0 0-2 0,0 0 16 16,0 0 4-16,0 0-1 16,0 0-9-16,0 0 3 15,0 0 0-15,0 0 0 0,0 0 13 16,-13 55-11-16,7-11 4 15,6 4-3-15,0 0 3 16,0 19 50-16,-13 10-26 0,6 12-9 16,-6 18-13-16,-7 8 1 15,0 10-1-15,-6 12 4 0,6 3 0 16,-6 5-6-16,6-9-6 16,1-10 3-16,-1-4 1 0,0-4 5 15,1-11 11-15,5-3 31 16,-5-12-8-16,-8-3-20 15,8-4-1-15,6-4-4 0,-7-4-12 16,7 1-9-16,-7 0-1 0,7-4-1 16,0-8 2-16,0 1 3 15,-1-1 13-15,-5-7-7 16,6-7-6-16,6-4 0 16,0 0-8-16,1-7 0 0,-1-4 8 15,7-37 5-15,-6 51 3 16,6-14-1-16,0-37-7 0,-7 41-11 15,7-41 11-15,0 0 7 16,-6 44-3-16,6-44-2 0,0 37-9 16,0-37 4-16,0 0 14 15,0 37-11-15,0-37-5 0,0 0-3 16,0 37 13-16,0-37 3 16,0 0-5-16,0 0-6 15,0 0-12-15,0 0 18 0,19 44 3 16,-19-44-6-16,0 0-7 15,59 34 4-15,-13-20 9 16,14-6-3-16,-1-1-3 0,20-3-13 16,-7-4 13-16,26-4 15 15,14-7-15-15,13 0 0 0,13-4-15 16,7-3 23-16,6 3 4 16,6-4-12-16,8 8-18 0,-1 0 14 15,-6 4 1-15,-1 0 5 16,8-1-5-16,-8 4-8 15,14 8 1-15,0 0 17 0,6 0 0 16,1-1-13-16,6 5 0 16,6-5 3-16,8 5 3 0,-1-5 4 15,0 1-11-15,-7 0-3 16,8-1 7-16,-14-3 17 0,6 0-14 16,1 0-33-16,-1 0-15 15,-6-7 17-15,7 3 20 16,-1-3-4-16,8 3 4 0,-1 1-4 15,-7-1 4-15,1-3 11 16,-7 3-7-16,-7 0-6 16,-6 8 0-16,0-4 3 0,-13-4 13 15,-7 0-11-15,-7 1 0 16,1 3-12-16,-7-4 24 0,-7 0-4 16,-6 1 0-16,7 3-10 15,-8-4 4-15,8 4 14 0,-7 0-2 16,-7 0-14-16,-6 0 3 15,-1 0 12-15,-12 0 1 0,-7 0-8 16,-7 0-7-16,1 4 7 16,-14-8 6-16,0 0-1 15,-6 4-15-15,-7-3 10 0,0-1 9 16,-13-3 0-16,0-5-9 16,-13 1-4-16,-33 11-2 15,46-29 17-15,-46 29-2 0,33-48-12 16,-7 7-1-16,-12-3 4 15,-8-1 4-15,1 1 6 0,-14-8-3 16,1-3-5-16,-1-4-11 16,0-4 1-16,7 0 10 0,-6-3-2 15,6-8 6-15,0-11 0 16,0 4 2-16,0-4 3 0,0 0-11 16,0 0-6-16,0-4-2 15,0 4 13-15,6-4-1 16,-6 1-4-16,-6 6 5 15,6-3 0-15,6 8-2 0,-6-1-1 16,7 1-2-16,-7-1-11 16,13 4 7-16,-6 4 10 0,-1 0 0 15,1 0 1-15,6-4-7 16,-6 4-8-16,6 3 8 0,0 1-4 16,0 3 1-16,-6-4 9 15,-1-3-2-15,1 7-1 0,-1-7-1 16,1 0-2-16,-1 0-11 15,1 3 5-15,0 4-2 16,-1 8 14-16,1 7-1 16,-7 0 2-16,-7 15-7 0,7 33 0 15,-6-45 0-15,6 45-7 16,0-37 2-16,0 37 12 0,0 0 2 16,0 0-3-16,0 0-6 15,0 0-8-15,0 0-4 0,0 0 18 16,0 0-2-16,0-33 0 15,0 33-4-15,0 0 0 0,0 0-8 16,0 0 12-16,0 0 2 16,0 0-10-16,0 0-69 0,0 0-176 15,0 0-313 1,0 0-245-16</inkml:trace>
  <inkml:trace contextRef="#ctx0" brushRef="#br0" timeOffset="832">4849 1999 640 0,'0'0'151'0,"0"0"-1"16,0 0 20-16,0 0 55 0,0 0 1 16,0 0-35-16,0 0-14 15,0 0-58-15,0 0-16 0,0 0-6 16,0 0 85-16,-39 29-28 16,13 19-24-16,6 15-18 15,-6 26-23-15,-1 14 2 0,-5 16 6 16,5 6 3-16,1 12-20 15,0 14-22-15,6 5 4 16,7 6-18-16,0 1-21 0,0-8-11 16,-1-7-9-16,1-8 11 15,-6-11 10-15,-1-7 15 0,7-11-11 16,-7-7-15-16,7-12 5 16,-7-7 15-16,0 0 20 0,7-11-13 15,-6 0-9-15,5-8 9 16,-5 1-8-16,6-1-3 15,-7 1-6-15,7-1-11 0,0-3-3 16,6-8-9-16,0-3 4 16,1-15 1-16,6-37 9 15,-7 37-14-15,7-37 0 0,0 0 0 16,0 0 16-16,0 0 2 16,0 0-14-16,0 0-7 0,0 0 3 15,0 0-11-15,0 0-77 16,0 0-61-16,0 0-47 0,0 0-66 15,0 0-121-15,0 0-303 16,27-44-179-16</inkml:trace>
  <inkml:trace contextRef="#ctx0" brushRef="#br0" timeOffset="1544">2523 1677 791 0,'0'0'141'16,"0"0"7"-16,0 0 6 15,0 0 13-15,0-51 4 0,13-5-35 16,0-7-21-16,7-10-42 16,6-12-21-16,7-11-10 15,-6-12-35-15,5-10 18 0,-5 4 20 16,6 7 47-16,-1 14 20 15,-12 16-2-15,6 17-42 16,-12 16 6-16,-14 44-42 0,13-41-7 16,-13 41-29-16,0 0-15 15,0 0 105-15,0 0-17 0,39 34-7 16,1 14-30-16,-8 15 46 16,-5 10-7-16,-1 9-20 15,0 6-25-15,-6 1-10 0,0-8 25 16,-7-3 6-16,0-8-8 15,0-11-17-15,0-7-14 0,-6-11 9 16,-1-12-2-16,-6-29-15 16,0 0 3-16,0 33 9 0,0-33-12 15,0 0 15-15,0 0-19 16,0 0 1-16,0 0 6 16,0 0-101-16,0 0-134 0,0 0-205 15,0 0-272-15,0 0-73 16</inkml:trace>
  <inkml:trace contextRef="#ctx0" brushRef="#br0" timeOffset="1789">2687 1023 1400 0,'0'0'136'0,"0"0"123"15,0 0 42-15,0 0-29 16,0 0 9-16,0 0-33 0,0 0-64 16,46-22-48-16,7 11-8 15,6 4-40-15,7-1-54 0,-7 5-1 16,0-1-33-16,-6-3-45 16,-7-1-112-16,0 1-169 0,0 3-245 15,0-3-255-15</inkml:trace>
  <inkml:trace contextRef="#ctx0" brushRef="#br0" timeOffset="2257">7241 421 1855 0,'0'0'56'0,"0"0"46"0,0 0 29 15,0 0 83-15,0 0-45 16,-6 63-60-16,6 4-33 15,-7 3-37-15,7 0-13 16,-6 4-12-16,6 0 6 0,-7-4-20 16,7-7 5-16,-6-8-45 15,-1-7-206-15,0-7-235 0,7-41-175 16,-13 33 4-16</inkml:trace>
  <inkml:trace contextRef="#ctx0" brushRef="#br0" timeOffset="2755">7327 270 1519 0,'0'0'269'0,"-7"-56"20"16,7 16-24-16,0 40-62 0,0-45-51 15,0 45-43-15,7-40-47 16,-7 40-30-16,0 0-32 0,39-41-4 15,1 15 17-15,-1 11-6 16,7 8-4-16,0 11-3 0,7 3 0 16,-7 12 5-16,-7 10 7 15,-39-29-8-15,46 52 8 0,-26-4-2 16,-7-4 8 0,-20 1-1-16,-12-1 4 0,-27-3-16 15,-7-1 2-15,-13-3-16 16,7-7 1-16,7-1 8 0,-1-10 13 15,14-8-3-15,39-11-10 16,0 0-20-16,-40 0 6 0,40 0 4 16,0 0 10-16,0 0-6 15,46-8-11-15,13 12 17 0,7 7 8 16,0 4-4-16,0 15-7 16,-1 7-4-16,-6 3 7 0,-6 12 45 15,-7 0 52-15,-7 3-6 16,-12 0-12-16,-8 1 1 15,-25-4 9-15,-20-4-19 16,-14 0-32-16,-19-8-28 0,-20-6 0 16,-6-1-19-16,-14-11-111 15,-6-7-118-15,0-4-207 0,6-4-280 16,7-3-112-16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0:47.6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131 1346 936 0,'0'0'156'0,"0"0"113"16,0 0-59-16,-46 15-47 15,46-15-82-15,0 0-15 16,0 0-34-16,-33 52-27 0,33-52 3 16,0 0-4-16,0 0 4 15,-6 45-13-15,6-45 32 16,0 0 20-16,0 0-6 15,0 0-41-15,0 0 14 0,0 0-4 16,0 0-10-16,0 0 41 16,0 0-24-16,0 0-21 15,0 0 14-15,0 0-14 0,0 0 12 16,0 0 8-16,-46 4-12 16,46-4-4-16,0 0-13 0,0 0-2 15,0 0 47-15,0 0 15 16,0 0-23-16,0 0-33 15,0 0 9-15,0 0 0 16,0 0-9-16,59 26 15 16,-13-19-30-16,-46-7-17 0,52-11 29 15,-52 11-6-15,0 0 13 16,0 0 12-16,33-55 13 0,-33 55 5 16,0-42 6-16,0 42-18 15,0 0-5-15,-52-22 16 16,52 22-5-16,-53 7-5 0,53-7-14 15,-53 26 0-15,53-26-24 16,0 0-232-16,-26 45-302 16,26-45-119-16</inkml:trace>
  <inkml:trace contextRef="#ctx0" brushRef="#br0" timeOffset="396">1216 1658 1513 0,'0'0'67'16,"0"0"-5"-16,0 0 78 15,0 0-76-15,0 0-16 16,0 0-69-16,0 0 35 0,53 29-32 15,-53-29 28-15,52 8 10 16,-52-8-37-16,53-15 38 16,-53 15-32-16,0 0 11 0,33-52 21 15,-33 52 8-15,0-52 13 16,0 52 25-16,0 0 1 0,0 0-15 16,-59-29-13-16,6 25 9 15,14 19-46-15,39-15 8 16,-46 33-24-16,46-33 13 15,-27 41 21-15,27-41-2 16,0 40-42-16,0-40-71 0,0 0-121 16,53 30-103-16,-1-23-11 15,-6-7 14-15,-6-11-39 0</inkml:trace>
  <inkml:trace contextRef="#ctx0" brushRef="#br0" timeOffset="789">2084 1213 1113 0,'0'0'172'0,"0"0"53"0,0 0-64 15,0 0-77-15,0 0-47 16,0 0-5-16,46 4-14 0,-46-4 14 15,0 0-17-15,0 0-19 16,39-11 23-16,-39 11-32 16,0 0 9-16,0 0 27 0,33-44-20 15,-33 44 5 1,20-45-16-16,-20 45 110 0,0 0-10 16,-7-37-40-16,7 37-8 15,-39-7-24-15,-1 14-1 0,40-7-41 16,-52 26 31-16,52-26-9 15,-46 33 20-15,46-33-15 16,0 0-10-16,0 0-9 0,0 0 7 16,0 0-42-16,0 0-41 15,0 0-63-15,0 0-142 0,0 0-116 16,0 0-108-16</inkml:trace>
  <inkml:trace contextRef="#ctx0" brushRef="#br0" timeOffset="1189">2366 377 1817 0,'0'0'281'15,"0"-29"-74"-15,0 29-52 0,0 0-63 16,0 0-45-16,0 0-11 16,0 0 46-16,0 0-34 15,0 0-10-15,0 0-12 0,0 0-10 16,0 0-11-16,0 0 5 16,0 0-14-16,0 0-1 0,26 11 19 15,-26-11-5-15,0 0-4 16,0 0-21-16,33-30 9 0,-33 30 11 15,7-33 29-15,-7 33 12 16,0 0-16-16,0 0-5 16,-46-16-10-16,6 20-14 0,1 12 12 15,0 2-7-15,39-18-11 16,-33 33 13-16,33-33-30 0,-40 37-155 16,40-37-231-16,-19 41-303 15,19-41-24-15</inkml:trace>
  <inkml:trace contextRef="#ctx0" brushRef="#br0" timeOffset="1552">1005 955 1403 0,'0'0'156'0,"0"0"108"0,0 0-14 16,0 0-62-16,0 0-35 15,0 0-52-15,0 0-42 0,0 0-24 16,52 7-7-16,-52-7-25 16,0 0 8-16,40-4-19 0,-40 4 18 15,0 0-2-15,0 0-17 16,13-37 11-16,-13 37-2 0,0-37-12 15,0 37 52-15,0 0-9 16,0 0 5-16,-53-29 25 16,53 29-43-16,-46-8 8 15,46 8-7-15,0 0-25 0,-39 8 20 16,39-8-33-16,0 0-190 16,0 0-292-16,0 0-336 0</inkml:trace>
  <inkml:trace contextRef="#ctx0" brushRef="#br0" timeOffset="2188">4457 155 1237 0,'0'0'194'15,"0"0"80"-15,0 0-64 16,0 0-96-16,0 0-36 0,0 0-43 15,0 0-27-15,0 0 7 16,0 0-12-16,0 0 0 0,0 0 0 16,0 0-10-16,0 0 14 15,0 0-7-15,0 0-43 16,0 0 2-16,39-4 11 0,-39 4 30 16,0 0-19-16,33-37 19 15,-33 37 0-15,7-41 14 0,-7 41 34 16,0-40 17-16,0 40 16 15,0 0 0-15,-33-26-23 0,0 18 5 16,0 20-5-16,0 10-14 16,-6 4-14-16,13 3-5 15,6 4-3-15,7 1-11 0,0-1 0 16,19 4 4-16,1-8 5 16,-7-29-13-16,39 38-4 15,-6-12 3-15,0-15-15 0,6-3-15 16,-6-8 13-16,-7-8 16 15,-26 8 1-15,33-26-6 0,-6-4-9 16,-14-7 2-16,-13 4 33 16,-7-4 39-16,1 3 3 0,-14 5-22 15,20 29-31-15,-40-19-3 16,1 12-10-16,0 11-12 16,6 11-38-16,33-15-174 0,-40 33-265 15,40-33-211-15</inkml:trace>
  <inkml:trace contextRef="#ctx0" brushRef="#br0" timeOffset="2791">6870 315 931 0,'-46'-19'166'0,"46"19"26"15,-46 4 6-15,46-4 11 0,-40 29-32 16,40-29-82-16,-26 37 22 15,13-7-1-15,13-30-4 0,0 37-61 16,0-37-15-16,26 40-6 16,-26-40-4-16,33 26-16 15,0-15-5-15,-33-11-15 16,33 4 28-16,-33-4-7 0,0 0-4 16,32-26-7-16,-18 0 0 15,-8-3 21-15,-6-1 36 0,-13 4 33 16,13 26-21-16,-33-40-23 15,7 18-22-15,-7 10-1 0,33 12-8 16,-46 0 3-16,7 8-18 16,39-8-6-16,-33 26 0 0,33-26 20 15,-27 29 0-15,27-29-3 16,-6 37-15-16,6-37 11 0,0 0-16 16,46 30 3-1,-13-15-11-15,0-8 6 0,-33-7 4 16,39-4-2-16,-39 4-3 15,26-22 15-15,-26 22-11 0,13-41 11 16,-13 12 15-16,0 29-8 16,-19-30-16-16,19 30 2 0,-33-14-2 15,0 10-33-15,33 4-147 16,-39 22-206-16,39-22-234 0,-27 41 15 16</inkml:trace>
  <inkml:trace contextRef="#ctx0" brushRef="#br0" timeOffset="3299">7008 1176 1982 0,'0'0'331'0,"32"37"-85"16,-32-37-90-16,0 0-76 15,0 0-32-15,0 0-9 0,0 0-19 16,0 0-9 0,0 0-8-16,0 0-15 0,0 0-15 15,0 0-41-15,0 0-18 16,0 0-11-16,0 0-25 0,0 0 1 16,0 0-2-16,0 0 32 15,0 0 43-15,0 0 60 0,20-40-50 16,-7 3 46-16,-13 37 87 15,-13-41 43-15,13 41 20 0,0 0-45 16,-39-22-30-16,39 22-1 16,-53-4-14-16,20 15-23 0,33-11 11 15,0 0-17-15,-46 37-17 16,46-37-7-16,-19 45 0 16,19-45-8-16,0 40-7 15,0-40 11-15,0 0-4 0,0 0-17 16,39 33-33-16,0-18-2 15,-39-15 24-15,46-11 21 0,-46 11 0 16,46-33-8-16,-46 33-2 16,33-41 10-16,-33 41 18 0,13-40 5 15,-13 40-7-15,0 0-30 16,0 0-79-16,-39-19-219 0,39 19-226 16,-59 8-191-16</inkml:trace>
  <inkml:trace contextRef="#ctx0" brushRef="#br0" timeOffset="3720">5370 1317 1653 0,'0'0'118'16,"0"0"70"-16,0 0 62 16,0 0-30-16,0 0-67 15,0 0-61-15,-19 40-32 0,19-40-20 16,6 45-8-16,-6-45-4 16,0 0-13-16,0 0-15 15,46 30 4-15,-46-30-4 0,46 8 6 16,-46-8-6-16,46-24 3 15,-46 24-11-15,33-44 3 0,-7 7-6 16,-19 0 16-16,-7 37 4 16,-7-44-17-16,7 44-12 0,-19-41 20 15,19 41-5-15,-46-18 5 16,0 14 5-16,-7 15 12 16,14 8-17-16,-1-1-7 0,40-18-6 15,-39 26 17-15,39-26-15 16,0 0-145-16,0 0-157 0,0 0-230 15,0 0-100-15</inkml:trace>
  <inkml:trace contextRef="#ctx0" brushRef="#br0" timeOffset="4128">5659 588 742 0,'0'0'176'0,"0"0"71"16,0 0 40-16,0 0-39 0,0 0-50 16,0 0-49-16,0 0-32 15,0 0-65-15,0 0-24 0,0 0-7 16,0 0 1-16,46 22 0 15,-46-22-29-15,46 4 7 16,-46-4 0-16,40-15 21 0,-40 15 3 16,0 0 10-16,20-30 44 15,-20 30 27-15,6-33-2 0,-6 33-27 16,0 0-32-16,-39-18-36 16,-1 14 4-16,1 11 2 0,-1 8-6 15,40-15-12-15,-39 22 10 16,39-22 5-16,0 0-7 0,-33 37-2 15,33-37 8-15,-13 34-66 16,13-34-113-16,0 0-166 16,0 0-216-16,0 0-60 0</inkml:trace>
  <inkml:trace contextRef="#ctx0" brushRef="#br0" timeOffset="4731">5094 181 877 0,'0'0'75'15,"0"0"41"-15,0 0 3 0,0 0-15 16,0 0 121-16,40 7-42 16,-40-7-61-16,39 11-37 0,-39-11-50 15,40 7-13-15,-40-7 5 16,46 4-33-16,-46-4 27 0,39-7-21 15,-39 7 17-15,0 0 18 16,39-22-15-16,-39 22 14 0,20-34 17 16,-20 34 13-16,0-29 22 15,0 29-5-15,0 0-19 0,-20-34 3 16,20 34-1 0,0 0-30-16,0 0 18 0,-32-18-23 15,32 18-26-15,0 0 3 16,0 0-6-16,-33 7-8 0,33-7-115 15,0 0-248-15,-33 34-264 16,7 6-57-16</inkml:trace>
  <inkml:trace contextRef="#ctx0" brushRef="#br0" timeOffset="5148">4279 1003 1281 0,'0'0'284'0,"-6"-41"41"15,6 41-38-15,0 0-102 16,0 0-53-16,0 0-8 0,0 0-30 15,0 0-37-15,0 0-36 16,39-7-8-16,-39 7 2 16,0 0-11-16,46-8-7 0,-6 1 9 15,-40 7-6-15,39-11-8 16,-39 11 11-16,40-19-6 16,-40 19 7-16,0 0 5 0,26-40-9 15,-26 40 52-15,0 0 36 16,6-38-13-16,-6 38-10 0,0 0-15 15,0 0-26-15,-46-11-21 16,46 11 15-16,-52 14-28 0,52-14-55 16,-46 24-139-16,46-24-233 15,0 0-318-15,-40 29-52 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0:57.1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3655 1093 894 0,'0'0'233'16,"0"0"67"-16,0 0-38 15,0 0-83-15,0 0-47 16,0 0-36-16,0 0 10 15,0 0-28-15,0 0-7 0,0 0-7 16,0 0 50-16,0 0 25 16,0 0-57-16,19 33 9 0,-6 8 12 15,1-4-29-15,18 0-27 16,-5 4-19-16,-1-1-9 0,7-3-9 16,-7 4-5-16,0-4-12 15,1-4 3-15,-27-33 6 0,33 33-2 16,-33-33-64-16,0 0-71 15,0 0-126-15,0 0-261 0,0 0-165 16,0 0 8 0</inkml:trace>
  <inkml:trace contextRef="#ctx0" brushRef="#br0" timeOffset="577">3149 986 728 0,'0'0'108'15,"0"0"1"-15,0 0-31 16,0 0 79-16,0 0 52 0,0 0-3 15,0 0-67-15,32 44-35 16,8-7-23-16,6 4 7 0,-7-4 0 16,7 4-13-16,0-4-27 15,-6 3-13-15,-7-7-1 0,-1-3-14 16,-32-30-7-16,27 33-28 16,-27-33 32-16,0 0-14 0,0 0-3 15,0 0 6-15,0 0 10 16,0 0-19-16,-40 26 0 0,-6-15-14 15,-13-11-39-15,7 4-2 16,-1-8 40-16,0-3 5 16,1-1-18-16,6-3 19 0,46 11 14 15,-46-11 6-15,46 11-3 16,0 0 12-16,0 0 8 0,0 0 5 16,0 0-46-16,0 0 29 15,0 0 4-15,0 0 5 0,46 4 11 16,6 7 2-16,-6 8 8 15,-6 3-3-15,-1 7 1 0,-39-29 0 16,46 56 1-16,-13-16 6 16,-13 1-3-16,0-4 1 15,-20-37 2-15,-7 52-33 16,-13-15 0-16,20-37-5 0,-65 40-22 16,-8-10-184-16,-12-12-140 15,-1-10-267-15,1-8-63 0</inkml:trace>
  <inkml:trace contextRef="#ctx0" brushRef="#br0" timeOffset="1116">4095 0 823 0,'0'0'150'15,"0"0"87"-15,0 0-45 0,0 0-21 16,0 0-28-16,0 0-9 16,0 0-28-16,-7 48-39 0,-12-4-32 15,-21-3 7-15,7-1-17 16,-19-3-36-16,-1 0 29 15,-6-7-14-15,0-1 2 0,0-10-6 16,6-4-10-16,7-8 4 16,13-7-26-16,33 0-56 0,-39-7 26 15,39 7-13-15,0 0 9 16,0 0 25-16,0 0 44 0,0 0-11 16,-20-34 3-16,20 34 5 15,0 0-24-15,0 0 41 0,0 0-2 16,0 0 6-16,0 0 34 15,0 0-2-15,7-29 6 0,-7 29 0 16,0 0-5 0,0 0 18-16,0 0-6 0,0 0-39 15,0 0 2-15,0 0-13 16,0 0-5-16,0 0-9 0,0 0 14 16,0 0 49-16,0 0-27 15,-33 37-19-15,33-37-12 0,-46 37 1 16,13-11-8-16,0-4-106 15,33-22-194-15,-46 22-223 0,-6-7-44 16</inkml:trace>
  <inkml:trace contextRef="#ctx0" brushRef="#br0" timeOffset="1580">2130 613 814 0,'0'0'205'0,"0"0"97"0,0 0-100 15,0 0 58-15,0 0-1 16,-13 33 16-16,13 23-72 16,13 10-43-16,13 15-36 0,1 8-39 15,5 0-19-15,14 7-30 16,-6-4-23-16,12-3-11 0,-12-12-41 16,-7-10-183-16,0-15-171 15,-33-52-193-15,13 48-77 0</inkml:trace>
  <inkml:trace contextRef="#ctx0" brushRef="#br0" timeOffset="1985">1519 1101 1097 0,'0'0'268'16,"0"0"-5"-16,0 0-38 0,0 0-39 16,39 48-18-16,-39-48-51 15,40 51-46-15,-40-51-52 0,33 48 2 16,-33-48 27-16,0 0 10 16,0 0-18-16,-7 48-18 0,7-48 2 15,-46 30-10-15,7-8-2 16,-1-3 3-16,1-12-15 0,39-7 17 15,-46 0-8 1,46 0 36-16,0 0 6 0,-40-26-9 16,40 26 3-16,-26-44-35 15,13-8 0-15,0-11-4 0,6-14-6 16,1-16-6-16,-8-3 11 16,1 0-9-16,7 4-3 0,-7 3-21 15,6 19-33-15,-13 11-33 16,7 15-101-16,13 44-131 0,-13-34-225 15,13 34-47-15</inkml:trace>
  <inkml:trace contextRef="#ctx0" brushRef="#br0" timeOffset="2169">1539 761 1575 0,'52'0'332'16,"1"-4"-47"-16,-1 4-88 16,14-4-86-16,-7 4-52 0,-6 0-45 15,-7 4-89-15,-46-4-294 16,0 0-272-16</inkml:trace>
  <inkml:trace contextRef="#ctx0" brushRef="#br0" timeOffset="2700">612 1333 1848 0,'-13'45'311'16,"13"-45"-22"-16,0 0-70 15,0 0-92-15,0 0-71 16,-59 29-23-16,6-14-7 0,7-11-26 16,0-8-5-16,46 4-24 15,-59-22-11-15,59 22-42 0,0 0-9 16,-39-56 0-16,25 8 22 16,14 48 18-16,27-48 5 0,-27 48 32 15,59-29 6-15,-13 18 8 16,0 11-4-16,-7 15 4 0,-39-15-4 15,59 44-3-15,-13 4 24 16,-6 0-13-16,-1 11 7 16,7-4-15-16,-13-3 4 0,0 0 7 15,-7 0 1-15,-26-52 12 16,27 66-2-16,-27-66 16 0,-14 63 4 16,14-63 0-16,-72 59-18 15,6-22 3-15,-6-11-2 0,-7-19-18 16,0-14 14-16,1-8-2 15,-8-7 9-15,14-8 34 0,6-10-5 16,14-12 12-16,6-7 23 16,13-11-34-16,13 0-23 0,7-8 9 15,13 4-25-15,6-4-11 16,8 8-4-16,5 7-34 16,8 8-116-16,-1 0-185 15,-6 3-280-15,6 8-120 0</inkml:trace>
  <inkml:trace contextRef="#ctx0" brushRef="#br0" timeOffset="2862">264 705 1884 0,'0'0'266'15,"59"-29"-2"-15,-7 14-111 16,-6 4-75-16,0 4-58 0,0-1-246 15,-6 4-414-15,-40 4-223 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1:02.8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5802 2357 1872 0,'0'0'306'0,"0"0"-38"16,0 0-109-16,79 33-87 16,-20-22-19-16,-6-18-135 15,-53 7-221-15,72-30-321 0,-20-3-106 16</inkml:trace>
  <inkml:trace contextRef="#ctx0" brushRef="#br0" timeOffset="-2296">8739 1928 1047 0,'-19'52'408'0,"19"-52"-11"16,0 0-80-16,0 0-24 0,0 0-33 15,0 0-38-15,0 0-30 16,0 0-67-16,0 0-70 0,0 0-27 16,0 0-12-16,26-37 5 15,0-4-16-15,1-18-18 0,-1-18-21 16,13-23-37 0,-6-15 4-16,7-10 17 0,6 3 34 0,-14 11-1 15,1 19-3 1,-6 21 17-16,-8 23-10 0,-6 15 13 15,-13 33-17-15,0 0 21 16,0 0-7-16,0 0-1 0,20 41 4 16,-7 7 12-16,0 11 4 15,-6 4 10-15,6 7 0 0,7 8 6 16,0 6 12-16,12 1-15 16,1-3-1-16,0-8-1 0,6 0-1 15,-6-12-12-15,-6-6-2 16,-1-8-18-16,-26-48 6 15,26 40 0-15,-26-40 13 0,0 0-4 16,13 41-33-16,-13-41-65 16,0 0-80-16,0 0-128 15,0 0-175-15,0 0-268 0,-39-7-25 16</inkml:trace>
  <inkml:trace contextRef="#ctx0" brushRef="#br0" timeOffset="-2112">8897 1607 1486 0,'0'0'309'16,"46"-37"36"-16,7 11-80 16,12 15-89-16,8 7-88 0,12 0-37 15,14 8-30-15,-7 0-191 16,-7-4-404-16,-19 4-266 0</inkml:trace>
  <inkml:trace contextRef="#ctx0" brushRef="#br0" timeOffset="-445">7051 931 845 0,'0'0'137'15,"0"0"36"-15,0 0-26 16,0 0-56-16,0 0 35 16,0 0 55-16,-7 37-1 15,20 0-80-15,0 11 5 0,7 7-17 16,0 8-31-16,-1 0-26 15,1 7 4-15,-7-7-9 0,-6-4-29 16,-7-8 18-16,-7-6-8 16,-6-8-1-16,13-37-9 0,-33 44-4 15,33-44 7-15,-52 26-14 16,6-19 0-16,46-7-18 16,-46-11-8-16,46 11 11 0,-33-40-53 15,7-1 18-15,12 0 29 16,8 4 2-16,6 37 33 15,0-40 0-15,0 40-11 16,0 0 4-16,0 0 21 0,0 0 72 16,0 0-37-16,0 0 22 15,0 0-12-15,26 55-16 0,-19-11 3 16,-1-3-46-16,-12 0 29 16,6-41-22-16,-13 44 1 0,13-44-4 15,-33 44-16-15,33-44 26 16,-46 34-46-16,46-34 15 15,-46 18-4-15,46-18-18 0,-46-7-4 16,46 7-29-16,-27-37-12 16,8-4 57-16,12 4 7 15,7 37 9-15,0-40 7 0,0 40 14 16,0-34 6-16,0 34-33 16,0 0 44-16,0 0-44 15,0 0 38-15,0 0-21 0,0 0 28 16,0 0 15-16,0 0-17 15,0 0 22-15,0 0-13 0,26 37-9 16,-26-37 7-16,20 41-24 16,-20-41 6-16,13 37-13 15,-13-37 25-15,0 0 2 0,0 44-14 16,0-44 26-16,-6 33-23 16,6-33 9-16,0 0 4 0,0 0 6 15,-46 41-7-15,6-15-18 16,40-26-4-16,-52 15-8 15,-1-4 17-15,7-11-31 16,0 0 14-16,0-8-12 0,0-3-4 16,7 0-14-16,39 11-29 15,-46-29 7-15,46 29-7 0,-40-41 11 16,40 41 17-16,-26-37-17 16,26 37 38-16,-7-37-5 15,7 37 20-15,0 0-23 0,20-37 5 16,-20 37 19-16,0 0-17 15,0 0 11-15,40-33 0 16,-40 33-11-16,39-18 24 0,-39 18-33 16,39-15 8-16,-39 15 25 15,40-4-19-15,-40 4 6 16,0 0 3-16,39 7-9 0,-39-7-2 16,0 0 11-16,0 0 6 15,0 0-15-15,33 37 10 0,-33-37-4 16,0 0 11-16,0 0-9 15,33 41-7-15,-33-41-15 0,0 0 56 16,26 41-40-16,-26-41 37 16,0 0 27-16,0 0-48 15,0 0-2-15,0 0 16 16,0 40 6-16,0-40-32 0,-19 37 18 16,19-37-28-16,-46 37 32 15,0-11-13-15,-7-7 64 16,0 3-34-16,-6-4 8 0,-20 1 8 15,1-5-20-15,-8 1 39 16,-12-4-8-16,-8-3 22 0,-5-5 16 16,-8-6-10-16,1-5 1 15,0-3-24-15,0-4-22 0,12-7 5 16,14-4 7-16,7-3-7 16,13-8-14-16,19 4 10 15,7-1 1-15,20-3-22 16,6-3-6-16,14-5-39 0,12-3-77 15,7 0-49-15,14-3-93 16,5-1-142-16,8 0-186 0,12 8-176 16,8 3 53-16</inkml:trace>
  <inkml:trace contextRef="#ctx0" brushRef="#br0" timeOffset="-185">6190 875 1962 0,'0'0'393'16,"-7"-37"-72"-16,7 37-115 16,0 0-105-16,0 0-40 15,0 0-24-15,0 0 3 0,53-26-13 16,-14 23-27-16,1 10 18 15,-8 12-18-15,-32-19-9 0,40 51 13 16,-14-6-80-16,-6 6-109 16,-7 1-137-16,-6 4-245 15,-7 6-135-15</inkml:trace>
  <inkml:trace contextRef="#ctx0" brushRef="#br0" timeOffset="172">5920 1367 2284 0,'-19'-37'267'16,"19"37"-55"-16,0 0-114 15,0 0-34-15,26-37-64 0,13 11-229 16,-39 26-308-16,73-33-223 16</inkml:trace>
  <inkml:trace contextRef="#ctx0" brushRef="#br0" timeOffset="368">8785 11 1862 0,'-32'40'294'15,"-41"8"-46"-15,-19 12-85 16,-26 6-51-16,-13 12-60 0,-21 10-19 16,-12-3-139-16,-33 8-298 15,-13-1-396-15</inkml:trace>
  <inkml:trace contextRef="#ctx0" brushRef="#br0" timeOffset="816">4560 1001 1250 0,'0'0'246'0,"0"0"-27"16,0 0-11-16,0 0-2 16,0 0 50-16,0 0-22 0,0 0-39 15,-13 63-24-15,6-4-44 16,1 0-51-16,6 7-16 0,-7 1-35 15,1-1 2-15,-8 1-27 16,-5-1-51-16,-14 1-178 16,-7-8-267-16,-6-4-305 15,0-7-22-15</inkml:trace>
  <inkml:trace contextRef="#ctx0" brushRef="#br0" timeOffset="1363">5283 243 1344 0,'0'0'129'16,"0"0"43"-16,0 0 8 15,0 0-58-15,0 0-65 0,-13 52-29 16,-7 4 17-16,-6-5-27 16,6-3-24-16,0 0 9 0,7-11 1 15,13-37 10-15,-20 41-20 16,20-41-143-16,0 0-35 0,0 0 5 16,0 0 68-16,-59 11 35 15,59-11 30-15,-46-26-10 0,46 26 68 16,-46-40 81-1,46 40 48-15,-33-45-20 0,33 45-35 16,0 0-3-16,-52-11-8 16,52 11 21-16,-59 11 40 0,13 8-16 15,0-1-2-15,0 4-7 16,0-3-37-16,-7 3 12 0,-6 0 6 16,-7-7-18-16,-6 3 13 15,-7-7-17-15,-6 1 0 0,-7-5 22 16,6 0-15-16,1-10-8 15,6-1-16-15,13-7-14 0,7-4 31 16,7-3-16-16,12 3-17 16,40 15-5-16,-39-22-30 15,39 22 2-15,0 0-32 16,-33-41-94-16,13-3-109 0,20 44-116 16,-6-63-190-16,6 15-191 15,6 0 109-15</inkml:trace>
  <inkml:trace contextRef="#ctx0" brushRef="#br0" timeOffset="1528">3798 29 1432 0,'46'-11'355'0,"-7"11"43"16,1 0-100-16,6 0-90 15,6 0-92-15,1-4-79 0,-1 1-12 16,7-1-157-16,1 0-222 15,-8 1-349-15,-6 3-68 0</inkml:trace>
  <inkml:trace contextRef="#ctx0" brushRef="#br0" timeOffset="2196">3633 1836 792 0,'0'0'170'15,"0"0"47"-15,0 0 65 0,0 0 9 16,40-26-35-16,-40 26 1 15,0 0-43-15,0 0-11 16,0 0-41-16,0 0-61 0,0 0-40 16,-40-4-16-16,-12 8 15 15,-20 0 5-15,-20 7-3 16,-14 0-25-16,-18-4-25 0,-8 1 1 16,-12-1 4-16,6-7-3 0,6-4 5 15,7-3-7 1,7-4 3-16,6-4 6 0,14 0 24 15,6-3 1-15,20 7-3 16,6-4-1-16,20 4-5 0,0 3-14 16,6 1 4-16,40 7-22 15,0 0 3-15,-39-11-8 0,39 11-11 16,0 0 3-16,0 0 14 16,0 0-6-16,0 0-9 15,0 0 3-15,0 0 8 0,0 0 11 16,0 0-9-16,0 0-9 15,0 0-27-15,0 0-94 16,0 0-89-16,0 0-128 0,0 0-174 16,0 0-117-16,0 0 48 15,0 0 60-15</inkml:trace>
  <inkml:trace contextRef="#ctx0" brushRef="#br0" timeOffset="2568">2188 1500 792 0,'20'-37'192'0,"-20"37"70"16,0 0 8-16,0 0-39 15,0 0-60-15,0 0-50 16,0 0-12-16,0 0 49 0,0 0 13 16,0 0-18-16,-33 44-35 15,0-7-38-15,-7 4-28 0,-6-8-15 16,-6 4-25-16,-1-8-3 15,-6 1 0-15,0-8-7 0,6-3 9 16,-6-8 2-16,13-4-8 16,13-3-16-16,1-4 18 15,32 0 25-15,-33-8 19 0,33 8 7 16,0 0-22-16,0 0-16 16,0 0-6-16,0 0-17 15,0 0-1-15,0 0 16 0,0 0 9 16,0 0 20-16,59-7 13 15,0 14-15-15,0 12-11 16,-6 3-5-16,-1 4-8 0,-6 0-26 16,-46-26-171-16,40 48-316 15,-21-4-464-15</inkml:trace>
  <inkml:trace contextRef="#ctx0" brushRef="#br0" timeOffset="5415">1202 1296 889 0,'0'0'123'15,"0"0"41"-15,0 0-27 16,0 0-27-16,0 0-28 16,-52-7 11-16,12 22 29 0,1 11-30 15,-1 11 5-15,1 3-11 16,-1 5-21-16,8 3 6 15,-1-4-32-15,13-3-11 0,7-1-18 16,6-7 25-16,7-33-8 16,-6 41 3-16,6-41-13 15,13 33-21-15,-13-33 22 0,0 0-18 16,0 0 20-16,0 0-7 16,0 0 9-16,0 0-25 0,0 0-1 15,0 0 15-15,0 0-32 16,0 0 25-16,0 0-29 15,0 0 25-15,0 0 13 16,0 0-17-16,-40 8 0 0,8-5 8 16,32-3-11-16,-40-3 16 15,40 3 5-15,-39-8-14 0,39 8 2 16,-33-22 8-16,33 22-20 16,-33-29 22-16,13-8-9 15,-6 0 4-15,6-8-5 0,1-3-11 16,-8-3 5-16,1-5 7 15,6 5 25-15,-6 3 19 0,13 14-8 16,13 34-22-16,0 0-14 16,0 0-7-16,-33 4 100 15,7 29 2-15,-1 23-14 16,1 10-9-16,-7 8-30 0,7 0-18 16,-7-4-2-16,7-3-21 15,-7-5 10-15,7-6-6 0,-7-8-17 16,7-11-97-16,26-37-122 15,0 0-177-15,-46 33-168 0,46-33 25 16,0 0 25-16</inkml:trace>
  <inkml:trace contextRef="#ctx0" brushRef="#br0" timeOffset="5868">203 2527 2454 0,'0'0'274'15,"0"0"-49"-15,53 3-89 0,6-14-65 16,7-7-38-16,6-8-48 16,7-7-157-16,-7-1-224 0,-6-10-378 15,-14-4-114-15</inkml:trace>
  <inkml:trace contextRef="#ctx0" brushRef="#br0" timeOffset="5652">663 746 1267 0,'46'-19'265'16,"0"1"31"-16,7 0-63 16,6-1-79-16,13-3-86 0,-6 3-24 15,13 5-16-15,-7-1-37 16,0 11-35-16,-12-3-183 15,-8 7-235-15,-6 7-65 0</inkml:trace>
  <inkml:trace contextRef="#ctx0" brushRef="#br0" timeOffset="6239">118 606 1309 0,'0'0'291'16,"0"0"-22"-16,0 0-19 15,0 0-68-15,0 0-42 16,0 0-22-16,0 0-47 0,0 0-32 16,0 0-3-16,0 0-19 15,0 0 8-15,0 0-4 16,0 0-21-16,0 0 18 0,0-37-3 15,0 37 43-15,0 0 15 16,0 0-27-16,0 0-12 0,0 0-20 16,0 0-14-16,0 0 5 15,0 0-2-15,-46 22-12 16,46-22 14-16,-33 44-53 0,33-44-159 16,-26 41-202-16,26-41-310 15,-13 40-40-15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1:13.9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526 0 1296 0,'0'0'337'0,"0"0"-19"16,0 0-57-16,0 0-71 15,0 0-57-15,0 0-58 16,0 0-26-16,0 0 0 16,0 0 42-16,0 0-31 0,0 41-27 15,0-8-14-15,0-33-10 16,-33 37 3-16,33-37-12 0,-53 41 16 15,1-12-13-15,6-7 2 16,0-3-5-16,46-19 0 0,-46 18-3 16,46-18-5-16,0 0-18 15,-46 4-46-15,46-4-22 0,0 0 35 16,-20-37 14-16,33 0 10 16,0 0 20-16,7 4 17 15,-7 3 11-15,-13 30 9 16,0 0 17-16,13-29-21 0,-13 29 13 15,0 0-11-15,0 0-7 16,0 0 10-16,0 0-15 0,-39 7-8 16,-7 8 22-16,-13 0-138 15,6 3-233-15,-6-7-399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1:14.3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598 83 1817 0,'0'0'237'0,"0"0"-16"15,-53 37-57-15,53-37-66 16,-52 44-58-16,52-44-15 16,-53 38-4-16,53-38-30 15,-46 33 0-15,46-33-30 0,0 0-54 16,0 0-61-16,0 0-25 16,0 0 58-16,0 0 51 0,0 0 36 15,-33-60 34-15,14 12 34 16,19 48 55-16,-7-51 34 15,-6 13-4-15,13 38-47 0,0 0-37 16,-40-26-20-16,-12 15-13 16,-1 14-8-16,-6 8-111 0,0 12-224 15,0 0-305-15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1:15.1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1119 1592 0,'0'0'324'0,"0"0"27"16,0 0-51-16,0 0-72 15,0 0-68-15,-33-48-42 16,33 48-42-16,-7-51-23 0,14 3-33 16,6 3 4-16,13-3-11 15,0-7-5-15,1-12-3 0,6-7-8 16,6-7-10 0,7-19 13-16,0-3-5 0,-7 3 11 15,1 12 3-15,-1 14-17 16,-12 15 14-16,-8 14-12 0,-6 12-1 15,-13 33 7-15,0 0-24 16,0 0-1-16,0 0 16 16,0 0 11-16,20 37 6 0,-7 11-2 15,-6 7 0-15,6 4-18 16,-13 4 30-16,6 4 20 0,1 3 9 16,0 4-8-16,-1-8-12 15,7 5 0-15,-6 2-7 16,-1-6 3-16,8-4 8 15,5-8 4-15,-6-7-5 0,-13-48-7 16,20 56-1-16,-20-56 6 16,0 0-12-16,0 0 18 15,0 0 5-15,0 0-6 0,26 44-11 16,-26-44-12-16,0 0-13 16,0 0 0-16,0 0 7 0,0 0-43 15,0 0-50-15,0 0-93 16,0 0-56-16,0 0-71 15,0 0-93-15,0 0-139 0,0 0-24 16,0 0 86-16</inkml:trace>
  <inkml:trace contextRef="#ctx0" brushRef="#br0" timeOffset="292">169 772 1352 0,'0'0'319'0,"0"0"-1"16,0 0-24-16,0 0-53 15,20-37-53-15,13 11-35 16,19 8-36-16,7 3-33 0,7 0-29 15,6 4-18-15,0 0-11 16,1 4-12-16,-8-1-24 16,-5-3-95-16,-1 4-98 0,-59 7-116 15,46 0-129-15,-46 0-101 16,46 0-26-16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1:27.9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8181 607 401 0,'0'0'40'0,"0"0"33"16,0 0 17-16,46-48-24 15,-46 48 26-15,0 0 21 16,0 0 11-16,0 0 25 0,0 0 48 15,0 0-11-15,46-37 25 16,-46 37-40-16,0 0-70 16,0 0 36-16,0 0-59 15,0 0-31-15,0 0-2 0,14 45 6 16,-14-45-32-16,6 59-8 16,-6-7-11-16,0-52-15 15,0 51 15-15,0-51 13 0,-13 41-5 16,13-41-8-16,0 0-21 15,-46 48 13-15,46-48-2 0,-66 37 6 16,1-8 16-16,12-3-6 16,53-26-12-16,-66 45-17 15,66-45 23-15,-59 59 25 16,59-59-25-16,-46 63-15 0,46-63-15 16,-20 55-2-16,20-55-16 15,0 0 15-15,0 0 23 16,7 52 20-16,-7-52 0 0,0 0-4 15,0 0-3-15,0 0-3 16,0 0 4-16,0 0-20 16,0 0 11-16,0 0 10 0,7-59-23 15,-7 59 0-15,-14-63 41 16,1 22-19-16,13 41-22 0,0 0-12 16,0 0 30-1,0 0 10-15,0 0 1 0,-59-37 16 16,59 37 1-16,-72 4 20 15,13 18-2-15,0 4-12 0,6 7-5 16,0 4-10-16,53-37-9 16,-65 52-15-16,12-11 5 15,53-41 0-15,-66 44-130 0,1-15-169 16,6-14-219-16,6-4-27 16</inkml:trace>
  <inkml:trace contextRef="#ctx0" brushRef="#br0" timeOffset="209">7840 186 1416 0,'65'-37'25'16,"1"0"96"-16,0 8 7 0,0 7-81 15,12 3-42-15,-5 8-19 16,6 11-13-16,-14 7-295 16,-6 5-114-16</inkml:trace>
  <inkml:trace contextRef="#ctx0" brushRef="#br0" timeOffset="385">7629 1442 1388 0,'0'0'65'15,"0"0"17"-15,0 0-17 0,60-3-42 16,-60 3-103 0,65-34-245-16,-65 34-129 0</inkml:trace>
  <inkml:trace contextRef="#ctx0" brushRef="#br0" timeOffset="573">7491 441 1353 0,'0'0'244'0,"0"0"37"15,0 0-79-15,0 0-73 16,0 0-79-16,0 0-40 15,0 0-194-15,0 0-251 0,0 0-80 16,0 0-619-16</inkml:trace>
  <inkml:trace contextRef="#ctx0" brushRef="#br0" timeOffset="752">7229 46 1103 0,'-33'63'209'0,"13"7"-10"16,13 4-34-16,-6 0-112 15,13 7-20-15,0 4-19 16,-6-4-193-16,-7-3-228 16,-7-4-112-16</inkml:trace>
  <inkml:trace contextRef="#ctx0" brushRef="#br0" timeOffset="1071">6979 703 1018 0,'0'0'141'0,"0"0"59"0,0 0-23 15,0 0-11 1,0 0-13-16,0 0-49 0,-13 45-104 15,13-45 5-15,0 0 18 16,-33 48 13-16,33-48-22 16,-72 37-6-16,-14-11 2 0,1-4 14 15,-7-7 46-15,0-8 0 16,-13-3 8-16,13-4 0 0,13-8 3 16,0 1-42-16,20-8 11 15,0-7-30-15,6-4-20 16,7-3-114-16,7-1-96 0,39 30-160 15,-46-52-89-15,6 12 14 16,40 40 29-16</inkml:trace>
  <inkml:trace contextRef="#ctx0" brushRef="#br0" timeOffset="1245">5638 537 1155 0,'0'0'286'0,"40"-26"17"0,25 8-19 16,14-1-73-16,20 8-104 16,6-3-43-16,7-1-24 15,-14 0-138-15,-6 0-183 16,-26 4-222-16,-13 4-41 16</inkml:trace>
  <inkml:trace contextRef="#ctx0" brushRef="#br0" timeOffset="1700">4843 873 1361 0,'0'0'191'0,"0"0"59"16,0 0-20-16,0 0-22 15,0 0-51-15,0 0-30 0,0 0-57 16,0 0 0-16,-59-7 1 16,-13 11 15-16,-7-1-14 15,-20 5-22-15,-6-5-13 0,-13 1-24 16,-7 0 11-16,7-4-17 15,-7-8 2-15,7 5-9 16,6-5 8-16,7-3 11 16,6 0 3-16,20 0-26 0,1-4 11 15,12 4-7-15,20 0 12 16,6 8-24-16,40 3 16 0,-39-12-4 16,39 12-5-16,0 0 5 15,0 0-20-15,0 0-55 16,0 0-46-16,0 0-56 0,0 0-97 15,0 0-67-15,0 0-152 16,0 0-25-16,0 0 49 0</inkml:trace>
  <inkml:trace contextRef="#ctx0" brushRef="#br0" timeOffset="2020">3680 600 1058 0,'0'0'299'0,"33"4"-11"16,-33-4 2-16,0 0-10 16,0 0-69-16,0 0-34 15,0 0-81-15,-39 37-34 0,-21-8-42 16,-12 1 4-16,-7-8-24 16,0 0 8-16,-6 0 3 15,6-7-18-15,13 0 16 16,14-4 1-16,12 0-7 0,40-11 7 15,0 0 17-15,-39 7 9 16,39-7 61-16,0 0-24 0,0 37 0 16,0-37-49-16,26 56 3 15,-6-12-20-15,-20-44-7 16,46 59 11-16,-7-7-19 0,-39-52-40 16,46 55-172-16,-13-7-211 15,-33-48-374-15</inkml:trace>
  <inkml:trace contextRef="#ctx0" brushRef="#br0" timeOffset="3052">2786 674 589 0,'0'0'88'0,"40"18"37"16,-40-18 16-16,0 0 14 0,0 0-43 16,0 0 16-16,0 0-23 15,20 48-56-15,-20-48-14 0,0 0-28 16,-20 45 3-16,20-45-3 16,0 0 14-16,-53 29-35 15,53-29 14-15,-59 15-24 16,59-15 32-16,-59 0-1 15,13-4 14-15,7 1 19 0,39 3 37 16,-40 3-4-16,40-3 34 16,-52 19 35-16,6 3-31 0,6 8-20 15,-6-1-28-15,0 4-20 16,0 4-9-16,0-3-8 16,-13-1-17-16,6 4-5 0,-6-4-9 15,7-7-99-15,-1 0-118 16,53-26-106-16,-59 22-134 15,20-7 14-15</inkml:trace>
  <inkml:trace contextRef="#ctx0" brushRef="#br0" timeOffset="3221">2359 1258 1489 0,'46'18'210'0,"-46"-18"84"15,0 0-31-15,0 0-77 16,0 0-104-16,0 0-43 0,0 0-183 16,0 0-327-1,0 0-183-15</inkml:trace>
  <inkml:trace contextRef="#ctx0" brushRef="#br0" timeOffset="3556">2123 796 1240 0,'-40'-19'240'16,"40"19"-7"-16,-46-14-58 15,46 14-62-15,0 0-46 16,0 0-8-16,-33-12 12 0,33 12-35 15,0 0-34-15,0 0-16 16,0 0 2-16,33-36 23 0,7 13-11 16,-1 9-12-16,1 10-13 15,-1 8 15-15,-39-4 18 16,0 0 31-16,39 29 4 0,-39-29 5 16,0 44-24-16,-13-7-6 15,13-37-2-15,-65 52-85 16,-8-11-155-16,-6-8-231 15,1-3-70-15,5-5-1 0</inkml:trace>
  <inkml:trace contextRef="#ctx0" brushRef="#br0" timeOffset="3884">1702 548 866 0,'0'0'214'16,"0"41"80"-16,0-41-52 15,-20 41-31-15,20-41-88 0,0 0-35 16,-32 44-71-16,32-44 5 16,-53 26-2-16,14-11 6 15,39-15 24-15,-53 3-7 16,14-3 6-16,39 0-8 0,-53 0 23 15,53 0-27-15,-39 0 2 16,39 0-42-16,0 0 37 0,-40 26-27 16,40-26 9-16,-26 37-16 15,26-37 11-15,-20 44-26 16,20-44-148-16,-13 45-215 0,13-45-183 16,0 40-14-16</inkml:trace>
  <inkml:trace contextRef="#ctx0" brushRef="#br0" timeOffset="4044">1452 1147 1750 0,'0'0'273'16,"33"44"26"-16,-33-44-36 16,0 0-47-16,0 0-105 0,0 0-44 15,0 0-57-15,0 0-148 16,0 0-264-16,0 0-378 15</inkml:trace>
  <inkml:trace contextRef="#ctx0" brushRef="#br0" timeOffset="4373">86 186 1843 0,'0'0'227'0,"0"0"63"0,13 33-19 15,0 8-97-15,-7 11-54 16,1 3-46-16,-7 4-26 15,0 0-29-15,-7 1-2 0,1-1-6 16,-7-4-14-16,-7 1-25 16,0-8-112-16,7-4-85 0,-7-3-134 15,20-41-115-15,-26 36 0 16,26-36 38-16,0 0 66 0</inkml:trace>
  <inkml:trace contextRef="#ctx0" brushRef="#br0" timeOffset="4884">66 345 1308 0,'13'-48'251'0,"7"4"-4"0,-7-1 3 15,0 8-44-15,0 0-42 16,0 4-43-16,0 7-51 0,-13 26-28 16,27-33-15-16,-27 33-9 15,33-26-2-15,-1 11-10 16,8 15 1-16,-1 8 3 15,7 7-2-15,-13 3 9 0,7 4-11 16,-40-22-6-16,52 41-8 16,-19-8 8-16,-33-33 27 0,33 56-4 15,-13-8 4-15,-20-4-6 16,-14 4-3-16,-18 0-10 16,-14 0 3-16,-7-4-4 0,0-3-7 15,-6-8-3-15,13-3-1 16,20-8-6-16,26-22 10 0,-33 15 2 15,33-15-6-15,0 0-11 16,0 0 3-16,0 0 0 0,46-22-5 16,7 7 17-1,6 11 7-15,0 0-1 0,0 4-2 16,0 8-9-16,-6 7 5 16,-7 3-14-16,-46-18 25 0,46 33 16 15,-46-33 16-15,13 45-3 16,-13-5 7-16,-13 1-3 0,-13-8-4 15,26-33-3-15,-66 52-14 16,13-8-12-16,7-10-14 16,0-5 8-16,7-7-8 0,-1 0 7 15,40-22-19-15,-46 8-96 16,46-8-137-16,-46-4-196 16,46 4-197-16,0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33.9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4666 587 448 0,'0'0'42'16,"0"0"-1"-16,0 0-13 15,26-11 18-15,-26 11-5 0,0 0-15 16,0 0 16-16,0 0 32 16,0 0 5-16,0 0-36 15,0 0-7-15,0 0 12 0,0 0-12 16,0 0-5-16,0 0-25 15,0 0 19-15,0 0-3 16,0 0-22-16,0 0 3 0,0 0-12 16,0 0 13-16,0 0 41 15,0 0-28-15,-46 41-40 0,0-8 42 16,0-7-19-16,7 0 4 16,-1 0 11-16,40-26-37 0,0 0 25 15,-46 25 10-15,46-25-21 16,0 0 4-16,0 0-5 15,0 0 16-15,0 0 1 0,0 0 2 16,0 0 31-16,0 0-31 16,0 0-30-16,0 0 38 15,0 0-15-15,0 0 9 0,0 0-21 16,0 0-23-16,0 0-77 16,-39 19-119-16,39-19-63 0</inkml:trace>
  <inkml:trace contextRef="#ctx0" brushRef="#br0" timeOffset="621">4738 524 240 0,'0'0'49'16,"0"0"23"-16,0 0 19 15,0 0-9-15,0 0-6 0,0 0 11 16,0 0-10-16,0 0-13 16,0 0-17-16,0 0-5 0,0 0-34 15,0 0 12-15,0 0 84 16,0 0-8-16,0 0 1 0,0 0 15 15,-33 48-3-15,33-48-35 16,-26 45 1-16,0-8 16 16,26-37-42-16,-33 48-5 15,33-48-1-15,-39 48-15 0,39-48 7 16,-53 44 8-16,14-11-12 16,-1-10-11-16,1-9 15 0,-7-3 2 15,0-7-32-15,0 0 25 16,-7-8 2-16,1-3-3 0,-1-4-8 15,0 3-10-15,-6 1 19 16,7-4 13-16,6 3-22 0,6 5-2 16,40 3-9-16,-52-4-2 15,52 4-14-15,-40-4 0 0,40 4 3 16,0 0-180-16,-39-7-230 16,39 7-183-16</inkml:trace>
  <inkml:trace contextRef="#ctx0" brushRef="#br0" timeOffset="861">4521 162 1096 0,'66'-11'121'16,"6"-4"-31"-16,-6 1-8 16,-13-8-49-16,6 3-30 0,-7-7-3 15,-12 4-91-15,-7 4-113 16,-7 3-101-16,-26 15-86 0</inkml:trace>
  <inkml:trace contextRef="#ctx0" brushRef="#br0" timeOffset="1089">4094 229 842 0,'0'0'90'16,"7"-41"39"-16,-7 41-36 0,0 0-48 15,46-29 11-15,-7 18-48 16,-6 18 15-16,-33-7-3 0,46 30-35 16,-46-30-82-16,13 48-122 15,0-4-92-15</inkml:trace>
  <inkml:trace contextRef="#ctx0" brushRef="#br0" timeOffset="2544">3707 757 736 0,'0'0'150'0,"0"0"-24"16,0 0-64-16,0 0-39 0,0 0 4 15,0 0-32-15,0 0 21 16,0 0-16-16,-40-29 2 0,40 29 1 16,0 0-22-16,-46-45 85 15,46 45-34-15,0 0-2 0,0 0 34 16,0 0-30-16,-59-15 39 16,59 15-17-16,-53 15-36 0,53-15-7 15,0 0 4-15,-59 45-17 16,59-45-27-16,0 0 51 0,0 0-19 15,0 0-23-15,0 0 18 16,-52 37 30-16,52-37-19 16,0 0-16-16,0 0 5 0,0 0 14 15,0 0 12-15,0 0-45 16,59-30-52-16,-7 0-20 0,1 8 73 16,-53 22 23-16,46-22-52 15,-46 22 47-15,0 0-10 0,46 15-6 16,-46-15 48-16,20 44-38 15,-20-44 19-15,6 59 7 0,1-11-29 16,-7-48 28-16,6 56-13 16,-6-56-17-16,7 48 34 0,-7-48-15 15,0 0-22-15,0 0 26 16,0 0 11-16,7 44-23 16,-7-44 36-16,0 0 14 0,0 0-39 15,0 0-15-15,0 0-2 16,0 0 11-16,0 0-5 0,0 0-15 15,0 0-3-15,0 0 21 16,0 0 9-16,-60-18 0 0,-5 14-12 16,6 4-15-16,-1 0 15 15,-5 4 18-15,6 3-18 0,6-7-13 16,0 0 13-16,53 0 11 16,-65 7 12-16,65-7-47 0,-59-11 27 15,59 11-42-15,0 0-2 16,-60-26-1-16,60 26-17 15,0 0 50-15,0 0 5 0,0 0-9 16,0 0 50-16,-32-51-59 16,32 51 2-16,0 0 41 0,0 0-21 15,0 0 18-15,0 0-29 16,0 0-2-16,0 0-6 0,0 0 93 16,0 0 14-16,0 0-33 15,0 0-7-15,0 0 6 0,0 0-7 16,-14 48 12-16,14-48-31 15,0 0-2-15,-13 52-14 0,13-52 3 16,0 0 10-16,-46 48-33 16,46-48 3-16,-59 25 10 15,59-25-25-15,-59 4-27 0,59-4-15 16,-59-15 7-16,59 15-28 16,0 0-15-16,-53-66 62 0,27 14 19 15,26 52-16-15,-13-59 33 16,13 59 17-16,0 0-5 0,6-55-33 15,-6 55-14-15,0 0 55 16,0 0-23-16,0 0 13 0,0 0 4 16,53 29-18-16,-53-29 17 15,0 0-5-15,39 56 13 0,-39-56 37 16,0 48-25-16,0-48-31 16,0 0-26-16,-52 51 63 15,52-51-32-15,-66 30-28 0,7-19 28 16,0-7 20-16,59-4-60 15,-66-19-10-15,66 19 9 0,-66-37 18 16,66 37-17-16,0 0 25 16,-39-59 8-16,39 59 4 0,0 0-20 15,0 0 54-15,-13-63-38 16,13 63-9-16,0 0-7 0,0 0 10 16,0 0 21-16,0 0-11 15,0 0 10-15,0 0 5 0,0 0 0 16,0 0-50-16,0 0 41 15,0 0 17-15,0 0 0 16,0 0 8-16,0 0 19 0,52 63-28 16,-52-63-8-16,33 59 42 15,-33-59-7-15,40 70-33 0,-21-18 75 16,-5-4 37-16,-8 4-45 16,1-4-30-16,-14-4 9 0,-6 8-17 15,-7-4-2-15,-13 0-12 0,-13-4-15 16,-6-3-25-16,-1 0 5 15,-6-12 17-15,0-3-4 0,0-11-18 16,0-11 82 0,13-12 7-16,0-7-39 0,46 15-2 15,-66-59-11-15,20-4-5 16,13-7-12-16,13-7-19 0,1-1 24 16,19 1-5-16,0 3-15 0,19 7 9 15,1 8 1-15,6 7-30 16,-26 52-96-16,40-66-180 0,6 10-299 15,6 8-82-15</inkml:trace>
  <inkml:trace contextRef="#ctx0" brushRef="#br0" timeOffset="2729">3378 100 1552 0,'0'0'102'16,"0"0"-29"-16,0 0-32 0,0 0-15 15,0 0-92-15,0 0-272 16,33 18-212-16</inkml:trace>
  <inkml:trace contextRef="#ctx0" brushRef="#br0" timeOffset="2909">2734 1614 1965 0,'0'0'343'16,"59"15"-74"-16,13-15-119 0,7-7-84 15,20-4-47-15,6-8-137 16,-6 1-241-16,-14 3-369 0</inkml:trace>
  <inkml:trace contextRef="#ctx0" brushRef="#br0" timeOffset="3660">1492 262 961 0,'0'0'120'0,"0"0"-62"0,0 0 14 16,0 0 195-16,0 0-34 16,33 22-78-16,-33-22-79 0,33 63-7 15,-14-8-14-15,-5 1-16 16,-8-4-34-16,1 3-3 0,-14 0 13 15,1-3-18-15,-14-4 18 16,20-48-15-16,-40 56-7 16,-6-19-54-16,0-15 21 0,46-22-35 15,-59 11-18-15,59-11-9 16,-59-19-13-16,59 19 25 16,-46-51 20-16,46 51 34 0,-33-56 36 15,33 56-5-15,0 0 25 16,-19-48-32-16,19 48 18 0,0 0-29 15,0 0 31-15,0 0 55 16,0 0-24-16,0 0-33 16,0 0 4-16,-7 45 14 0,7-45-13 15,0 48-7-15,0-48 8 16,0 44-3-16,0-44-9 0,0 0 10 16,0 0-16-16,-39 44 2 15,39-44-6-15,-60 22 14 16,1-14 7-16,7-8-36 0,52 0 39 15,-66-15-7-15,66 15 5 16,-59-26-4-16,59 26 4 0,0 0-31 16,0 0 26-16,-46-59 0 15,46 59 3-15,-13-52 6 0,13 52-13 16,0 0-15-16,0 0 25 16,19-48-18-16,-19 48 8 15,0 0-81-15,0 0-157 0,0 0-84 16,0 0 22-16,0 0-7 15</inkml:trace>
  <inkml:trace contextRef="#ctx0" brushRef="#br0" timeOffset="3893">1269 1489 2405 0,'46'22'335'0,"-14"-11"-75"0,-32-11-117 16,0 0-67-16,0 0-39 16,0 0-24-16,0 0-146 0,0 0-184 15,0 0-435-15,0 0-244 16</inkml:trace>
  <inkml:trace contextRef="#ctx0" brushRef="#br0" timeOffset="5229">1019 772 410 0,'0'0'44'0,"0"0"-8"0,0 0 39 15,0 0-21-15,0 0-3 16,-26-44-20-16,26 44 6 0,0 0-23 15,0 0-7 1,-46-45 1-16,46 45-11 0,0 0 9 16,-60-33-3-16,14 22-3 15,46 11 17-15,-59 11 42 0,59-11-7 16,0 0-12-16,-59 37-28 16,59-37 10-16,0 0-22 0,0 0 18 15,-46 55-18-15,46-55 24 16,0 0-33-16,0 0 45 0,0 0-16 15,0 0 33-15,0 0-8 16,0 0-29-16,0 0-13 16,0 0 6-16,0 0-3 0,0 0-1 15,40-51-8-15,-40 51 18 16,0 0-43-16,52-45 28 16,-52 45-9-16,53-11 37 0,-53 11-24 15,52 22 44-15,-52-22 44 16,53 41-36-16,-53-41-38 0,0 0 18 15,46 52-27-15,-46-52-9 16,0 0 7-16,39 51-7 16,-39-51-9-16,0 0 14 0,0 0 38 15,0 0-7-15,0 0-39 16,0 0 47-16,0 0-28 0,0 0-9 16,0 0 33-16,0 0-6 15,0 0 67-15,0 0-61 16,0 0-18-16,0 0-3 0,0 0-22 15,0 0-18-15,-59 23 14 16,7-16-3-16,52-7 23 0,-66 4-16 16,13-4 0-16,53 0 12 15,-65-4-16-15,65 4 16 0,-60-4-3 16,60 4-40-16,-59-7 25 16,59 7-11-16,0 0-13 15,-59-19 1-15,59 19-4 0,0 0-7 16,0 0 43-16,0 0-28 15,0 0 31-15,0 0-11 0,0 0-17 16,0 0 14-16,0 0 3 16,0 0 31-16,0 0-17 15,0 0 35-15,0 0 13 0,-26 60 5 16,13-12-24-16,13-48-18 16,-7 51-20-16,7-51-4 0,-6 48 18 15,6-48 4-15,0 0-9 16,-20 45-6-16,20-45-8 15,0 0 36-15,0 0-28 0,-59 15 5 16,59-15-13-16,-53-15-61 16,53 15-69-16,-46-59 2 0,13-1 43 15,33 60 85-15,-13-77-16 16,13 77 15-16,-6-63 11 0,6 63-12 16,0 0 71-16,0 0 119 15,0 0-22-15,0 0-7 16,0 0-46-16,0 0-10 0,13 56-32 15,-7-12 6-15,-6-44-36 16,-19 55 0-16,-8-7-10 16,27-48-11-16,-52 52-1 0,-1-15-100 15,53-37-161-15,-66 33-156 16,7-18-147-16</inkml:trace>
  <inkml:trace contextRef="#ctx0" brushRef="#br0" timeOffset="5425">703 218 2427 0,'0'0'236'0,"0"0"-81"15,0 0-66-15,0 0-53 0,0 0-46 16,0 0-163-16,0 0-242 15,0 0-250-15,0 0-86 0</inkml:trace>
  <inkml:trace contextRef="#ctx0" brushRef="#br0" timeOffset="5573">178 602 2278 0,'0'0'220'0,"0"0"-105"0,0 0-45 16,0 0-130-16,0 0-297 16,0 0-471-16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1:53.19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1702 1199 496 0,'-46'-22'129'0,"46"22"5"16,-46-23 7-16,46 23 26 0,0 0 12 15,0 0-39-15,-39-29-9 16,39 29-54-16,-46-19-74 16,46 19 5-16,-53-14 13 0,1 10-21 15,-1 0 11-15,1 8-11 16,6 0-20-16,-7 3 7 0,7 0 38 15,0-7-43 1,0 8 20-16,7-5-51 0,39-3 21 16,-46 0 17-16,46 0-12 15,-40-11-41-15,40 11 15 16,0 0-20-16,0 0-29 0,0-48 42 16,13 8 31-16,14 3 33 15,-27 37-33-15,39-37 37 0,-39 37 39 16,0 0 9-16,7-41-60 15,-7 41 6-15,-33-33 5 16,-26 7-31-16,-7 8 43 0,-6 3-16 16,-14 4 2-16,7 7 17 15,-1 4-61-15,8 7 38 16,20 4 16-16,6-3-22 16,46-8 3-16,-40 22 24 0,40-22-20 15,0 0-31-15,0 0 57 16,72 41-12-16,14-23-31 0,12-11 16 15,9-3 8-15,4-11-45 16,-6-4 46-16,1-4-9 16,-8-4-3-16,-12 1 10 0,-14-8-26 15,-20 4 25-15,-52 22-36 16,27-48 19-16,-40 7-25 0,-27 12 3 16,-32 14 38-1,-33 8 12-15,-14 18-53 0,-19 7 18 16,14 1 20-16,-1 6 10 15,19-2-8-15,20-1-34 0,20-7 35 16,14-4 5-16,52-11-13 16,0 0 19-16,0 0-2 15,0 0-24-15,59 14 15 0,20-14-21 16,19-11-3-16,9-7 31 16,-9-8-21-16,-6-4 27 0,-13-3-16 15,-13-7-29-15,-20-8 8 16,-7-8-1-16,-19 4-3 15,-20 1-4-15,-13 14 51 16,-33 11-23-16,-13 15-4 0,-20 18 6 16,-26 15 15-16,-14 12-8 15,0 6-13-15,14 1-13 16,26 0 23-16,13-1-10 0,20-3 21 16,46-37-4-16,-26 48 23 15,26-48-21-15,33 41-12 0,33-15 20 16,12-23-48-16,21-6 21 15,6-8 15-15,1-4-29 16,-7-15-17-16,-7-7 31 0,-13-7-34 16,-27-8 24-16,-12-3-20 15,-14 7 22-15,-26 3-7 16,0 45 32-16,-53-25-5 16,-12 28 55-16,-21 23-23 0,-12 11 1 15,-1 11 11-15,6 8-35 16,14-1 37-16,14-3-31 0,12-4-7 15,14-4-20-15,19 0 38 16,20-44-48-16,0 45 21 0,0-45-11 16,52 37 20-16,8-19 3 15,12-18-27-15,0-15-21 16,-5-11-62-16,-1-10 30 0,-7-13-4 16,-7-13-19-16,-19-12 50 15,0-11-32-15,-20 4 44 0,-13 7 36 16,-13 7 1-1,-7 19-15-15,-26 19 1 0,-13 21-16 16,-13 19 30-16,-14 15-2 16,-7 11-24-16,8 11 19 0,13 4-18 15,13 0 3-15,13-4 13 16,13-4-10-16,13-3 24 16,20-1-8-16,0-40 42 0,53 41-45 15,6-19 0-15,13-7 9 16,20-19-39-16,-7-7 66 0,2-11-70 15,-15-11 10-15,-6-8-60 16,-14-11-7-16,-19-11-10 16,-13-7 61-16,-20 4-3 15,-26 7 18-15,-14 22 36 0,-32 14 14 16,-20 27 46-16,-21 22-13 16,2 18-12-16,-1 15-1 0,13 12-13 15,14 6 14-15,13-3-42 16,12 0-17-16,21-7 50 15,19-1-28-15,14-11 41 0,19-3-21 16,26-11-21-16,20-12-9 16,20-6-3-16,20-12-9 0,6-4-4 15,7-14-1-15,-1-8 35 16,-4-15-56-16,-2-10 11 16,-20-16-48-16,1-14-56 15,-27-19 10-15,-20-7 45 0,-13 4 9 16,-32 11 51-16,-20 10-3 15,-20 27 3-15,-27 22-22 0,-25 22 20 16,-14 22 65-16,-6 15-23 16,5 7 21-16,21 12 16 15,20 3-28-15,19 4-9 0,27 0 22 16,19-1-9-16,20-6-6 16,33-8-50-16,20-4 13 0,20-7 6 15,12-7 5-15,15-12-30 16,5-3 21-16,7-4 10 15,0-7-24-15,0-8 14 16,6-11-26-16,-6-3 43 0,-7-12-39 16,1-10-26-16,-1-16-23 15,-19 1 60-15,-20 3 15 0,-20 8-45 16,-26 3 10-16,-33 41 13 16,0 0-21-16,-85-18 58 0,-28 25-3 15,-12 19-24-15,-6 14 9 16,-7 5 7-16,6 3-16 15,21 0 13-15,6-4-4 16,19 0-33-16,27-7 51 0,13-3-27 16,46-34 9-16,-7 48 8 15,7-48-45-15,60 33 6 0,12-15 22 16,20-14 0-16,13-11 9 16,13-12 12-16,1-7-21 15,-1-7-69-15,0-11 13 0,-6-4-34 16,-6-15 15-16,-21-15 16 15,-12-7 11-15,-21-7 9 0,-19 3 21 16,-20 8-37-16,-26 11 47 16,-20 22 8-16,-26 22 10 0,-13 26 6 15,-7 22-28 1,-14 11 46-16,1 15-10 0,13 12 23 16,0-1-27-16,14 0-8 15,19 0 26-15,19 0-33 0,14-4 27 16,13-3-19-16,33-7-23 15,20-9 6-15,12-10 16 0,8-7-12 16,12-12 21-16,0-3-38 16,2-15-9-16,-2-4-64 15,7-15-23-15,-13-10 20 0,0-19-4 16,-7-19 78-16,-6-11-46 16,-13-14 55-16,-14-4 4 15,-26 11 86-15,0 11-71 16,-32 22-13-16,-21 26 23 0,-19 30 30 15,-20 25 33-15,-19 19 15 16,-14 19-15-16,7 10 12 0,0 8-53 16,-2 0-10-16,15 0-15 15,14-8-16-15,18-10 33 0,14-12-52 16,20-7 53-16,26-37-7 16,-6 33-20-16,6-33-16 15,59 15 42-15,20-22-25 0,6-12-33 16,14-18-55-16,0-15-48 15,6-18 28-15,7-11 10 16,-7-11 37-16,-6-1 14 0,-14 12 39 16,-32 11-11-16,-20 14-16 15,-40 5 58-15,-39 17 0 16,-33 20 11-16,-26 17-48 0,-40 16 47 16,-19 10-41-16,-21 12 0 15,-12 3 43-15,0 8 61 0,-7 0-51 16,7 3-10-16,20-7-3 15,19-4 0-15,19-10-40 0,34-5 37 16,26-10-19-16,20-4 6 16,59-15-30-16,0 0 8 15,0 0-5-15,72-23 13 0,33-6-57 16,20-1 2-16,14-7-22 16,6-3 43-16,6-1 28 15,-7 4-15-15,7 4 4 0,-19 3-4 16,-14 8 24-16,-19 7-47 15,-27 4 34-15,-13 4-13 16,-26-1 50-16,-33 8 53 0,0 0 8 16,0 0-63-16,0 0-10 15,0 0-30-15,0 0 23 0,-59-18-3 16,-13 14-29-16,-14 12-9 16,1 10 34-16,-20 19 26 0,-1 15-4 15,1 14 14-15,7 5-14 16,6 6-26-16,19 1-15 15,21-8 23-15,12 0-9 16,21-7-24-16,19-8 49 0,19-7-19 16,27-7-22-16,14-11 6 15,5-12 21-15,21-14 4 0,6-8-39 16,6-14 34-16,7-8 0 16,-6-11-11-16,0-11-23 15,-14-11 40-15,-6-1-25 0,-13-2 7 16,-14 6-22-16,-11 5 51 15,-15 17 9-15,-26 34-21 0,0 0-16 16,-54-11 2-16,-31 33 13 16,-27 19-20-16,-13 11-23 15,0 7 42-15,1 7 5 0,12-3-48 16,20-4 13-16,13-11 28 16,20-11-8-16,13-7-30 15,46-30-7-15,0 0 44 0,-13 40-16 16,13-40 19-16,39 26-15 15,14-18 9-15,19-12 3 0,0-7-21 16,14-8 5-16,6-6 3 16,6-9-6-16,-6-3-24 0,7-7 24 15,-7 3 24-15,-7-3-48 16,-19 7 27-16,-12 4 24 16,-15 7 17-16,-39 26-8 15,0 0-2-15,0 0-9 0,-67 4-10 16,-31 25 10-16,-21 16 21 15,-12 10-28-15,0 8-15 0,-1 0 8 16,14-1 22-16,19-10-51 16,27-4 21-16,13-7 16 0,19-8-16 15,40-33-12-15,-13 41 31 16,13-41 1-16,46 33-18 16,20-15-2-16,6-14 0 0,20-11 5 15,13-4-8-15,-6-8 3 16,6-14 11-16,7-4-25 15,-7-15-1-15,0-3-13 0,-13-15 11 16,-5-1 9-16,-22 1 4 16,-19 11 10-16,-6 11-2 0,-27 11 20 15,-13 37-24-15,0 0 4 16,-46-15-2-16,-26 30 2 16,-14 15-8-16,-13 7 11 0,0 3 7 15,0 5-27-15,14-1 8 16,19-3-20-16,7-4 32 0,26-4-16 15,33-33 22-15,-13 40-4 16,13-40-16-16,59 41 20 16,14-15-8-16,5-15 12 0,14-11-9 15,0-4-8-15,-6-7-16 16,-6 4 3-16,-15-1 18 16,-12 1 8-16,-20 0-10 0,-33 7-3 15,0 0 23-15,0 0-5 16,0 0-8-16,-53 44 13 0,-12-7-1 15,-2 0-27-15,-5-4-1 16,-1 4-85-16,1-4-201 0,13-7-198 16,6 4-123-16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16.4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 0 888 0,'0'0'93'0,"0"0"97"16,0 0 37-16,0 0-8 0,0 0-36 15,0 0 46-15,0 0 50 16,0 0-80-16,0 0-43 0,7 63-21 16,-1 7-22-16,-12 0 4 15,-1 8-33-15,-6-1-9 16,0 5-3-16,0-1-26 0,-7-4-16 15,7-10-17-15,0-12-19 16,-7-10 6-16,14-12 0 0,-1-7 5 16,7-26 1-16,-7 22 12 15,7-22 36-15,0 0-15 0,0 0 3 16,0 0 16-16,0 0 42 16,27 15 10-16,12-12-48 0,-6-3-9 15,6 0 12-15,1-3 3 0,6-1-17 16,0 0-12-1,0 1-1-15,6-5-28 0,1 1-7 16,0-4 11-16,-1 0 1 0,-12 0-19 16,-1 3 4-16,-13 5 6 15,-26 3-48-15,33-8-135 0,-33 8-96 16,0 0-131-16,0 0-286 16,0 0-363-16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21.4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268 142 1329 0,'0'0'178'16,"0"0"111"-16,0 0 18 16,-26 33-61-16,-1 22-8 0,8 9-69 15,-8 10-40-15,1 4-32 16,6 7-23-16,-6-4-34 0,0 0 0 15,6-6-22-15,7-8-21 16,-7-16 7-16,7-10 6 0,13-41-6 16,-6 33 3-1,6-33 1-15,0 0 24 0,0 0 24 16,0 0-48-16,0 0 7 16,6-37-24-16,7-11 28 0,14-14-58 15,5-12-11-15,1-16-1 16,13-6-4-16,0-11 14 0,7 3 19 15,-1 0 9-15,1 19-12 16,-7 18 22-16,0 19-5 0,1 19 8 16,-1 21-10-16,-7 16 23 15,-39-8-8-15,46 40 8 0,-13 5 13 16,-13-5-1-16,-13-3-19 16,-7 0 13-16,-7-2-12 15,-19-2 2-15,-7-4-9 0,-7-3 0 16,-12-4 8-16,6-3-15 15,-8-4 17-15,2-4-14 0,12-4 10 16,40-7-19-16,-33 8 21 16,33-8-14-16,0 0 11 15,0 0 75-15,0 0 45 0,-6 48 0 16,26-4-27-16,12-7 5 16,14 3-24-16,0-3-3 0,15 0-25 15,-2 4-10-15,6-3-18 16,8-9-21-16,-8 1 0 15,-6-4-179-15,-6-4-201 0,-14-3-436 16,-6-5-418-16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20.5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5926 343 1325 0,'0'0'290'0,"39"4"38"0,-39-4-12 15,0 0-64-15,0 0-67 0,-39 7-23 16,-7 4-18-16,-7 0-22 16,-12 0-29-16,-8-3-10 0,-20-5-22 15,-18 1-10-15,-21-4 23 16,-26 0 3-16,-13 4-3 15,-13-4-8-15,-7 4-24 0,-6-4-8 16,5 0-7-16,2 3-10 0,-1-3 15 16,6 4-7-16,-5-4-8 15,-8 0-6-15,7-4-11 0,7 4-5 16,0-7 0-16,6-1 8 16,7 5 7-16,6-5-20 0,14 5 21 15,12-5-4-15,14 1-12 16,14 0 1-16,12-1 4 0,1-3-8 15,11 4 5-15,-5 3 7 0,13 0-4 16,7 1 8-16,6 3-8 16,1 3 5-16,5-3-10 15,-5 0 8-15,11 0-8 0,-5 0 2 16,0 0 3-16,6-3-5 16,7-1 5-16,46 4 0 0,-39 4 0 15,39-4 6-15,0 0-4 0,0 0 8 16,0 0-15-16,0 0 5 15,0 0 0-15,0 0 0 0,0 0 0 16,0 0 0-16,0 0-5 16,-26-4 2-16,26 4-2 0,0 0 5 15,0 0 0-15,0 0 10 16,0 0-3-16,0 0-7 16,0 0-7-16,0 0-12 0,0 0-22 15,0 0-30-15,0 0-41 0,0 0-37 16,13-33-6-16,-13 33 0 15,46-41-24-15,0 8 0 0,6-1 36 16,1 5 12-16,6-1 23 16,1 5 6-16,-7-1 47 0,-1 0 10 15,-12 4 21-15,-40 22 7 0,46-15 42 16,-46 15 63-16,26-8 20 16,-26 8 16-16,0 0-20 0,0 0-39 15,0 0-21-15,0 0 8 16,-39 12-1-16,-7-1-11 0,-14 7-10 15,-5-3-1-15,-2 3-10 16,-5-3-2-16,-1 4-3 16,8-1 1-16,-1-3-5 0,13-4 4 15,7-4-2-15,14 1 6 0,32-8 14 16,0 0 7-16,0 0-20 16,0 0 13-16,0 0 59 0,32 11-24 15,14 0-20-15,14 4 15 16,-1 3 15-16,6 8 27 0,-5-4-35 15,-1 4-37-15,-13 0-18 16,-12 0-10-16,-34-26-27 0,26 33-97 16,-26-33-135-16,0 52-236 0,0-52-420 15</inkml:trace>
  <inkml:trace contextRef="#ctx0" brushRef="#br0" timeOffset="1516">4452 1201 1238 0,'0'0'367'16,"0"0"39"-16,0 0-21 0,0 0-108 15,0 0-109-15,0 0-71 16,0 0-34-16,-7-29-42 0,7-5-2 15,7 1-24-15,6-4-33 0,13-3-2 16,1 10 1-16,-1 0 26 16,7 16-7-16,0 3 16 0,-1 14 8 15,1 8-20-15,7 8 29 16,-7 3-13-16,-1 0 0 0,8 4 0 16,-7-4-15-16,-7 0-2 15,-26-22-9-15,26 15 3 0,-26-15 27 16,0 0-21-16,0 0-12 15,0 0 20-15,0 0 0 16,0 0 3-16,0-33 14 0,-13 0-8 16,-7 7-8-16,20 26 12 0,-46-33-9 15,7 14 13-15,-7 12 35 16,0 18 0-16,0 11 18 0,-7 19 48 16,-6 7-6-16,0 7 3 15,-1 8 5-15,-12 3-28 0,6 4 2 16,0-3-8-16,1-8-38 15,5-3-23-15,8-12 2 0,6-11-7 16,6-11-30-16,1-3-82 0,0-16-94 16,-2-3-77-16,8-7-124 15,33 7-151-15,-46-37-129 16,13 0-6-16</inkml:trace>
  <inkml:trace contextRef="#ctx0" brushRef="#br0" timeOffset="2127">4017 783 857 0,'0'0'169'16,"33"-45"71"-16,-33 45 31 0,0 0-13 15,0 0-60-15,0 0-29 0,0 0-74 16,0 0-30-16,0 0-26 16,0 0-11-16,0 0-10 0,0 0-31 15,0 0 36-15,0 0-20 16,0 0 47-16,0 0 40 15,0 0-9-15,0 0-13 0,0 0 24 16,26 41-33-16,-13 3 7 16,1-2-17-16,-8 6-9 0,-6 0-21 15,7-4-10-15,-7 1 6 16,0-8-24-16,-7 0 17 0,7-37-17 16,-13 33 9-16,13-33-40 0,0 0-1 15,-33 22-47-15,33-22 27 16,-33 7-29-16,33-7 3 0,0 0 14 15,0 0 9-15,-39-44 12 16,13 7 29-16,26 37 5 0,0 0 57 16,-14-33 6-16,14 33 24 15,0 0 4-15,0 0 89 16,0 0-28-16,-39 26-12 0,0 7-23 16,-2 4-1-16,-5 4-44 0,-13-4-11 15,6-1-35-15,-12-6 8 16,-1 0-20-16,-13-12-3 0,0-3-40 15,7-11-41-15,-1-12-18 16,0-7-39-16,14-7-53 0,13-7-84 16,0-16-167-16,7-10-161 0,13-8-9 15</inkml:trace>
  <inkml:trace contextRef="#ctx0" brushRef="#br0" timeOffset="2292">3135 1020 1203 0,'52'11'231'0,"7"-14"11"15,8-5-74-15,5-7-66 16,1-7-52-16,12-4-64 0,0-3-240 16,1-4-236-16,6-12-71 15</inkml:trace>
  <inkml:trace contextRef="#ctx0" brushRef="#br0" timeOffset="2516">5031 84 1643 0,'0'0'264'16,"0"0"5"-16,0 0-49 0,-53 12-82 15,-13 2-59-15,-6 8-33 16,-7 8-23-16,-7 3-17 16,-12 4-26-16,-14 8-127 0,-7-1-97 15,-6 8-158-15,7-4-150 16,-7 7-49-16</inkml:trace>
  <inkml:trace contextRef="#ctx0" brushRef="#br0" timeOffset="3036">2621 931 965 0,'0'0'140'0,"0"0"-7"15,0 0 0-15,0 0 121 16,0 0-45-16,-26 8-20 0,26-8-66 16,-20 37-36-16,14-8-33 15,6-29-29-15,-14 45 1 0,1-16-8 16,13-29-15-16,-19 37 14 0,19-37-13 16,0 0-1-16,-33 26-3 15,33-26 7-15,-27 11-15 0,27-11 8 16,0 0 20-16,-39-15-26 15,39 15-8-15,-33-14 14 0,33 14 6 16,0 0 11-16,0 0 50 0,-39-8-7 16,6 19-11-16,33-11-17 15,-40 30-24-15,40-30 3 16,-39 44-62-16,19-14-210 0,20-30-315 16,-19 37-142-16</inkml:trace>
  <inkml:trace contextRef="#ctx0" brushRef="#br0" timeOffset="3216">2516 1678 3022 0,'0'0'330'0,"0"0"-3"15,0 0-77-15,0 0-116 0,0 0-109 16,0 0-165-16,13-26-123 0,-13 26-135 15,-6-37-256-15,-1 7-287 16</inkml:trace>
  <inkml:trace contextRef="#ctx0" brushRef="#br0" timeOffset="3432">2029 1216 2109 0,'0'0'306'16,"0"0"45"-16,0 0-45 0,-33-11-37 16,33 11-17-16,-26 22-101 15,-14 8-65-15,1 7-38 0,-7 7-19 16,-7 4-21-16,-6 4-25 0,0-4-113 16,6 0-104-16,1-4-132 15,6-11-270-15,6-7-286 0</inkml:trace>
  <inkml:trace contextRef="#ctx0" brushRef="#br0" timeOffset="3636">1799 727 2377 0,'0'0'193'0,"0"0"99"15,0 0-73-15,0 0-110 0,-13 41-58 16,-1 3-33-16,1 5-8 0,-6 7-126 16,5-1-171-16,-12-3-223 15,0-4-182-15,0 0 40 0</inkml:trace>
  <inkml:trace contextRef="#ctx0" brushRef="#br0" timeOffset="4083">1496 1061 1926 0,'0'0'178'0,"0"0"21"15,0 0 9-15,0 0 24 0,0 0-30 16,0 0-80-16,-27 22-54 0,27-22-16 16,-39 37-7-16,6-4-16 15,0-3-23-15,-6-1-11 16,-1-3 9-16,-6 4 9 0,-6-8-10 15,-8 0-7-15,1-7 1 16,0-4 3-16,7-4 0 0,-8-7 6 16,7-7-16-16,7-8-45 15,6-7-37-15,1-4-34 0,0 4-31 16,6-8-16-16,0 1-11 0,0-1 51 16,7 4 63-16,26 26 30 15,-53-22 15-15,14 7 10 0,-1 4 46 16,-6 8 55-16,0 3 33 15,6-4 5-15,-6 4-20 0,-7-4 4 16,7 1-1-16,0-5-3 16,13 1-3-16,33 7-36 0,-39-22-13 15,39 22-20-15,-26-34-8 16,19 5-17-16,20-4-7 0,14-1-8 16,19-3-12-16,13 8-47 15,20 2-28-15,7 8-45 0,-1 5-82 16,14 3-92-16,0 11-111 0,-1 3-106 15,1 5-9-15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25.8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3710 0 1021 0,'0'0'225'0,"7"-19"89"16,-7 19-14-16,0 0-36 0,0 0-93 15,0 0-71-15,0 0 64 16,0 0 43-16,0 48-25 16,6 8-43-16,1 3-16 0,-7 7-24 15,0 8 22-15,0 8-18 0,0 0-16 16,0 3-29-16,0-4-34 15,0-4-1-15,-7 1-20 0,7-8 5 16,0-7-8-16,-6-10-64 0,-1-13-52 16,0-3-54-16,1-7-85 15,6-30-115-15,0 0-126 0,-26 33-104 16,26-33 84-16,-33 19 89 0,33-19 94 16</inkml:trace>
  <inkml:trace contextRef="#ctx0" brushRef="#br0" timeOffset="400">3408 977 579 0,'0'0'58'0,"-20"-38"14"0,20 38 19 15,-13-37 23-15,13 37 43 16,0 0 37-16,0 0 25 0,-7-33 3 16,7 33-34-16,0 0-23 0,0 0-24 15,0 0-28-15,0 0-19 16,0 0-13-16,0 0-30 0,0 0-25 15,0 0 75-15,0 0-4 0,0 0-30 16,7 40-26-16,-1-2-2 16,8 3-10-16,5-8-4 15,8 4-5-15,-8-7-7 0,8 3-2 16,5 0 0-16,-12-3 10 0,-7-8-1 16,-13-22 0-16,20 26 8 15,-20-26 14-15,0 0 13 0,0 0-2 16,0 0 0-16,0 0-2 0,0 0-16 15,0 0-3-15,0 0-12 16,0 0-6-16,20-22-6 0,-1 0-3 16,14-4 11-16,0-4 2 0,7 1-3 15,6-1-8-15,0 0-3 16,-7 5-4-16,-6 6-52 16,-7-3-89-16,-26 22-117 0,20-30-183 15,-20 30-212-15,20-30-51 0</inkml:trace>
  <inkml:trace contextRef="#ctx0" brushRef="#br0" timeOffset="1400">3355 2619 914 0,'0'0'151'0,"-33"-44"87"0,33 44-17 16,-13-44-31-16,13 44-30 15,13-45-42-15,-13 45-31 0,40-40-20 16,-1 6 0-16,7 5 3 15,0 3-18-15,0 0-28 0,7-3-16 16,-7 3 2-16,6-8-5 0,-6 5-5 16,-6-5 0-16,-1 0 11 15,-6 5-7-15,-7-4-8 0,-13-1 7 16,-6 5 2-16,-7-1-5 0,0 30 0 16,-26-40 0-16,-7 14-4 15,-7 7-3-15,-6 8 13 0,-6 4-11 16,-1 7 5-16,1 7 2 15,-1 1-9-15,7 3 13 16,7 7-6-16,39-18 9 0,-46 33 1 16,46-33 19-16,-33 48 7 0,13-11-5 15,20 4 7-15,13-4-17 16,0 4-3-16,14-3-12 0,6 2-3 16,6 1 0-16,0-4 24 0,14 18 29 15,-7-7 4-15,7 4-13 16,-14 0-25-16,0-8-10 0,-6-3 3 15,-6-1 5-15,-8 5 4 0,-6-8-3 16,-6 7 8-16,0 0-10 16,-21-2-7-16,1-5-12 15,-6-8 0-15,-21 1 12 0,1 3-12 16,-14-18-7-16,-6-4 19 0,0-18-7 16,0 7-9-16,-7-15-8 15,7-11-11-15,6-4-7 0,1-7 1 16,12-7 17-16,7 6 12 0,33 38 11 15,-32-37-21-15,32 37 10 16,0 0 12-16,0 0-9 0,-33-33 0 16,33 33 9-16,0 0 26 0,0 0-13 15,0 0-17-15,-13 41-8 16,6 0 8-16,-6 0 0 16,-7 0-50-16,0-5-115 0,20-36-178 15,-46 49-245-15,7-13-111 16</inkml:trace>
  <inkml:trace contextRef="#ctx0" brushRef="#br0" timeOffset="2816">2113 2619 932 0,'0'0'199'0,"13"-48"137"16,-13 48-10-16,0 0-13 0,0-37-56 16,0 37-63-16,0 0-51 0,0 0-60 15,0 0-37-15,0 0-20 16,0 0 45-16,0 0-13 0,0 0-34 15,0 0-9-15,13 41 5 0,-13-41-7 16,7 37-5-16,-7-37-12 16,-13 33 11-16,13-33-29 15,0 0-40-15,-40 37-22 0,40-37 4 16,-39 19 9-16,39-19-11 0,-39-12-8 16,39 12-23-16,0 0-42 15,-27-62-12-15,21 3 26 0,19 7 55 16,13 8 31-16,-26 44 52 15,33-49-18-15,-33 49 27 0,0 0 62 16,0 0 102-16,39-22-7 0,-39 22-13 16,0 0-30-16,7 41-25 15,-14 0-36-15,-6-1-30 16,-13-7 6-16,6 4-15 0,20-37-6 16,-46 45-9-16,0-16-11 0,46-29 18 15,-52 19-12-15,52-19 3 16,-53 0-6-16,14-8 8 0,39 8 3 15,-53-33-15-15,20-7 1 0,7 3-13 16,6-15-4-16,7-4-3 16,0-3-2-16,13-3-28 0,7-1 23 15,-1 0 14-15,7-1 3 0,0 5 10 16,-6 4 1-16,6 7 5 16,-6 7 3-16,-7 11 12 0,0 30 19 15,0-29 2-15,0 29-10 0,0 0-13 16,0 0-7-16,0 0-6 15,0 0 0-15,0 0 30 16,0 0-4-16,-33 51-8 0,7 1-5 16,6 0 22-16,7 3-2 0,0 1-4 15,-1 4-6-15,1-5-3 16,-6 1-2-16,-1-8-8 0,0-8-3 16,20-40-15-16,-26 48 19 0,26-48-6 15,-40 45-10-15,40-45-8 16,-39 22-12-16,39-22-33 0,0 0 9 15,-53-19-7-15,53 19-3 0,0 0 10 16,-39-55 15-16,26 14 23 16,6 8 1-16,7 33-3 0,0-37 8 15,0 37 5-15,0 0-15 16,0 0 15-16,0 0 43 0,0 0 1 16,0 0 12-16,0 0-2 15,0 0-13-15,20 41-21 0,-20-41-13 16,0 0-3-16,13 44 3 0,-13-44 6 15,0 0-13-15,-6 33 10 16,6-33-20-16,0 0-8 0,0 0-14 16,0 0-22-16,0 0-11 0,0 0-7 15,0 0 9-15,-33-40 12 16,20-1 21-16,13 41 6 0,-7-37 18 16,7 37 6-16,0 0 5 15,0 0 24-15,0 0 73 16,0 0-2-16,0 0-18 0,0 0-29 15,-13 56-16-15,0-5-15 0,0-3-7 16,-7-7-2-16,20-41-9 16,-33 44 1-16,33-44-3 0,-39 45-16 15,39-45-32-15,-46 18-18 0,46-18-29 16,0 0 15-16,-46-15-3 16,46 15-4-16,-40-40-8 0,14-8 5 15,13 0 4-15,0 0 2 0,-1 3 36 16,14 45 41-16,0 0 23 15,-19-48-2-15,19 48 6 16,0 0 15-16,0 0 121 0,0 0-13 16,0 0-11-16,0 0-42 0,26 59-28 15,-6-3-2-15,6-4 8 16,-6-1-21-16,-7 5-21 0,-7-1 10 16,-6-3 7-16,-6 3 0 0,-7-6-22 15,-7-1-7-15,-6-7 2 16,-14 7-14-16,-12-15-10 0,-7 0 15 15,-7-10-17-15,0 3 8 0,-6-4 6 16,6-8-6-16,-6-6-3 16,6-4 3-16,-6-4 12 15,6-8-5-15,0-10 5 0,7-4 13 16,7-12-5-16,12-14-18 16,7-11-2-16,14-4 0 0,19-8 0 15,6-10-28-15,7-8-36 0,20 0-34 16,0 1-28-16,13-1-43 15,-6 8-96-15,12 3-135 0,1 7-132 16,-14 8-29-16</inkml:trace>
  <inkml:trace contextRef="#ctx0" brushRef="#br0" timeOffset="3112">2521 459 1377 0,'0'0'100'0,"0"0"132"0,-14 48 48 16,-12 3-4-16,-13 9-64 15,-7 2-82-15,-7 1-58 16,-6 7-27-16,-7 1-23 0,-6-4-17 16,0 0-5-16,-7-1-53 0,7-7-126 15,-1 4-142-15,8 0-209 16,-8 3-43-16</inkml:trace>
  <inkml:trace contextRef="#ctx0" brushRef="#br0" timeOffset="3444">858 1946 1473 0,'0'0'250'0,"-39"0"27"16,39 0-43-16,0 0-57 15,0 0-89-15,0 0-42 0,-27-48-30 16,21 0-16-16,12 3 0 0,21 5-4 16,5 7-3-16,8 3-6 15,6 8 13-15,0 0-9 16,-7 7 13-16,1 8-7 0,-1 7 6 16,-6 7 19-16,-33-7 29 0,33 22 15 15,-33-22-35-15,13 48-7 16,-13-11-8-16,-13 4-3 0,-7-4-80 15,-6 3-138-15,26-40-172 0,-46 48-195 16,6-11-75-16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19.1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2609 1899 1625 0,'0'0'223'0,"0"0"61"0,40-15-56 16,-8-4-63-16,8-3-65 0,6 4-18 15,6-1-10-15,-6 4-6 16,7 15 11-16,-7 4-14 16,-7 11 31-16,1 0-12 0,-40-15 4 15,26 37-39-15,-26-4-22 0,-6 0-17 16,-14-3-114-16,-20-4-123 15,-12-4-260-15,-20-4-279 0</inkml:trace>
  <inkml:trace contextRef="#ctx0" brushRef="#br0" timeOffset="-3341">0 55 1327 0,'0'0'13'0,"20"-11"28"15,26 4 69-15,13 7-6 0,27 0-2 16,19 0-42-16,20 7-31 15,13 0 3-15,6 4 31 0,20 4 49 16,7 4-26-16,20-5-59 16,13 5-2-16,6-1-19 0,13 5-18 15,1-1 30-15,12 0-21 16,-6 0 9-16,7 0 2 16,-1-3-1-16,-6 3-12 0,7-4 14 15,0 1 9-15,-1 3 19 16,1-7-16-16,-14 3 3 0,-13-3 14 15,-19 0 5-15,-20-8-10 0,-33-3-2 16,-20 0-12-16,-26-1-1 16,-20-3-3-16,-19-7-10 0,-53 7-12 15,0 0-22-15,0 0-63 16,0 0-50-16,20-37-28 0,-20 37-6 16,0 0 7-16,0 0 0 15,-40-37 19-15,40 37 34 16,-46-26 55-16,46 26-3 0,0 0 41 15,-46-22 17-15,46 22-26 16,-39-15 32-16,39 15 0 0,-40-18-27 16,40 18 43-16,0 0-16 15,-46-19-4-15,46 19 4 0,-39-22-7 16,39 22 15-16,-46-22 4 0,6 3-23 16,8-3 26-16,-1 4-10 15,0-4-5-15,33 22 71 0,-40-37 36 16,40 37 29-16,-39-41-28 15,39 41 21-15,-33-30-5 0,33 30 8 16,0 0-35-16,-26-25-21 16,26 25-46-16,0 0 9 15,0 0 115-15,0 0-10 0,-13 44-41 16,19 8-29-16,21-4-19 16,12 3-12-16,14 1-20 0,6-4-9 15,13-7-1-15,0-1-10 16,7-6 4-16,0-8 3 0,-13-4-7 15,-7-4-12-15,-7-7 27 0,-19-3 7 16,-33-8-30-16,0 0-2 16,0 0-3-16,27-41 2 0,-27 41 1 15,-14-44-3-15,14 44 5 16,-39-37 0-16,-7 15-3 16,0 18 4-16,0 8-4 0,-7 10 32 15,1 9 14-15,-1 6 4 16,-6 4-6-16,0 4-7 0,0 4-13 15,6 3-12-15,1-7-1 16,6 0-16-16,6-7-45 0,1-4-190 16,39-26-260-16,-53 33-234 0</inkml:trace>
  <inkml:trace contextRef="#ctx0" brushRef="#br0" timeOffset="-1340">3726 1204 1162 0,'0'0'207'0,"0"0"30"0,0 0 24 16,-19 0-74-16,19 0-73 16,0 0-65-16,0 0-31 0,-7-26-18 15,7 4 2-15,7 0 13 16,-1 0-25-16,7-4 27 0,-13 26-32 15,20-30 24-15,0 4-15 16,-20 26 9-16,0 0-15 16,19-33 12-16,-19 33-8 0,0 0 17 15,0 0-16-15,33-29-6 16,-33 29 5-16,27-15 8 0,-27 15 9 16,32 3-3-16,-5 1-9 15,-1 4-3-15,0 3 3 0,1-4-7 16,5 4 22-16,1-3-23 15,0-1 24-15,-7 0-7 0,7-7-6 16,-6 0-4-16,-1 0 4 16,0-3 2-16,-26 3-10 0,0 0 29 15,20-8-11-15,-20 8-10 16,0 0-8-16,0 0-7 16,0 0-6-16,0 0 25 0,0 0 0 15,-26 0 3-15,-7 0 22 16,0 4 6-16,7 3 5 0,-1-3 13 15,1 3 8-15,0 4-7 0,-1 1 11 16,1-5-8-16,0 4-8 16,0 0 20-16,-1 8-4 0,-6-1 2 15,7 8-14-15,-7 3 5 16,7 1-33-16,-7 0 3 0,-6-1-22 16,6 1 10-16,-7 3-16 15,8 0-7-15,-1-11 20 16,-7 4-21-16,7-11 8 0,1-4 2 15,-1-4-93-15,33-7-81 0,-40 0-107 16,40 0-140-16,-26-14-115 16,26 14 12-16,-26-34 17 0</inkml:trace>
  <inkml:trace contextRef="#ctx0" brushRef="#br0" timeOffset="-1033">3858 1381 1192 0,'0'0'298'0,"0"0"-69"16,0 0 19-16,0 0-47 15,0 0-70-15,0 0-59 0,33-14-34 16,-33 14-19-16,32-23-19 0,1 9 9 15,0 3-1-15,-7 7-5 16,7 8-13-16,-33-4 18 0,40 18 29 16,-40-18-6-16,0 0 23 15,19 41-24-15,-19-41 1 16,-6 37-31-16,6-37-17 0,-46 25-131 16,0-13-97-16,-7-5-135 0,1-7-142 15,-7-7 15-15</inkml:trace>
  <inkml:trace contextRef="#ctx0" brushRef="#br0" timeOffset="-260">3490 1248 653 0,'-20'-37'103'0,"20"37"25"16,0 0 92-16,0 0 20 0,0 0-55 15,0 0 3-15,0 0-21 0,0 0-20 16,13 34-4-16,-13-34-42 15,7 33-11-15,-7-33-30 0,-7 37-5 16,7-37-23-16,0 33 5 16,0-33-1-16,0 0-23 0,0 0 15 15,-33 30-26-15,33-30 18 16,-33 14-20-16,-6-10 4 0,0-4-1 16,-1-7 0-16,-6-1 31 15,7 1 4-15,-1 0 32 0,-6-1 0 16,0 4 20-16,0 8 23 15,0 0 0-15,-6 0-2 0,-1 3-8 16,1 0-19-16,-1 1-24 0,7-1-12 16,-7-7-27-16,7 0-6 15,0-7-15-15,7-1 10 0,-7-10-20 16,13 3-39-16,-6-3-44 0,-1-8-34 16,14 0-5-16,0 0-53 15,6-4-43-15,0-3-88 0,20 33-90 16,-13-48-123-16,13 15-27 15</inkml:trace>
  <inkml:trace contextRef="#ctx0" brushRef="#br0" timeOffset="11731">6342 1352 1150 0,'0'0'127'0,"0"0"87"15,0 0 13-15,0 0-88 16,0 0-79-16,0 0-15 16,19-33-78-16,-19 33-8 0,20-37-33 15,-7-4-7-15,13 8-5 16,-26 33 16-16,46-45 49 0,-6 12 8 16,-1 11 15-16,1 11 4 0,-1 3 0 15,7 8 8-15,-6 12 23 16,-1 2 23-16,0 1 14 0,-39-15-25 15,53 33 5-15,-20-7-17 16,-33-26-24-16,33 26-8 0,-33-26 12 16,0 0 4-16,0 0-21 15,26 15 24-15,-26-15-30 16,0 0-4-16,0 0 4 0,0 0 28 16,0 0-20-16,33-37-2 0,-33 37 17 15,0 0 17-15,20-30 25 16,-20 30 18-16,0 0-13 0,0 0 12 15,-60 23 8-15,-12 10 12 16,-7 15 23-16,-6 11 6 0,-7 7-31 16,0 5-38-16,6 3-13 0,1-1-1 15,0-6-18-15,12-8 18 16,14-7-35-16,13-12 5 0,7-10-9 16,39-30-60-16,-33 22-65 15,33-22-157-15,0 0-177 0,0 0-113 16,0 0 23-16</inkml:trace>
  <inkml:trace contextRef="#ctx0" brushRef="#br0" timeOffset="12171">6112 872 1281 0,'0'0'203'15,"0"0"72"-15,0 0-37 16,-20 55-64-16,0-3-22 0,14 3-58 16,-8 0-59-16,8 5 12 15,-1-12-25-15,1-4-22 16,-7-3 17-16,6-12-14 0,7-29-14 16,-20 37 30-16,20-37-61 0,-39 22-57 15,39-22-16-15,-53 8 12 16,7-12 52-16,46 4-18 0,-46-22 48 15,46 22 2-15,-46-22-2 16,46 22 80-16,0 0 19 0,-39-23 38 16,39 23 34-16,-33 4 29 0,33-4-1 15,-39 26-51-15,6 4 1 16,33-30-21-16,-40 44-6 0,1-11-20 16,6-3-35-16,0-8-13 15,-6-7-18-15,-1-1-10 16,-6-6-2-16,7-8 2 0,-1 0-12 15,8-8 4-15,-1-3-66 0,33 11-60 16,-33-33-62-16,7-4-109 16,12 0-149-16,8-3-105 0,12 3-17 15,-6 3 60-15</inkml:trace>
  <inkml:trace contextRef="#ctx0" brushRef="#br0" timeOffset="12336">5211 1256 1287 0,'0'0'246'0,"0"0"7"0,27-37-41 15,-27 37-39-15,46-30-51 0,6 12-68 16,7 3-34-16,7 0-108 16,6 0-222-16,7 1-257 0,0-5-49 15</inkml:trace>
  <inkml:trace contextRef="#ctx0" brushRef="#br0" timeOffset="12540">6999 299 1885 0,'0'0'235'16,"0"0"36"-16,-53 4-52 15,-19 14-66-15,-7 12-75 0,-20 3-36 16,1 4-28-16,-7 7-91 0,-7 0-177 16,0 1-308-16,1-1-214 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32.6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2598 52 1366 0,'0'0'284'0,"0"0"22"0,0 0-28 16,33 59-33-16,13 11-58 15,6 12-66-15,1 14-35 0,13 3-34 16,-1 5-30-16,1-7-12 15,-20-12-142-15,0-7-182 0,-20-16-268 16,-13-6-183-16</inkml:trace>
  <inkml:trace contextRef="#ctx0" brushRef="#br0" timeOffset="504">2112 589 1281 0,'0'0'237'0,"0"0"-14"16,0 0-48-16,32 52-25 16,-5-1-52-16,-1-6-56 0,-6-1-12 15,-20-44-27-15,19 52-6 16,-5-12 36-16,-14-40 7 15,-14 45-21-15,14-45-9 0,-46 48-10 16,-6-15-9-16,-7-7 11 16,-7-8 12-16,-6-3-30 15,13-8 22-15,-1-7 18 0,8 0-47 16,6-7 34-16,46 7 8 16,0 0-47-16,-33-44-2 0,20-1 10 15,26 8-11-15,13 4 14 16,1 4 10-16,12 10-22 0,7 4 17 15,-7 8 9-15,1 14 17 16,-7 8 54-16,-33-15 22 0,59 44 3 16,-33 1 24-1,-6 3-11-15,-14 4 13 0,-12 3 18 16,-14 0-7-16,0-3-31 16,-19-4-23-16,-14-4-41 0,-6-3-21 15,-13-4-3-15,-13-11 4 16,19-4-24-16,-14-11-64 0,14-11-78 15,1-7-100-15,12-12-111 16,53 19-240-16,-53-55-103 0</inkml:trace>
  <inkml:trace contextRef="#ctx0" brushRef="#br0" timeOffset="713">1737 56 2400 0,'0'0'344'15,"0"-33"-42"-15,0 33-79 0,0 0-112 16,0 0-47-16,0 0-34 16,0 0-86-16,0 0-148 15,0 0-219-15,0 0-268 0,0 0-86 16</inkml:trace>
  <inkml:trace contextRef="#ctx0" brushRef="#br0" timeOffset="936">1099 0 2063 0,'0'0'306'15,"0"0"78"-15,0 0-85 0,19 56-82 16,8 14-37-16,-8 15-70 16,8 11-52-16,5 7-24 15,-5-3-20-15,-1 5-107 0,-6-6-93 16,-14-10-155-16,-6-4-283 16,-19-15-229-16</inkml:trace>
  <inkml:trace contextRef="#ctx0" brushRef="#br0" timeOffset="1425">783 488 2175 0,'0'0'297'0,"0"0"-75"15,0 0-78-15,0 0-37 0,0 0-46 16,0 0-30-16,-59 30 1 16,0 18-9-16,0 4-23 0,13 4 24 15,6-1-11-15,7 4 1 16,14-7-7-16,19-4-18 0,6-4 3 16,21-7-34-16,-27-37-15 15,52 45-12-15,1-19-13 16,-7-4 3-16,-7-11 26 15,-39-11 30-15,40 11-10 0,-40-11 25 16,0 0 8-16,0 0 0 16,0 0 30-16,-40 59 45 0,-26 0-1 15,-6 4-1-15,-13 3-19 16,-14 12 15-16,7 14 18 0,7 4 19 16,19 0 4-16,7-2-15 15,19-2-17-15,21 1-18 0,12-12 3 16,27-7-20-16,13-4-9 15,19-15-17-15,14-14-14 16,19-11-3-16,14-16-13 0,0-14-31 16,6-11-59-16,6-15-76 15,-12-11-99-15,-7-11-197 16,-7-14-325-16,-12-9-33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2:37.7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346 1200 877 0,'0'0'84'15,"0"0"92"-15,0 0 5 16,0 0-37-16,0 0-43 15,0 0-23-15,0 0 8 0,0 0-15 16,0 0 2-16,0 0 17 16,0 0-71-16,6-40 7 15,-6 40-20-15,-6-48 0 0,-1 11-6 16,-6 3-20-16,13 34 20 16,-33-51 18-16,0 14 18 0,33 37 33 15,-39-37-69-15,39 37 7 16,-46 7 28-16,0 23 25 15,13 14 7-15,0 15-5 16,14 4-3-16,-1 3-26 16,7-3-2-16,6 4 3 0,7-8-12 15,7-7 5-15,-1-4 7 16,14-11 33-16,-20-37-14 0,39 37-10 16,1-19-13-16,-1-11-17 15,7-10-17-15,-6-8 7 16,-7-8-3-16,-33 19 8 0,32-52-29 15,1-3-21-15,-13-11-7 16,6-5 2-16,-6-3 21 0,0 12 14 16,-7 6 15-1,-7 16-9-15,-6 40-2 0,0 0 2 16,0 0 56-16,0 0-4 16,0 0-9-16,20 40 24 15,-13 1-5-15,12-1 7 0,8 1 13 16,6 0 1-16,6-4-12 15,14-4-33-15,6-11 8 0,6-3-14 16,-12-5-16-16,-7-3-21 16,-13-3-17-16,-33-8-124 15,0 0-259-15,0 0-279 0,0 0-67 16</inkml:trace>
  <inkml:trace contextRef="#ctx0" brushRef="#br0" timeOffset="332">1456 786 1155 0,'0'0'218'0,"-19"-36"32"16,19 36-33-16,0 0-71 15,-40-26-55-15,40 26-14 16,-52 7 9-16,6 23 8 0,6 18 0 16,7 7-6-16,7 4 7 15,0 4-17-15,6-4-35 0,7-3 2 16,20-1 21-16,6-11-2 16,6-7-24-16,14-11-6 15,13-4-4-15,7-11-23 0,6-3-41 16,-6-8-78-16,-7-11-104 15,-7-4-194-15,-39 15-271 0,46-52-37 16</inkml:trace>
  <inkml:trace contextRef="#ctx0" brushRef="#br0" timeOffset="588">1949 0 1688 0,'0'0'365'0,"20"48"3"16,-27 18-34-16,1 19-83 0,-7 11-63 15,6 11-47-15,1 4-42 16,12 4-39-16,1-12-11 16,-1-3-21-16,7-12-19 15,7-6-9-15,0-19 0 0,0-12-29 16,-7-10-85-16,-13-41-81 15,6 37-103-15,-6-37-254 16,0 0-206-16,0 0 60 0</inkml:trace>
  <inkml:trace contextRef="#ctx0" brushRef="#br0" timeOffset="778">1535 757 1475 0,'13'-44'285'0,"7"7"-3"16,20 0-29-16,6 7-64 16,26 8-73-16,13 3-62 0,7 8-25 15,13 4-8-15,-6 3-50 16,0 4-184-16,-1 4-203 16,-6 3-183-16,0 4 15 0</inkml:trace>
  <inkml:trace contextRef="#ctx0" brushRef="#br0" timeOffset="993">2705 594 1552 0,'0'0'321'0,"0"0"-51"16,0 0 62-16,-39 15-10 15,6 15-75-15,13 18-45 0,13 11-58 16,7 4-43-16,0 7-45 15,14-7-30-15,-1-4-7 16,0-8-53-16,7-10-142 0,-20-41-158 16,6 41-208-16,-6-41-245 15,0 0-41-15</inkml:trace>
  <inkml:trace contextRef="#ctx0" brushRef="#br0" timeOffset="1173">2902 236 2236 0,'0'0'271'0,"0"0"-85"16,0 0-97-16,0-33-50 16,0 33-43-16,0 0-140 0,0 0-255 15,0 0-286-15,0 0-15 16</inkml:trace>
  <inkml:trace contextRef="#ctx0" brushRef="#br0" timeOffset="1520">3047 757 1659 0,'-40'33'373'16,"1"0"-36"-16,-1 4-103 0,14 4-35 15,0-4-54-15,19 11-24 16,7-7-54-16,20-1-28 0,13 1-16 16,19-8-23-1,7-11-39-15,7-7-27 0,0-8-36 16,0-10-32-16,-7-5-27 16,-13-14 38-16,-46 22 18 0,39-59 51 15,-19 0 28-15,-20-11 26 16,-13 3 21-16,-14 4 62 15,-5 15 8-15,-14 8-1 0,-14 21-9 16,-5 23-34-16,-8 11 0 16,8 14-36-16,6 5-2 15,13 3-9-15,6 0 7 0,14-1-151 16,26-36-183-16,0 45-254 16,0-45-87-16</inkml:trace>
  <inkml:trace contextRef="#ctx0" brushRef="#br0" timeOffset="2052">3769 631 1688 0,'7'-44'332'0,"-7"44"-23"15,7-44-74-15,-7 44-84 16,0 0-70-16,0 0-56 15,0 0-25-15,0 0 8 0,0 0 10 16,52-19-12-16,-6 23-4 16,-46-4 21-16,40 44 60 15,-8 8-13-15,-5 3 0 0,-14 4-1 16,-13 4-17-16,0-4 2 16,-7-7-10-16,1-8-22 15,-7-3-5-15,-1-8-6 0,14-33-15 16,-19 37 4-16,19-37 8 15,-27 30 0-15,27-30 2 0,0 0 4 16,0 0 7 0,0 0-9-16,0 0 0 0,-6-30-3 15,6-14 2-15,20-15-7 16,6-15-11-16,13-7-6 0,7-1 2 16,7 8 0-16,-7 12 5 15,0 10 3-15,-7 15 0 16,-39 37-6-16,40-15 34 0,-40 15 11 15,0 0 9-15,26 67 24 16,-13-1-17-16,-13 1-19 16,7 3-6-16,-7-4-16 0,6-3-8 15,7-11-7-15,-6-4 7 16,0-4-3-16,-7-44-71 0,13 41-61 16,-13-41-100-16,0 0-127 15,0 0-148-15,0 0-258 16,0 0 57-16</inkml:trace>
  <inkml:trace contextRef="#ctx0" brushRef="#br0" timeOffset="2410">4762 742 1608 0,'6'-37'311'0,"-6"37"-8"0,0 0-68 16,0-37-82-16,0 37-20 15,0 0-15-15,0 0-16 16,0 0-26-16,0 0-26 16,0 0 1-16,7-26-1 0,-7 26-5 15,0 0-26-15,0 0-15 16,0 0-7-16,0 0 11 16,0 0-1-16,0 0-12 0,0 0-5 15,0 0 14-15,0 0 5 16,0 0-1-16,0 0-8 0,0 0-5 15,0 0 12-15,0 0 5 16,0 0-3-16,0 0-3 16,0 0-23-16,0 0 10 0,0 0-5 15,0 0-50-15,0 0-48 16,0 0-54-16,0 0-37 16,0 0-57-16,0 0-195 15,0 0-230-15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6.2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152 478 946 0,'0'0'160'0,"0"0"7"16,0 0 20-16,26 7 23 0,-26-7 24 15,0 0-86-15,0 0-82 16,33 37-41-16,-33-37-12 0,0 0 8 16,0 0-21-16,33 30-3 15,-33-30 10-15,0 0 13 0,0 0-4 16,0 0-28-16,39-15 14 16,-39 15 30-16,0 0-10 0,26-41-22 15,-13 12 40-15,-13 29 79 16,0 0-11-16,0-31-30 0,0 31-42 15,0 0-3-15,0 0-47 16,0 0-6-16,-46 4 14 16,-6 7-16-16,6 5-67 0,6-2-75 15,1 1-110-15,6 0-148 16,33-15-147-16</inkml:trace>
  <inkml:trace contextRef="#ctx0" brushRef="#br0" timeOffset="373">0 128 1309 0,'0'0'135'16,"0"0"-28"-16,0 0-61 0,0 0 19 15,0 0 61-15,0 0-37 16,46-18-52-16,-46 18-7 0,46-11-13 16,-6 7-4-16,-40 4-6 15,0 0 72-15,0 0 48 0,0 0-82 16,0 0-18-16,26-38 30 16,-26 38 32-16,7-37 16 0,-7 37 33 15,0 0 2 1,0 0-44-16,0 0-43 0,-27-22-30 15,27 22-14-15,-46 0 5 16,46 0-14-16,-26 8-7 0,26-8-21 16,0 0-112-16,0 0-144 15,0 0-170-15,0 0-106 0,0 0-71 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2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4527 1515 1401 0,'0'0'179'0,"0"0"84"0,0 0-26 16,0 0-41-16,0 0-29 16,0 0-56-16,0 0-72 15,-26 18-8-15,-7-7-9 16,-6-11-22-16,6-4-51 0,6-3-43 16,27 7-31-16,0 0-12 15,-32-33 3-15,18 3 30 0,21 1 24 16,-7 29 61-16,26-34-15 15,7 12 34-15,-33 22-3 0,33-3 3 16,-33 3 41-16,33 14 42 16,-33-14 19-16,20 41-19 0,-14-4 4 15,-6 4-6-15,-13-1-20 16,0 1-11-16,-7-4-8 0,-13 0-19 16,0-8-18-16,-6-3-10 15,-14 0-88-15,1-11-115 16,-7-8-189-16,6-3-108 0,7-4-30 15</inkml:trace>
  <inkml:trace contextRef="#ctx0" brushRef="#br0" timeOffset="268">3870 746 991 0,'0'0'79'0,"0"0"99"0,0 0 145 16,0 0-27-16,0 0-73 16,20 59-67-16,-1 8-60 0,14-1-38 15,0 4-50-15,0 4 3 16,6-7 8-16,-6-1-25 0,-6-7-156 15,-8-10-161-15,-6-5-219 16,1-11-128-16</inkml:trace>
  <inkml:trace contextRef="#ctx0" brushRef="#br0" timeOffset="1211">3712 794 1112 0,'0'0'91'16,"0"0"150"-16,0 0-17 0,13 45-76 16,7 6-17-16,0 5-46 15,6 3 1-15,-6 0-55 16,0-4-15-16,-1-3 16 0,-12-11-16 15,-7-4-4-15,0-8-12 16,-20 1-9-16,20-30 16 0,-46 29-7 16,7-14-66-16,-1-8 10 15,-6-7-42-15,7-7-25 0,6-11-45 16,0-5 51-16,33 23 46 16,-26-37 14-16,26 37 50 0,-20-36 0 15,20 36-15-15,0 0 13 16,0 0 18-16,0 0-28 15,0 0 30-15,33-12 9 0,-33 12-26 16,39 15 34-16,-39-15-28 16,33 30-4-16,-33-30 30 0,0 0 2 15,20 29 1-15,-20-29 13 16,0 0 7-16,0 0-14 0,0 0-24 16,0 0 1-16,-26 30-4 15,26-30 10-15,-40 18-61 0,7-18 16 16,33 0-30-16,-39-11 32 15,39 11-5-15,-33-14 24 0,33 14 8 16,0 0-22-16,-33-19 42 16,33 19-47-16,0 0 14 15,0 0 6-15,0 0 2 0,0 0 29 16,-6 41 5-16,6-8-16 16,0-33 12-16,13 41-27 0,0-12 9 15,-13-29-24-15,0 0 34 16,13 30-31-16,-13-30 31 0,0 0-19 15,-26 29-13-15,-7-10 34 16,0-12-12-16,-6 0-28 0,-7-7-7 16,0-3-21-16,0-8 40 15,6 0-10-15,1 0-8 0,13-4 18 16,26 15 7 0,-33-11 3-16,33 11-14 0,0 0 11 15,0 0 0-15,0 0-19 16,0 0 19-16,-33 0 20 0,33 0 33 15,0 0-38-15,0 0 19 16,-33 40 46-16,13-6-26 0,1-5 47 16,5 4-45-16,1 4 28 0,0-3 33 15,7 3-25-15,-8-8-4 16,8 4-4-16,-7 1 7 0,13-34-12 16,-20 37-31-16,20-37-6 15,-26 29-18-15,26-29-31 16,-40 15 33-16,40-15-31 0,-33-8 53 15,33 8-11-15,-32-29-21 0,5-4 10 16,8-12-15 0,5-3-11-16,1-11 15 0,13 0-27 15,7-4 19-15,-7 0-7 16,13 4-55-16,7 4-47 0,-1 0-144 16,8 3-165-16,6 4-172 15</inkml:trace>
  <inkml:trace contextRef="#ctx0" brushRef="#br0" timeOffset="1404">3443 709 2323 0,'0'0'232'16,"0"0"22"-16,0 0-92 0,0 0-73 15,0 0-54-15,0 0-185 16,0 0-167-16,0 0-293 0,0 0-48 16</inkml:trace>
  <inkml:trace contextRef="#ctx0" brushRef="#br0" timeOffset="1628">3101 986 1446 0,'-13'-29'311'16,"13"29"12"-16,0 0-48 0,0-34-91 15,0 34-97-15,0 0-3 16,46-11-45-16,7 15-13 0,-7 7-20 16,-7 8 5-16,-6 7-11 15,-7-1 0-15,-19 9-27 0,-14 3-138 16,-13-4-213-16,-12-4-213 15,-1-3-152-15</inkml:trace>
  <inkml:trace contextRef="#ctx0" brushRef="#br0" timeOffset="1845">4711 0 2456 0,'0'0'42'15,"-66"66"-14"-15,-19 5 2 16,-7-5-22-16,-20 8 5 0,-13 0-13 16,1 7-224-16,-21 0-346 15,0 1-211-15</inkml:trace>
  <inkml:trace contextRef="#ctx0" brushRef="#br0" timeOffset="2116">2089 513 1803 0,'0'0'146'16,"7"-37"64"-16,-7 37-43 0,0 0-52 15,0 0 148-15,0 0-86 16,26 60-66-16,-6 6-51 0,-1 8-33 16,1 4-9-16,-7 7-13 15,-6-4-126-15,-1 0-132 0,-6-7-209 16,-13-4-272-16</inkml:trace>
  <inkml:trace contextRef="#ctx0" brushRef="#br0" timeOffset="3152">2129 569 458 0,'0'0'63'0,"0"0"-8"0,0 0 16 15,0 0 42-15,0 0 11 0,0 0-11 16,0 0 36 0,0 0-20-16,0 0-79 0,0 0-7 15,0 0-15-15,0 0-10 16,0 0 7-16,0 0-46 0,0 0 34 16,0 0 39-16,0 0 70 15,0 0-21-15,0 0 3 0,0 0 6 16,6 48-31-16,1-8-36 15,-7-3-20-15,0 0 10 0,0 0-18 16,0 0 33-16,0 4 2 16,0 0 1-16,0-5-32 0,0 5 4 15,0-8-23-15,6-3-4 16,-6-30 15-16,-6 37 27 16,6-37 28-16,-7 33-3 0,7-33-27 15,-20 41 3-15,20-41 5 16,-19 37 17-16,19-37 4 0,-33 37-18 15,0-8-15-15,0-3 12 16,0-7 18-16,-6-1-14 0,-7 1-23 16,0-5-15-16,-7-3-2 15,7-3 2-15,-13-1 1 0,7 1 0 16,-8-8-8-16,-5-4-11 16,6-7 19-16,-7 0-8 0,0-4-3 15,0-7 6-15,7 0-6 16,7-12 11-16,6-3 27 15,13-7-21-15,7-19 6 0,6-7-23 16,20-15 11-16,0-4-11 16,20-7 12-16,-7 15-12 0,7 7 2 15,-7 8 9-15,6 10-14 16,-6 12 7-16,-13 44-8 0,14-44 14 16,-14 44-13-16,0 0 3 15,19-41 7-15,-19 41-20 0,0 0-70 16,7-37-68-16,-7 37-29 15,0 0-19-15,0 0-144 16,6-41-105-16,-6 41-38 0,0 0-51 16</inkml:trace>
  <inkml:trace contextRef="#ctx0" brushRef="#br0" timeOffset="3416">565 558 892 0,'0'0'129'0,"0"0"213"15,-7 37 3-15,14 7-82 16,12 0-29-16,1 8-42 0,0 0-35 16,0 3-14-16,-7 1-30 15,-7-1 24-15,-6-3-46 0,-13-1-19 16,-7 1-41-16,-6-7-3 15,-13-5-28-15,-7-7 8 0,0-10-164 16,-7-1-126-16,1-15-177 16,6-3-222-16,0-8-20 0</inkml:trace>
  <inkml:trace contextRef="#ctx0" brushRef="#br0" timeOffset="3739">85 646 921 0,'0'0'124'0,"0"0"130"0,0 0 68 16,53 48-42-16,-1 8-64 16,-6-1-36-16,-6 4-63 0,-1-3-15 15,-13-4 1-15,-6-4-31 16,-7 0 8-16,-13-8-41 15,-13-3-2-15,-13-4-31 16,-7-7-2-16,-13-7 13 0,-7-4-17 16,7-15 14-16,7-8-10 0,-1-10-11 15,40 18 19-15,-46-59-16 16,20-4 8-16,20 0-14 0,12 4-15 16,14 0 8-16,6 7-46 15,7 11-62-15,13 8-126 0,-7 7-262 16,7 8-169-16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3:24.4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3127 2631 596 0,'0'0'135'0,"34"26"61"16,-34-26 76-16,0 0-41 15,34 16-12-15,-34-16-7 0,0 0 0 16,0 0-44-16,0 0-24 16,34 16-21-16,-34-16-12 15,0 0-10-15,0 0-20 0,35 6-17 16,-35-6-27-16,34-3-21 15,-34 3-3-15,40-10 18 16,-12 1-9-16,-28 9-10 16,46-20 24-16,-12 4-7 0,0 7-6 15,-5-4-16-15,-29 13 23 16,46-23 6-16,-12 7 3 16,-34 16 2-16,40-22-17 0,-6 3-6 15,-34 19 3-15,40-29-5 16,-40 29-9-16,40-36 9 0,-40 36-3 15,40-35-3-15,-40 35 6 16,45-35-6-16,-45 35-6 16,46-39 9-16,-46 39 1 0,46-38-8 15,-46 38 0-15,45-39 11 16,-16 11 25-16,-29 28 1 16,34-36 0-16,-34 36-3 15,34-35-18-15,-11 3-14 0,-23 32-1 16,23-39-3-16,0 10 12 15,-23 29-12-15,17-41 0 16,0 9-4-16,-17 32-6 0,23-39 12 16,-6 4 9-16,-5 3 1 15,-1 3-3-15,-5 0-8 0,5-3-5 16,-5 3 2-16,-1 0 3 16,-5-3-1-16,6 6-7 15,-6-2 3-15,6 5 3 16,-6-3-3-16,0 26 0 0,0-38 5 15,6 9 0-15,-6 0-5 16,0 0-6-16,0-3 9 16,0-3-8-16,0 0 11 0,0-1-6 15,0-2-4-15,0-7-5 16,0 3 6-16,0 1-2 0,-6-1-1 16,6 0 10-16,-6 0-4 15,6 4-3-15,0-1 0 16,-6 1-1-16,6 3 0 0,-5-1-3 15,-1 1-4-15,0 3 3 16,-5 3 2-16,11 29 3 16,-11-42-3-16,-1 10 6 0,12 32-7 15,-11-32 1-15,11 32 0 16,-17-38 3-16,17 38-1 16,0 0 4-16,-40-42-5 0,40 42-7 15,-35-51-3-15,7 12-1 16,28 39 1-16,-40-45-9 0,6 7 0 15,34 38 12-15,-46-48 3 16,6 12 0-16,40 36 1 16,-51-41 1-16,11 9 2 0,-6 9 0 15,6 1 15-15,-5 2-10 16,5 1-11-16,0 0 4 0,0 3 7 16,5 0-3-1,-5 3 5-15,40 13-2 0,-39-16-8 16,-1 3 8-16,40 13 0 15,-46-16-11-15,12 6 11 0,-1-2-7 16,35 12 3-16,-45-10 10 16,5 3-4-16,0 1-6 0,6 3 1 15,-6-4-2-15,5 4 1 16,-4-3 4-16,-1 3-5 16,0-1-1-16,-6 4 8 0,0 0-2 15,1 0 0-15,-1 0-4 16,0 0 8-16,-5 4-4 15,5-4 2-15,-5 3 2 16,5 3-8-16,1-6 7 0,5 3-9 16,-6-3 6-16,6 0-3 15,-5 4-4-15,5-1 10 0,-6 0-7 16,0 0 4-16,1 7 0 16,-1-4 4-16,0 4-11 0,-5 0 7 15,5-1 0-15,-11 1-5 16,6-1 23-16,-1-2-30 15,7-1 12-15,-1 1 0 0,12-1 11 16,-6-3-7-16,6 1-4 16,34-4 0-16,-46 6 0 15,6-6-12-15,0 6 12 16,6-2-4-16,-6 2-2 0,0 0 2 16,-6 1 6-16,-5 2-5 15,-6 1 3-15,-6 6 0 0,6-3 5 16,-6 3-5-16,1 3 8 15,-7 1-2-15,6-1-12 0,1 6 0 16,5 1 6-16,5 3-7 16,1 3 0-16,5 7 10 15,6-1-3-15,0 7 0 0,6 3-6 16,5 3 6-16,7 1 4 16,-7 6-7-16,6-4 7 15,6 4-1-15,0 0-8 16,6-4 0-16,-1 7 5 0,1 3 7 15,-1-3-7-15,1 3-8 16,0-6 15-16,-1 0-1 0,1 3-14 16,-6-7 1-16,5-2 15 15,-5-1 1-15,0-3-15 0,0 0 1 16,5-3 10-16,-5-3-5 16,0 0-6-16,6-4 6 15,-6 4 3-15,5-4 6 0,1 4-13 16,5 0 4-16,0-1 18 15,1 1-7-15,-1 0-18 16,0 0 18-16,6-4-5 0,0 4-6 16,6-4 0-16,0 1 0 15,-1-4 16-15,1-3-11 16,6 3-5-16,5-2 0 0,-6-1 11 16,6-7 0-16,0 4-11 15,0 0 0-15,6 0 8 0,0-3 0 16,0-1-14-16,5 4 6 15,-5-3 14-15,12 3-2 0,-7-4-12 16,12 4-6-16,-6 0 6 16,0-3 0-16,1-1 0 15,-7 1 10-15,7-3-14 16,-7-4 4-16,-28-19 7 0,34 22-14 16,-11-2 15-16,-23-20-5 15,34 22-10-15,-34-22 12 0,35 22-10 16,-13-6 9-16,-22-16 2 15,40 17-6-15,-11-5 7 0,-1-2-7 16,1-4 14-16,5 4-17 16,-5-4 14-16,5 1-20 0,6-4 15 15,0 3-9-15,0-2 15 16,5 2-16-16,-5-3 4 16,0 4-5-16,0-1 13 15,0 1-12-15,0-4 4 0,-6 3 0 16,6 1-3-16,-5-1 15 15,-1 0-17-15,0 1 15 0,0-1-15 16,6-3 8-16,0-3 6 16,0-3-1-16,6 3-5 0,-1 0-11 15,1 0 8-15,-6-3-3 16,0 3 3-16,0-3 0 0,0 3 24 16,-6-3-36-16,6 3 8 15,-6-4 8-15,6 4-11 16,-5-3 10-16,4 0-9 15,-4 3 10-15,5 0-4 0,0 0 4 16,-6-3-2-16,6 0-7 16,0-1 12-16,-6 4-7 0,0-3 0 15,6-3-7-15,-6 3 13 16,1-4-14-16,-1-2 17 0,0 2-14 16,0 1 5-16,-5 2 0 15,-1-2 6-15,-5 3-9 0,-23 3-5 16,35-3 13-16,-13-4-13 15,-22 7 15-15,29-6-7 16,-29 6 3-16,28-3 0 16,-28 3-7-16,0 0 4 0,29-13-3 15,-29 13 12-15,34-16-17 16,-34 16 16-16,29-16-19 0,-29 16 15 16,28-16-9-16,-28 16 5 15,29-13 0-15,-29 13-3 0,28-16 3 16,-28 16-9-16,35-13 13 15,-35 13-12-15,39-19 3 0,-4 3-15 16,-1 0-9-16,0-4-10 16,0 1 6-16,1 0 8 15,-1 0 11-15,12-1 6 16,-6 1 4-16,-1 3-3 0,7 0 7 16,0 6 6-16,-12 1-14 15,-34 9 8-15,40-10 0 0,-40 10 0 16,0 0 8-16,0 0-5 15,0 0 0-15,0 0-3 0,0 0 0 16,40-9 0-16,-40 9-7 16,0 0-72-16,0 0-86 0,0 0-112 15,0 0-163-15,0 0-208 16,0 0-45-16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44.4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2078 165 0,'0'0'9'16,"0"0"-3"-16,0 0 25 0,0 0 6 15,0 0 9-15,0 0-4 0,0 0-2 16,0 0-3-16,0 0-9 16,0 0-8-16,0 0-4 0,0 0-9 15,0 0 1-15,0 0 9 16,0 0-17-16,0 0 0 0,0 0-4 15,0 0-10-15,0 0-14 16,0 0-7-16,0 0-15 0,0 0-33 16,0 0-21-16</inkml:trace>
  <inkml:trace contextRef="#ctx0" brushRef="#br0" timeOffset="2303">158 2123 229 0,'0'0'68'15,"0"0"1"-15,0 0 9 16,0 0 13-16,0 0-2 0,0 0 15 0,0 0-25 16,0 0-25-16,0 0-20 15,0 0-26-15,0 0 20 16,0 0-7-16,0 0 13 0,0 0-1 15,0 0 17-15,0 0-27 16,0 0-8-16,0 0-11 0,0 0 12 16,20-26-13-16,-20 26-17 15,20-33 19-15,-20 33 6 0,19-30 14 16,-19 30-11-16,13-33-7 0,-13 33 16 16,20-33-23-16,-20 33 2 15,20-34-10-15,-20 34 14 0,33-40 1 16,-33 40 4-16,46-45-2 15,-13 8-25-15,-33 37 23 16,52-40-2-16,-6 7-16 0,-6-1 4 16,-1 8 15-16,0-3 7 0,-39 29-10 15,46-44-5-15,-6 10 7 16,-7 5-29-16,-33 29 14 0,46-37 14 16,-7 7 7-16,-39 30-13 15,46-37-15-15,0 8 36 0,-6 3-35 16,-8 0 8-16,14-4 13 0,-6 5-15 15,6-5 25-15,0 0-20 16,6 1 11-16,-6 3-11 0,7 0-5 16,-7 4 8-16,7-4 10 15,-14 4-15-15,7 0 17 16,0 3-39-16,-7 5 32 0,1-5-16 16,-1 1 34-16,1-1-16 15,6 1-21-15,-7-8 20 0,7 0 10 16,7 0-33-16,-1-7 17 0,7 3 21 15,14-7-21-15,-1 0 10 16,13-3-10-16,7-1 8 0,0 1-12 16,7-1 19-16,-7 0 2 15,0 4-17-15,-7 0 15 0,-6 4-25 16,0 4 10-16,-7 3 10 0,-6 0-6 16,0 4-4-16,-7 3 5 15,0-3 1-15,0 0 3 16,7 3 1-16,6-3-17 0,1 4 3 15,12-4 19-15,0 7-15 16,7-4 3-16,-6 1-3 0,6 3-7 16,-7 0 17-16,-6 0-7 15,7 4-7-15,-8 0 10 0,1 0-21 16,7 4 20-16,-1-4 9 0,1 0 4 16,12 3-23-16,1-3 24 15,6 0-49-15,0 0 35 0,0 7 4 16,0 1-9-16,-6-1 13 15,-1 4-23-15,-6 0-4 16,-6 4 5-16,-7 3 28 0,-7 0-4 16,0 1-15-16,-13-1-17 0,14 1 12 15,-8 6-15-15,8-3 26 16,-1 8-11-16,0-4 5 0,7-4 7 16,0 4-2-16,0-1-1 15,6 9 24-15,7-12-62 0,0 3 42 16,7 5 13-16,-1-1-21 0,1 8-7 15,-1 0-22-15,-6 4 40 16,0 3 4-16,0 0-4 0,0 4-17 16,-6-11 24-16,6 3-56 15,-7 5 51-15,7 3-21 16,-6-4 21-16,6 8-13 0,-7-4-8 16,14-1 4-16,-7 1-3 15,6 0 27-15,1-3-10 0,6-1-10 16,0 4 11-16,13-4 9 0,1-3-24 15,12 3 30-15,1-4-16 16,6 1 23-16,6 0 34 0,-12-5-51 16,6 5 19-16,-14-4 7 15,1 3-31-15,0 1 35 0,-7-4-46 16,-6 0 56-16,-7-4-31 16,0-4-32-16,1 1 24 0,-14-4-26 15,-7-1 20-15,-13-3-24 16,1-3 13-16,-21-5 13 0,-52-3-43 15,66 0 48-15,-66 0-37 16,59 0 47-16,-59 0-19 0,0 0 0 16,59-11-7-16,-59 11-17 0,0 0 41 15,53-18-44-15,-53 18 4 16,0 0-39-16,0 0-22 0,0 0 27 16,0 0-39-16,0 0 24 15,26-52 0-15,-26 52 1 16,0 0 36-16,0 0 3 0,0 0-22 15,0 0-29-15,-59-52 10 0,59 52 5 16,-59-40 19-16,59 40 16 16,-59-30 30-16,59 30-27 0,0 0 7 15,-60-33 14-15,60 33 14 16,0 0 7-16,0 0-11 0,0 0 21 16,0 0-5-16,0 0 37 0,0 0-8 15,0 0-15-15,0 0-8 16,0 0-21-16,0 0-24 0,0 0 0 15,0 0 8-15,0 0 26 16,0 0 2-16,0 0-17 16,0 0 8-16,73 30 21 0,-8-5-17 15,1 1-4-15,0-7-17 16,-7-4 6-16,0-1 13 0,-59-14-6 16,59 11-4-16,-59-11-3 0,0 0 17 15,53 11 72-15,-53-11-53 16,0 0-43-16,0 0 19 0,0 0-28 15,0 0 30-15,0 0-60 16,0 0 52-16,0 0-38 0,0 0 23 16,0 0 30-16,0 0-52 0,0 0 24 15,-59 19 11-15,59-19-15 16,-60 26 38-16,60-26 36 0,-52 33-3 16,52-33 41-16,-59 44-34 15,59-44-22-15,-59 56-1 16,59-56-10-16,-53 59-4 0,53-59-41 15,-46 59 29-15,46-59-21 0,0 0 19 16,0 0-19-16,0 0-12 16,0 0 27-16,0 0 0 0,0 0-30 15,-39 52 32-15,39-52-39 16,0 0-11-16,0 0-97 0,0 0-183 16,0 0-87-16,0 0-162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7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9222 850 744 0,'0'0'195'16,"0"0"69"-16,0 0 9 15,0 0-34-15,0 0-74 0,0 0-75 16,0 0-42-16,0 0-25 0,0 0 0 15,0 0 151-15,-7 29-65 16,14 12-30-16,-1 11-35 0,7 7-24 16,7 0 7-16,0 0-10 15,-1 4-4-15,1-4-8 16,0-4-8-16,-7-3-3 0,0-8-101 16,-6-10-117-16,-1-5-104 0,-6-29-121 15,0 30-46-15,0-30 28 16</inkml:trace>
  <inkml:trace contextRef="#ctx0" brushRef="#br0" timeOffset="496">8834 872 681 0,'0'0'58'15,"0"0"17"-15,0 0 58 0,13 48-2 16,7-4 21-16,13 1-26 0,-1 6-36 16,-5-3-45-16,6 0-3 15,-14-7-35-15,-19-41 26 0,20 44-6 16,-20-44 21-16,7 45 5 0,-7-45-44 15,-20 37-5-15,20-37-7 16,-53 29-22-16,-6-7-57 16,0-14 1-16,6-8 4 0,7-8-23 15,7-3 47-15,0-3-14 0,39 14-6 16,-40-34 52-16,40 34-8 16,-20-29 42-16,20 29-30 0,0 0 24 15,0 0 23-15,0 0-26 0,0 0 36 16,0 0-11-16,0 0 125 15,40 11-28-15,-40-11 32 0,33 29-4 16,-33-29 4-16,13 45-18 0,-13-12 6 16,-13-4-35-16,13-29-38 15,-53 41-33-15,1-11-21 16,-1-4-11-16,-6-4-12 0,0-4-111 16,6-7-122-16,7-3-189 0,13-12-95 15,33 4-42-15</inkml:trace>
  <inkml:trace contextRef="#ctx0" brushRef="#br0" timeOffset="904">9379 0 917 0,'0'0'182'16,"0"0"44"-16,0 0 1 0,27 44-25 16,-27-44-72-16,-14 52-48 15,-18-11-21-15,-14-12-30 0,-7 5-20 16,0-9-1-16,-6 5 7 0,0-8-11 16,7-7 0-16,-1 0-6 15,7-8-7-15,7-7-75 0,39 0-38 16,0 0-14-16,-53-26 43 15,53 26 42-15,0 0 18 0,0 0 49 16,-26-40 18-16,26 40 6 16,0 0-16-16,0 0 41 0,0 0 16 15,0 0 68-15,0 0 13 0,0 0-58 16,-46 22-43-16,46-22-5 16,-40 37-47-16,40-37-2 0,-46 37-13 15,46-37-3-15,0 0 7 0,-39 37-8 16,39-37-101-16,0 0-146 15,0 0-287-15,0 0-93 0</inkml:trace>
  <inkml:trace contextRef="#ctx0" brushRef="#br0" timeOffset="1504">7322 1227 598 0,'0'0'224'15,"0"0"17"-15,0 0-24 0,0 0 18 16,0 0-23-16,0 0-12 15,0 0-20-15,0 0-91 0,0 0-59 16,0 0-4-16,0-41-14 0,14-3-34 16,5-4 2-16,1 0-1 15,6 7 1-15,7 8 1 0,-7 7 4 16,7 11-2-16,0 11 11 0,0 15 37 16,6 8-56-16,-6 3 13 15,0 8 4-15,0 3-1 0,-7-4-1 16,-26-29 10-16,33 37-10 0,-33-37 19 15,20 30-9-15,-20-30 13 16,0 0-16-16,0 0 18 16,0 0-13-16,0 0 7 0,0 0 2 15,0 0-5-15,0 0-6 0,0 0 8 16,0 0-17-16,0 0 12 16,0 0 31-16,0 0-14 0,0 0 17 15,0 0-1-15,-33 0 5 16,-13 15 40-16,7 11 24 0,-7 3-9 15,0 8-3-15,-7 0-8 0,0 4-23 16,1-1-2-16,-1-3-21 16,1-4-15-16,-1-3-15 0,1-4-1 15,-1-8-8-15,0 1 0 16,7-8-19-16,-1-4-94 0,8-7-76 16,0-3-116-16,39 3-123 15,-46-11-36-15,46 11 12 0,0 0-24 16</inkml:trace>
  <inkml:trace contextRef="#ctx0" brushRef="#br0" timeOffset="1768">7362 1781 769 0,'33'-4'82'16,"-33"4"47"-16,0 0-16 15,46-33-46-15,-46 33-22 0,52-45-9 16,-12 9 82-16,-1 6 33 0,1 12 13 16,-8 6-4-16,1 9 26 15,-33 3-8-15,33 7-9 0,-33-7-23 16,20 30-57-16,-20-30-43 0,0 44-20 16,-20-7-11-16,-6-7-15 15,-14-1-134-15,-6-3-146 0,-6-8-182 16,-1-7-125-16,7-11 3 15</inkml:trace>
  <inkml:trace contextRef="#ctx0" brushRef="#br0" timeOffset="1997">6907 624 1257 0,'0'0'245'16,"0"0"44"-16,0 0-36 16,-6 41-50-16,12 7-54 15,-6 0-34-15,14 7-64 0,-1-3 1 16,0 0-29-16,0 0-10 0,-6-4-115 16,-1-4-118-16,-6-3-208 15,-6-4-138-15,-1-8-61 0</inkml:trace>
  <inkml:trace contextRef="#ctx0" brushRef="#br0" timeOffset="2436">6723 924 1157 0,'0'0'81'0,"0"0"98"0,0 0 61 15,-52 0-31-15,12 11-34 0,1 11-30 16,39-22-60-16,-39 41-31 16,12-1-20-16,8-7-11 0,5 1-9 15,1-5-7-15,13-29-18 0,7 41 4 16,-7-41-26-16,26 41-15 16,-26-41-41-16,0 0 7 0,40 22-8 15,-40-22 25-15,46 14 29 0,-46-14 23 16,0 0 6-16,0 0 10 15,0 0 28-15,0 0-26 16,0 0-10-16,0 0 30 0,-40 37 24 16,-12-7 19-16,-1 3-26 0,-6 4 17 15,6 0-15-15,7 0 9 16,7-4 49-16,6 4-39 0,13-4-4 16,14 1 4-16,6-1-16 0,0-33-22 15,33 41 3-15,13-16-14 16,0-6-5-16,6-8-9 0,7-7 6 15,-6-4-13-15,-7-4-42 0,6-7-39 16,-12-4-52-16,-40 15-124 16,39-44-175-16,-12 0-113 15</inkml:trace>
  <inkml:trace contextRef="#ctx0" brushRef="#br0" timeOffset="2637">6217 521 1896 0,'0'0'39'15,"0"0"58"-15,0 0 62 0,0 0-10 16,0 0-49-16,0 0 4 16,0 0-48-16,0 0-29 0,0 0-103 15,0 0-137-15,0 0-161 16,0 0-67-16,0 0-70 0</inkml:trace>
  <inkml:trace contextRef="#ctx0" brushRef="#br0" timeOffset="3336">5514 1256 900 0,'0'0'142'0,"-26"-40"-28"0,26 40-39 16,-13-52-45-16,26 4 8 16,-6 0-38-16,12 3 19 0,1 8-23 15,-20 37 12-15,39-40-8 16,-39 40 7-16,53-19 24 0,-14 23-20 16,-6 11-15-16,7 7 37 15,-7 4-33-15,6 7 7 0,-6-3-4 16,6-4-7-16,-6-4 18 0,-33-22-4 15,46 22-1-15,-46-22-19 16,0 0 19-16,0 0-7 0,0 0-8 16,0 0 8-16,0 0-10 0,0 0-10 15,0 0 0-15,0 0 20 16,0 0-5-16,-52 0 26 16,-1 4 25-16,-6 7 16 0,-7-4-8 15,-6 8-22-15,-14-8-9 0,-6 8-3 16,0-15-10-16,0 11 5 15,7-4-8-15,0-3-3 0,12-4-3 16,14-4 9-16,13-3-15 0,7 0 6 16,39 7-58-16,0 0 7 15,0 0-10-15,-27-48 24 0,27 11 5 16,0 37-13-16,40-37-3 0,-1 11-12 16,-6 4 27-16,-33 22 18 15,46-15 12-15,-46 15-16 16,46-7-2-16,-46 7 28 0,33 3-26 15,-33-3 31-15,0 0 88 0,39 26 56 16,-39-26 2-16,0 0 2 16,27 44-43-16,-21-7-30 0,-6-7 26 15,0-30 10-15,-6 41-22 0,-7-8-20 16,13-33-14-16,-27 40-28 16,-6-3-9-16,1-7-15 0,-8-4-9 15,1-4-3-15,-7 0-2 16,6-3-4-16,-6-5 0 0,0-3 0 15,7 1-4-15,6-5-3 16,33-7-4-16,-39 7-2 0,39-7-6 16,0 0-87-16,-46 15-73 15,46-15-74-15,0 0-114 0,-33 11-76 16,33-11-10-16</inkml:trace>
  <inkml:trace contextRef="#ctx0" brushRef="#br0" timeOffset="3541">5731 466 1883 0,'0'0'149'15,"0"0"41"-15,0 0-37 0,0 0-77 16,0 0-30-16,0 0-28 15,0 0-123-15,0 0-182 0,0 0-218 16,0 0-95-16</inkml:trace>
  <inkml:trace contextRef="#ctx0" brushRef="#br0" timeOffset="3784">4831 366 1043 0,'-26'-45'234'0,"26"45"76"16,-20-51 49-16,20 51-88 0,0 0-110 15,-26-48-75-15,26 48-39 16,0 0 98-16,0 0 19 0,0 0-44 16,26 55-45-16,7 4-29 0,-7-3-20 15,0 3-14-15,-6 4-5 16,-7-4-7-16,-6 0-68 15,-7 0-201-15,-7-4-225 0,-13 4-218 16</inkml:trace>
  <inkml:trace contextRef="#ctx0" brushRef="#br0" timeOffset="4336">3990 957 1596 0,'0'0'110'15,"0"0"77"-15,52-30-37 0,-12 19-37 16,-1 8-36-16,-39 3 0 16,40 11-16-16,-40-11-24 0,0 0-22 15,32 29 4-15,-32-29-5 0,0 0-14 16,7 41 0-16,-7-41-39 15,0 0-16-15,-26 40-28 0,26-40 7 16,0 0-30-16,-46 12-53 16,46-12-8-16,0 0-23 0,-40-30 37 15,40 30 78-15,-26-44 37 0,26 44 25 16,-7-37 4-16,7 37 2 16,0 0 3-16,0 0 7 15,0 0 45-15,0 0-29 0,0 0 8 16,0 0 11-16,0 0 10 0,46 7-13 15,-46-7 12-15,0 0 43 16,0 0 34-16,0 0 29 0,0 0-21 16,0 0-22-16,-19 44-39 0,-8-14-12 15,-12-4 23-15,-7-8-13 16,7-3 1-16,-7-4-7 0,13-7 7 16,-7-8 11-16,40 4-15 0,-33-26-24 15,14-7-11-15,6-8-17 16,13-7-9-16,6-7 1 0,7-8-10 15,0-3 8-15,7-5-4 0,0 1-6 16,-7 4 6-16,7 10-7 16,-7 5-25-16,0 10-89 15,-13 41-145-15,0 0-266 0,7-37-155 16,-7 37 79-16</inkml:trace>
  <inkml:trace contextRef="#ctx0" brushRef="#br0" timeOffset="4989">3425 610 1551 0,'0'0'215'0,"0"0"-44"15,0 0 2-15,0 0 87 16,-33 18-86-16,33-18-60 0,-40 48-59 15,7 0-21-15,1-4-16 0,-14 1-10 16,0-5-4-16,-13 1-2 16,-1-8 2-16,1-3-1 0,-6-4-10 15,-1-8-17-15,7-7-28 0,6-3-16 16,1-8-19-16,12-11 14 16,40 11-12-16,-46-34 15 0,46 34 12 15,-39-48 32-15,19 15 34 16,20 33 20-16,0 0-13 0,0 0-15 15,0 0 4-15,0 0-11 16,0 0 55-16,0 0-2 0,0 0-17 16,0 0-15-16,-7 37-2 0,1-4-7 15,6-33-5-15,-7 41-3 16,1-8-1-16,6-33-4 0,-27 33-23 16,27-33-2-16,-46 26 5 0,0-15 3 15,7-3-32-15,0-12 29 16,39 4-44-16,-47-18-15 0,47 18 0 15,-40-37-33-15,40 37 74 16,0 0-7-16,-26-48 41 0,26 48 3 16,0 0 11-16,0 0-15 15,39-19 13-15,-39 19 16 0,46 19 28 16,-5 10 67-16,-41-29-14 0,33 59-11 16,-7-3-10-16,-20-5-5 15,-12 1-13-15,-14-4-2 0,-6 0-25 16,-15-3-7-16,-11-9-2 0,-7-6-3 15,-7-8-8-15,7-11-3 16,0-3 0-16,0-12-4 0,6-3-2 16,7-16-12-16,0-6 10 15,7-12-3-15,6-10-17 16,6-12-53-16,14-7-43 0,7-12-74 16,19-6-126-16,7-1-89 0,6 0-128 15</inkml:trace>
  <inkml:trace contextRef="#ctx0" brushRef="#br0" timeOffset="5169">2551 355 1075 0,'0'0'146'0,"59"7"20"0,-20-7 1 16,-39 0-57-16,46 15-69 0,-46-15-26 15,46 22 3-15,-46-22-172 16,33 37-191-16,-20 4-165 0</inkml:trace>
  <inkml:trace contextRef="#ctx0" brushRef="#br0" timeOffset="5345">2373 1674 1492 0,'53'7'309'0,"-1"-3"-94"0,1-12-102 15,-7-3-61-15,0-4-69 0,-7-10-183 16,1-1-250-16,-14-4-226 16</inkml:trace>
  <inkml:trace contextRef="#ctx0" brushRef="#br0" timeOffset="5537">1906 528 2268 0,'0'0'152'0,"0"0"-60"16,0 0-45-16,0 0-29 0,0 0-49 15,0 0-187-15,0 0-257 0,0 0-193 16</inkml:trace>
  <inkml:trace contextRef="#ctx0" brushRef="#br0" timeOffset="6183">1235 750 1413 0,'-19'-48'166'0,"19"4"-7"15,0 3-28-15,0 41-47 0,13-44-42 16,-13 44-33-16,39-41 7 0,1 15-16 16,-7 11-5-16,6 12 0 15,-39 3 1-15,46 18 6 0,-46-18 1 16,33 44-3-16,-13 1-4 0,-14-5 10 15,-12-3-11-15,-8 4 9 16,-12 0-10-16,26-41-5 16,-59 48 20-16,0-11-12 0,6-11 0 15,1-12 13-15,6-3-4 0,6-11-6 16,40 0 18-16,-46-22-35 16,46 22-60-16,-33-37 19 0,7-7-11 15,13-11 21-15,13-1 7 0,0-3 27 16,0 15 14-16,0 7 9 15,0 37 14-15,0-37-13 0,0 37-6 16,0 0 46-16,0 0 36 0,0 0-29 16,0 48 0-16,-7 7-8 15,1-3-21-15,-1 3-4 16,1 1-5-16,-7-5-2 0,-1-6 11 16,1-5 13-16,-13 1-21 0,0-8-7 15,-7-3-13-15,0-4 5 16,-13-8-5-16,-7-7 0 0,14-3 0 15,0-8 6-15,6-8 5 0,33 8-7 16,0 0-84-16,-40-51 28 16,21 14 8-16,19 37 27 0,13-41 17 15,-13 41-4-15,39-26-6 0,-6 15 3 16,-33 11 18-16,53 22 58 16,-21 8 7-16,-5 14 4 0,-14 8 3 15,-7 3-8-15,-12 4-20 16,-14-3-33-16,0-4-16 15,-12-4-1-15,-1-4 1 0,0-3-6 16,0-12-138-16,33-29-140 0,-53 30-204 16,7-12-90-16</inkml:trace>
  <inkml:trace contextRef="#ctx0" brushRef="#br0" timeOffset="6353">1051 1319 1445 0,'0'0'184'16,"27"7"88"-16,-27-7-2 0,0 0-72 15,0 0-93-15,0 0-50 0,0 0-152 16,0 0-222-16,0 0-230 16,-27 8-110-16</inkml:trace>
  <inkml:trace contextRef="#ctx0" brushRef="#br0" timeOffset="6768">683 783 851 0,'0'0'104'0,"0"0"28"16,0 0 20-16,-32-37-15 0,32 37-11 15,0 0-21-15,-40-11-13 16,40 11-4-16,-39 15 59 0,39-15-21 16,-40 48-15-16,14 4-14 0,0 3 23 15,6 1-23-15,7 3-8 16,-7-4-33-16,7 1-18 0,-7-1-17 16,1-11-4-16,-1 1 6 15,0-16 17-15,20-29 9 0,-20 37-1 16,20-37-10-16,-32 30-16 15,32-30-11-15,-40 11-2 0,1-11-4 16,6-8 4-16,33 8 9 0,-46-37 8 16,13-3-7-16,0-8-19 15,13-11 8-15,1 0 7 0,6-1 22 16,6 9-14-16,14 3-11 0,-1 7-25 16,14 4-67-16,-20 37-106 15,33-48-58-15,6 18-116 0,1 8-129 16,6 8-25-16,6 6-42 15</inkml:trace>
  <inkml:trace contextRef="#ctx0" brushRef="#br0" timeOffset="6944">283 1504 1112 0,'-14'40'210'16,"14"-40"81"-16,0 0-31 0,0 37-17 15,0-37-83-15,0 0-65 0,46 19-45 16,14-12-36-16,-1-7-148 16,13-7-168-16,7 3-162 15,0-3-151-15</inkml:trace>
  <inkml:trace contextRef="#ctx0" brushRef="#br0" timeOffset="7607">8440 2841 853 0,'0'0'31'0,"26"-29"-8"16,-26 29 23-16,20-26-12 16,-20 26 16-16,0 0-33 0,0 0 38 15,0-30-8-15,0 30-5 0,0 0 36 16,0 0 20-16,0 0 148 15,0 0 7-15,-27 33-19 0,8 4-39 16,-14 4-27-16,6 0-44 0,-12 3-34 16,0-3-40-16,-7 3-17 15,6-7-7-15,-6-4-11 0,0-3-21 16,13-1-96-16,-6-7-177 0,-1-11-225 16,8-7-138-16</inkml:trace>
  <inkml:trace contextRef="#ctx0" brushRef="#br0" timeOffset="7968">7907 2808 807 0,'0'0'23'15,"0"0"132"-15,0 0 125 0,0 0 9 16,0 0-23-16,0 0-61 15,0 0-96-15,0 0-40 16,-33 15-43-16,7-4-19 0,-7-4 15 16,0 4-22-16,33-11 0 0,0 0 31 15,0 0-133-15,0 0-85 16,0 0-21-16,0 0 7 0,0 0 71 16,20-44 73-16,-20 44 33 0,33-37 0 15,-33 37 6-15,39-15 14 16,-39 15 33-16,0 0 93 0,0 0 35 15,0 0 15-15,7 33-41 0,-14-3-68 16,7-30-12-16,-39 37-18 16,-7-4-29-16,0-7-4 15,0-4-49-15,-13 0-172 0,0-3-165 16,6-4-74-16,-6-1-9 0</inkml:trace>
  <inkml:trace contextRef="#ctx0" brushRef="#br0" timeOffset="8512">7704 2442 760 0,'0'0'162'0,"0"0"70"15,0 0 56-15,0 0-51 0,-53 22-29 16,7 8-44-16,-13-1-30 15,6 8 14-15,-6-3-21 0,0 3-18 16,-7-4-43-16,1 0-41 0,-8 0 17 16,-6-3-42-16,0-8 2 15,-13-4 15-15,0-3-28 0,0-7 11 16,0-1 2-16,6-7-5 0,7-4 7 16,7 1-25-16,13-8-25 15,6-1 34-15,14 1-5 0,6 0-8 16,33 11 31-16,0 0-21 15,0 0-2-15,0 0 3 0,0 0 14 16,0 0-7-16,0 0 7 16,0 0-15-16,39 30 27 0,-6-1-12 15,-6 1 20-15,5 3 1 0,-12 4-8 16,6 0 14-16,-12 4 20 16,-8-8 4-16,-12 4-11 0,-8 4-10 15,-12-4-20-15,-7-4 0 0,-19-4-13 16,-1 1 19-16,-13-12-26 15,-6-3 14-15,-7-11 1 0,0-4-12 16,-6-11 11-16,0-8-4 0,6-10 0 16,6-12 5-16,14-3-8 15,7-19-9-15,6 0 5 16,19-14 1-16,8 3-14 0,12-4-20 16,14 0-7-16,19 5-39 0,7 6-82 15,13 4-106-15,6 4-107 16,14 15-50-16,-7 0-61 0</inkml:trace>
  <inkml:trace contextRef="#ctx0" brushRef="#br0" timeOffset="8737">6434 2342 948 0,'40'-44'110'0,"-40"44"117"15,0 0 48-15,46-48-52 16,-46 48-3-16,59-26-10 0,-59 26-59 16,52-4-51-16,-12 8-31 0,-40-4-39 15,39 19-4-15,-39-19 5 16,0 0-38-16,13 48-119 0,-13-48-132 16,-26 51-227-16,-7-10-86 0</inkml:trace>
  <inkml:trace contextRef="#ctx0" brushRef="#br0" timeOffset="8940">5692 2778 1352 0,'0'0'326'0,"0"0"34"0,39 4-72 16,-6 0-73-16,0-4-52 0,-33 0-56 15,26-4-61-15,-26 4-16 16,0 0-20-16,0 0-135 0,0 0-94 16,0 0-267-16,0 0-205 0</inkml:trace>
  <inkml:trace contextRef="#ctx0" brushRef="#br0" timeOffset="9380">4785 2298 1478 0,'0'0'201'16,"0"0"-4"-16,0 0 0 15,0 0 107-15,0 0-66 16,0 0-61-16,-13 59-34 0,-7 4-23 15,-13 3-19-15,-6-6-22 0,-14 2-30 16,-19-3-26-16,-7 1-6 0,-13-9 1 16,-7-3-22-16,-12-11 8 15,-1-3-8-15,-6-16-4 0,-1-7 11 16,8-7-3-16,6-15-73 0,13-8 18 16,13-10-9-16,6-12 8 15,21-11 26-15,6 4 13 0,6 4-3 16,14 0 20-16,7 10-4 0,19 34 21 15,-14-26-8-15,14 26-9 16,0 0 19-16,0 0 48 16,0 0-8-16,-39 26-12 0,6 4-35 15,7 3-5-15,0 4 6 0,-1-4-20 16,-6 1 7-16,-6-1-7 16,0-4-158-16,-7-3-73 0,0 0-91 15,0-11-115-15,46-15-99 0,-46 7-58 16</inkml:trace>
  <inkml:trace contextRef="#ctx0" brushRef="#br0" timeOffset="9620">3530 2220 1688 0,'46'-11'230'0,"-7"0"19"0,1-4-10 15,-1 4-60-15,7 0-15 0,0 4 31 16,7 0-64-16,-7 3-65 16,-7 0-21-16,-39 4-25 0,46 11-1 15,-46-11-4-15,0 0-4 0,-7 45-11 16,-12-5-59-16,19-40-92 16,-66 52-139-16,0-11-120 15,7-4-179-15,-7-4-56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8.8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0 274 724 0,'0'0'163'0,"0"0"21"16,0 0-71-16,0 0-44 0,0 0 33 16,0 0 47-16,66-19-35 0,26 8 19 15,26 0 15-15,33 4 9 16,27-1-35-16,19 5-18 0,13-1-41 15,20 4-32-15,7 4 102 16,6-1-15-16,-7 8-56 0,1-7-39 16,-7 0 1-16,-13-1-16 15,-20 1-8-15,-13-4 14 0,-13 4-9 16,-7-8-16-16,-19 0 25 0,-14 4-9 16,-6-3-15-16,-13-5 14 15,-14 8 2-15,-12-7-14 0,-21 3 16 16,-12 1-11-16,-20 3-5 0,0-4 19 15,-33 4-16-15,0 0 1 16,33-4 12-16,-33 4-5 0,0 0-15 16,0 0 8-16,0 0-19 15,0 0 3-15,26-7 16 16,-26 7 0-16,0 0-10 0,0 0 23 16,0 0-18-16,0 0 5 0,0 0 16 15,0 0-21-15,0 0 12 16,0 0 4-16,0 0-3 0,0 0-12 15,0 0 8-15,0 0 0 0,0 0-14 16,0 0 6-16,0 0 2 16,0 0-47-16,0 0-37 0,0 0 2 15,-7-30 20-15,7 30 17 0,-33-29-44 16,1 6 24-16,-8 5 3 16,-6-1 6-16,0 1 53 0,0 3-20 15,0 0 4-15,7 1 25 16,6 3 2-16,33 11-2 0,-33-8 12 15,33 8-16-15,0 0 14 16,0 0-7-16,0 0 26 0,0 0 83 16,0 0-19-16,20 30-32 15,13 3 1-15,6-3-20 0,7-1 10 16,7 1-14-16,-1-4 7 0,1-1-19 16,6-2-12-16,-7-9 3 15,-6 1-22-15,0-7 11 0,-13-1 2 16,-33-7-12-16,33 4 16 0,-33-4 16 15,33-8-28-15,-33 8 15 16,26-18-1-16,-26 18-22 16,0 0 21-16,27-30-11 0,-27 30 38 15,13-22 15-15,-13 22-25 0,0 0 9 16,0 0-12-16,0 0-23 16,-40 4 16-16,-6 11-7 0,-6 3-2 15,-7 4 20-15,-1 4-15 0,1 0-12 16,13-4 7-16,0 4-11 15,7-4 0-15,6-11 5 0,33-11-39 16,0 0-200-16,0 0-153 0,-39 22-216 16,39-22-113-16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9.6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19 274 925 0,'-20'-33'59'0,"14"0"17"0,26 3 8 15,-20 30-51-15,39-51-16 16,0 10 36-16,1 8-25 0,-1 7-12 16,1 11 19-16,-1 4 13 0,1 7-19 15,-40 4 76-15,46 26 8 16,-14 11 41-16,-12 11-17 0,-13 8-46 16,-7 10-42-16,-20 1-19 15,0-1-14-15,-13 4-23 0,1-3-8 16,-1-8-183-16,0 4-190 15,-7-4-78-15,1 4-35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9.8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 35 1300 0,'0'0'225'0,"0"34"12"16,0-34 1-16,0 0 6 15,0 0-37-15,-6 34-55 0,6-34-5 16,0 0-6-16,0 0 1 0,0 0 2 16,0 0-20-16,0 0-27 15,0 0-58-15,0 0-19 16,0 0-58-16,0 0-111 0,27-38-156 16,-13 8-74-16,-14 30-146 15,21-35-106-15,-21 35-42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13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201 3587 302 0,'39'19'34'0,"-39"-19"14"15,46 15-1-15,0-1 21 16,0-2-18-16,7-1 22 0,-7-4-35 16,7 0 21-16,-1 5-13 15,7-1 36-15,0 0-26 0,1 0 1 16,12 0-44-1,7 4-5-15,0-8 22 0,19 0-55 16,1 1 72-16,12-4-19 16,14-1-13-16,7 1-14 0,-1 0 18 15,7-4-22-15,7 3 16 16,-1-3-20-16,14 0-8 0,0 0 21 16,12 0 1-16,-5 0 13 15,6 0-10-15,6 4-2 16,0-4 23-16,14 7-40 0,0-3-1 15,-1 7 5-15,1-3-12 16,-7 3 3-16,0 3 15 16,0-3-3-16,6 1 21 0,1-5 12 15,13 0-22-15,6-7 10 16,13 0-22-16,14 0 6 16,-7-3-14-16,7-5 21 0,7 5-31 15,-1-1 43-15,13 0-26 16,13 4 5-16,14 0 2 0,6 0 16 15,7 0-18-15,-1 4 26 16,1-8-42-16,6 8 37 0,7 3-28 16,7 1 20-16,12-5 7 15,1 5-27-15,-1-8 1 16,1 3-7-16,0-3 32 16,6-3-15-16,0-1-4 0,7-3 30 15,-1-1-48-15,-12-7 2 16,13 4-1-16,-1-3 32 0,21 3 2 15,-1 3-7-15,1 4-30 16,-14-3 8-16,-7 3 23 16,1 4-8-16,-13 0-8 0,6-3-19 15,-13 3 40-15,-13 3-43 16,-7 1 18-16,-13 7 12 0,-6 0 13 16,-20 4-19-16,-7-4 47 15,1 4-66-15,-14-4 12 16,0 0 30-16,-19 4-24 15,-14-4 1-15,-19 0-12 0,-14-4 3 16,-19 1 12-16,-27-1 8 16,-6-3-2-16,-26-4-4 0,-14 0 16 15,-19 0-25-15,-7-4-2 16,-59 4 9-16,53-11 0 0,-53 11-5 16,0 0 19-16,0 0-23 15,0 0 2-15,0 0-103 16,0 0-89-16,0 0-109 0</inkml:trace>
  <inkml:trace contextRef="#ctx0" brushRef="#br0" timeOffset="1384">451 7984 592 0,'52'-30'46'16,"-6"8"28"-16,0 11-7 15,7 0-23-15,6 4-32 16,13-1 1-16,20 5 11 15,7-1 25-15,19 0 2 0,20 4-34 16,20 4-12-16,13 0-12 16,-1-1 0-16,8 1 35 0,-1 0-61 15,1-4 55-15,6 0-25 16,6 0 21-16,7-8-6 16,14 1-9-16,6 0-10 0,6-5 7 15,7 1-25-15,7 4 10 16,6 0-21-16,0 3 53 15,7-3-14-15,6-1 0 16,0 4-11-16,7-3 8 0,0 0 6 16,-13-8-9-16,7 4 6 15,-1 3 58-15,7-6-26 16,-7 3-10-16,14-4-17 0,6 0-15 16,13 4-1-16,7 0 32 15,-1-8-1-15,1 5-43 16,6-1 24-16,14 0-7 0,-1 4 0 15,7 0 30-15,0 0-30 16,0-4 6-16,7 4-15 16,-7-4 28-16,0 0-13 15,6 1 14-15,1-5 14 0,-1 4-27 16,-6 1-23-16,7 2 31 16,-1 1 4-16,1-3 11 15,6-1-11-15,7 0-2 0,-7 4-28 16,-7-8-5-16,1 8 73 15,-14-3-39-15,-6-1-46 0,0 4 42 16,7 3-5-16,-8-3 10 16,-12 0-25-16,-13 0-19 15,-1-4 28-15,-12 4-3 0,-7-4 20 16,7-3 30 0,-7 0-56-16,0-5-3 0,-20 1-17 15,-13 0 32-15,-13-4-16 16,-14 4 21-16,-19 0-38 0,-6 7 33 15,-14 4 12-15,-19 7-24 16,-1 1-12-16,-19 3 37 16,-20 3 6-16,-13-3 3 0,-13 8-37 15,-20-5 18-15,-6 1-42 16,-53-4 51-16,46 4-29 16,-46-4 27-16,0 0 47 0,0 0 15 15,0 0-63-15,0 0 27 16,0 0-191-16,0 0-73 15,0 0-99-15</inkml:trace>
  <inkml:trace contextRef="#ctx0" brushRef="#br0" timeOffset="2417">2238 1977 590 0,'0'0'-69'0,"0"0"-10"16,0 0-39-16</inkml:trace>
  <inkml:trace contextRef="#ctx0" brushRef="#br0" timeOffset="3501">668 3447 464 0,'0'0'60'0,"0"0"-16"0,-14 41 73 15,14-41-41-15,-6 44 4 16,-1-3-2-16,1 7 12 16,6 7 52-16,-7 15 19 0,1 15 18 15,-1 15-59-15,7 15-29 16,7 10-21-16,-7 5 14 16,6-1-49-16,-6 4-10 15,0-8 13-15,-6-3 1 0,-1 0-3 16,0 4-10-16,1 11 7 15,-7 7-10-15,0 0-23 16,6 7 14-16,-6 4-9 0,-7 8-5 16,0 0-8-16,-6-1 34 15,0-3-26-15,0-8-7 0,-1-3 21 16,1-11-8-16,6-4-13 16,-6-7-3-16,6-5 20 15,7-6-35-15,-7-8 32 0,1-7-7 16,6-8 5-16,-7 1-16 15,7-12 23-15,0 4-18 16,-1-4 3-16,8-3 12 16,-14-1 7-16,7 1-12 0,-7 3 15 15,1 12 25-15,-1 3-35 16,-6 0 15-16,-1 0-16 16,8-8-8-16,-1-17-8 0,13-12-52 15,1-15-75-15,6-44-69 16,0 0-106-16,46 0-131 0</inkml:trace>
  <inkml:trace contextRef="#ctx0" brushRef="#br0" timeOffset="4388">4479 2922 546 0,'0'0'70'0,"0"0"1"16,0 0 41-16,0 0-39 0,33 37 56 15,-7 0-11-15,-13 15 21 16,-6 26 29-16,-1 21-9 0,-6 31-18 15,-6 29-56-15,-1 22 12 16,-6 26 7-16,0 10-19 0,-7 13-29 16,0 10-9-16,1 0-28 15,6 4-4-15,-1 7 0 16,1-4-15-16,7 8-7 16,-7 0 7-16,-7 0-3 0,0-7 3 15,-6-8-7-15,-14 0 17 16,-6-7-10-16,-6-4 14 0,-7-7 46 15,0-12-26-15,-1-3-11 16,1-19-18-16,0-21-10 16,13-20 5-16,0-21 9 0,13-26-9 15,7-23 5-15,6-25-8 16,1-8-49-16,19-44-31 0,0 0-18 16,0 0-45-16,0 0 26 15,0 0-55-15,0 0-37 16,0 0-22-16,0 0-47 15,0 0-6-15,0 0-12 0</inkml:trace>
  <inkml:trace contextRef="#ctx0" brushRef="#br0" timeOffset="5524">3059 1903 893 0,'0'0'150'0,"0"0"49"0,0 0-37 16,33 22 8-16,-33-22 76 15,13 33-58-15,-6 4-71 0,0 4-56 16,-1-1-4-16,1-3-42 15,-1 4 9-15,7-8-13 0,-13-33 6 16,20 37-11-16,-20-37-6 16,0 0-7-16,0 0 12 15,33 11-40-15,-33-11-22 16,33-37 8-16,-7-11-4 0,0-7 12 16,-6-12 17-16,-7 8 20 15,7 0-8-15,-13 15 34 0,-1 7 59 16,-6 37-4-16,0 0-38 15,0 0-9-15,-46 11-19 0,-13 22 13 16,-7 8-6-16,-13 11-5 16,1-4 3-16,5 0-27 0,1-8 5 15,0-10 18-15,13-4 0 16,6-8 2-16,14-14-51 0,39-4-55 16,-46-22-33-1,46 22 45-15,-20-59 47 0,13 7 19 16,7 8-1-16,7 3-16 15,-7 41 22-15,6-37 9 0,-6 37 12 16,0 0-18-16,0 0 122 16,0 0-6-16,-6 41-12 0,-7 10-47 15,-7 1-26-15,0 3-8 16,-6-3-17-16,0-4 12 0,-1-7-15 16,8-4 0-16,19-37 20 15,-27 29 1-15,27-29-14 16,0 0-18-16,0 0 14 15,-26-14-11-15,6-16-45 0,7-18 13 16,7-11 5-16,6 0 3 16,6 7 8-16,-6 11 41 0,-6 16-14 15,6 25-6-15,0 0 10 16,0 0 79-16,0 0-8 0,-33 36-28 16,7 1-6-16,-7 8-2 15,6-5-5-15,1 1-7 0,0-4-22 16,0-7 1-16,6-1-19 15,20-29-152-15,-46 33-254 16,13-11-263-16</inkml:trace>
  <inkml:trace contextRef="#ctx0" brushRef="#br0" timeOffset="5733">2507 2675 2525 0,'0'0'236'0,"0"0"7"0,0 0-79 16,0 0-78-16,0 0-44 16,0 0-107-16,0 0-191 15,0 0-316-15,0 0-324 0</inkml:trace>
  <inkml:trace contextRef="#ctx0" brushRef="#br0" timeOffset="5952">2159 927 1743 0,'0'0'234'15,"0"0"-59"-15,-26 56-19 0,0 18-62 16,6 11-20-16,0 11-19 16,7 3-27-16,0 5-17 0,0-1-50 15,6-3-152-15,-6-4-224 16,0-11-196-16,0-7-27 16</inkml:trace>
  <inkml:trace contextRef="#ctx0" brushRef="#br0" timeOffset="6233">1712 1622 1143 0,'0'0'200'15,"0"0"-41"-15,0 0-18 16,0 0-59-16,0 0-49 0,0 0 40 16,0 0 60-16,0 0-58 15,-13 37-19-15,13 11-15 0,0 0-18 16,7 7 0-16,-7-3-3 16,0 0-25-16,-7-4-111 15,1 4-335-15,-14-8-194 0</inkml:trace>
  <inkml:trace contextRef="#ctx0" brushRef="#br0" timeOffset="7132">1955 1500 553 0,'0'0'72'0,"0"0"-16"0,0 0 6 16,-39-4-34-16,39 4 21 15,-39 19 8-15,39-19 27 0,-40 37-28 16,40-37 22-16,-33 48-52 15,7-8 12-15,26-40-2 16,-20 48-13-16,20-48-19 0,-6 45 51 16,6-45-9-16,0 0-58 15,6 40 50-15,-6-40-34 16,0 0-10-16,0 0-1 0,40 12-6 16,-40-12 28-16,46-12-20 15,-46 12-6-15,0 0-19 0,33-36 34 16,-33 36-48-16,0 0 132 15,0 0-3-15,0 0-47 0,0 0-26 16,0 0-4-16,-60 0-28 16,1 22 26-16,7 7 19 15,-1 12 12-15,7 7 7 16,0 0 4-16,13 0 0 0,1-7-18 16,5-1-20-16,1-7-2 15,26-33-13-15,-20 41 5 0,20-41-56 16,0 0-126-16,-13 37-87 15,13-37-83-15</inkml:trace>
  <inkml:trace contextRef="#ctx0" brushRef="#br0" timeOffset="8512">20686 3986 495 0,'0'0'68'0,"0"0"19"15,0 0 3-15,0 0-39 0,0 0 22 16,0 0 32-16,0 0-30 16,0 0-59-16,0 0 0 0,0 0-9 15,59-44 4-15,0 11 30 16,7 11 0-16,19 3-12 16,20 4 54-16,20 4 10 0,26-3 2 15,20 3-4-15,6-1-14 16,7 5 42-16,-6 3-77 15,-1-3 12-15,1 0 4 16,-1-4-11-16,1-1-47 0,6 1-10 16,-7-3-7-16,14-5 13 15,-7 4 10-15,0 8 7 16,0 7-32-16,-14 0 19 0,-18 7-15 16,-14 4 32-16,-20 0-14 15,-20 4-8-15,-12 0-12 0,-20-4-116 16,-14-3-102-16,-19-5-67 15,-33-3-114-15</inkml:trace>
  <inkml:trace contextRef="#ctx0" brushRef="#br0" timeOffset="9205">21547 7020 1102 0,'0'0'67'0,"0"0"-49"16,0 0 46-16,0 0 120 0,46-19 13 16,6 8-31-16,14 11-32 15,32 0-96-15,27 4-14 16,20 0-18-16,12-1 6 0,8-3 11 15,6 4-23-15,13 0 22 16,-7-1-9-16,0 1-25 16,-12 3 3-16,6-3-48 0,-20 3-87 15,-13-3-101-15,-20 4-45 16,-13-8-96-16,-6 0-65 0</inkml:trace>
  <inkml:trace contextRef="#ctx0" brushRef="#br0" timeOffset="9856">21146 2498 970 0,'0'0'62'15,"0"0"-23"-15,0 0 137 0,0 0 59 16,13 59-39-16,-20 22-59 15,1 30-31-15,-7 33-24 16,6 26 20-16,-6 26 1 0,6 22-11 16,14 22 8-16,-7 7-30 15,6 8-33-15,-6-4 28 0,0 4-8 16,-6 15-23-16,-7 7 3 16,-14 15-22-16,-5 11-13 15,-8-4 15-15,14-7-7 16,0-4 6-16,-1-3 10 0,8-8-23 15,12-4 16-15,0-3-16 16,1-8-14-16,6-10 20 16,0-9-7-16,0-14-10 0,-13-7 15 15,0-11-12-15,-7-8-4 16,0-11-12-16,-13-18-141 0,7-27-152 16,0-28-220-16,13-34-22 15,-1-19-8-15</inkml:trace>
  <inkml:trace contextRef="#ctx0" brushRef="#br0" timeOffset="10616">24379 1884 847 0,'0'0'77'0,"0"0"-32"15,0 0 96-15,0 0 53 16,0 41-37-16,6 25-6 16,1 30-23-16,-7 23 35 0,0 25-29 15,0 22-21-15,0 26 2 16,0 22-5-16,6 19-49 15,8 18 9-15,-1 8-4 0,6 7-4 16,-5 0 31-16,-1-15-24 16,0 4-35-16,-7 4 55 0,-12 3 22 15,-7 8-6-15,-14 11-34 16,-12-1-25-16,0-2-26 16,-7-12-11-16,0-12 6 0,6-6-15 15,7-12 6-15,0-10 1 16,20-12-12-16,0-11 14 0,0-11-9 15,6-11-6-15,1-14 19 16,-7-8-17-16,6-15 4 0,-13-11 3 16,-6-4-14-16,0-11 11 15,-7-11-42-15,7-7-77 16,-1-15-11-16,14-11-13 16,-6-15-6-16,19-59-35 0,-14 52-31 15,14-52-65-15,0 0-113 16,0 0-118-16</inkml:trace>
  <inkml:trace contextRef="#ctx0" brushRef="#br0" timeOffset="12128">24589 602 919 0,'0'0'0'0,"0"0"-5"0,0 0 49 15,0 0 14-15,0 0-4 16,0 41-30-16,0 0-29 0,0-8 29 16,0-33-20-16,20 40-7 15,-20-40-4-15,0 0 42 0,52 34-13 16,-12-16-10-16,6-14-7 16,-13-12 12-16,6-3-26 15,-39 11 3-15,39-29 36 16,-39 29-20-16,27-41-10 0,-14 8 34 15,-13 33 85-15,-7-33-107 16,7 33 3-16,-46-34 0 0,-6 16-39 16,-14 3 24-16,-6 11 19 15,-14 4-19-15,-6 4-19 16,7 0 9-16,-1 0 22 0,14-1 28 16,6-3 17-16,20 0-17 15,7 0 4-15,39 0-54 0,-39-3 10 16,39 3-9-16,0 0-36 15,0 0-4-15,-20-37-20 16,33 7-6-16,-13 30 30 0,33-37-2 16,6 19 43-16,7 3 1 15,-13 7 3-15,0 8-17 0,6 8 24 16,-12 7-21-16,-27-15 19 16,33 18 5-16,-33-18-5 15,0 0 10-15,13 33 95 0,-13-33-26 16,0 0 3-16,-46 34-54 15,0-12-18-15,-13-11 8 0,-7-4-20 16,0-3 13-16,7-4 7 16,-7-4-23-16,14-7 13 15,-1 0 8-15,7-7-56 0,7 3 50 16,-1-7-46-16,40 22-54 16,-33-41 56-16,14 4-65 0,12 4 55 15,7 33 20-15,7-30-2 16,-7 30-2-16,0 0 3 0,13-29 24 15,-13 29-26-15,33-11 12 16,-33 11 3-16,33 7 4 16,-33-7-7-16,26 22 0 0,-26-22 14 15,20 37 21-15,-7-7 1 16,-13-1-11-16,0-29-9 16,0 0 2-16,-7 45 84 0,7-45-42 15,0 0-2-15,-39 40 3 16,39-40-68-16,-53 26 25 0,14-19-62 15,39-7 59-15,-46-7-10 16,46 7-30-16,-46-29-10 0,13-5-47 16,13-6-4-16,14-5 68 15,6 1-12-15,0 7 23 0,6 4 0 16,-6 33 4-16,7-26-11 16,-7 26 24-16,0 0 0 15,0 0-3-15,0 0 9 16,13 41 51-16,-13-1-24 0,-7 1 63 15,1-4-44-15,-7 3 12 16,13-40-27-16,-20 45-4 0,0-8-10 16,20-37 20-16,0 0 20 15,-46 40-26-15,46-40 19 0,-39 26-49 16,39-26 11-16,-40 15 7 16,40-15-20-16,-39-11-17 0,39 11 4 15,0 0-92-15,-40-52 39 16,14 0-29-16,20 4 87 0,-1 8 47 15,7 40 11-15,-7-41-2 16,7 41-69-16,0 0 11 0,0 0 13 16,0 0 89-16,-39 4 14 15,0 22-17-15,-7 7-28 16,-7 8 26-16,7-1-63 16,-7 5 31-16,1-8-53 0,6 3-2 15,-7-7 1-15,7-3-103 16,-6-8-205-16,12 0-182 0,40-22-91 15</inkml:trace>
  <inkml:trace contextRef="#ctx0" brushRef="#br0" timeOffset="12337">23820 30 1995 0,'40'3'88'0,"6"1"-10"16,13-4-18-16,6 0-47 0,14-7-10 15,-6-1 13-15,-8-3-114 16,-6 7-175-16,-13-3-177 0,-46 7-157 16</inkml:trace>
  <inkml:trace contextRef="#ctx0" brushRef="#br0" timeOffset="67663">15743 2934 1765 0,'0'0'225'0,"0"0"-41"16,0 0-54-16,0 0-66 0,0 0-31 15,0 0-33-15,-13-41 0 16,13 41-32-16,-13-48-28 15,6 4-40-15,14 7 5 16,-7 37 48-16,13-45-2 0,-13 45 19 16,20-37 3-16,-20 37 8 15,0 0 19-15,0 0 0 16,32 11-3-16,-32-11 8 0,0 0 4 16,66 52 11-16,-20-15-45 15,0-11 14-15,-46-26 36 16,53 33-10-16,-7-14-11 0,-46-19-2 15,52 14-20-15,-6-10 29 16,-46-4-3-16,46-15-8 16,-46 15 0-16,0 0-51 15,33-40 27-15,-33 40 17 0,7-45 1 16,-7 45-16-16,0 0 24 16,0 0-28-16,-73-14 26 0,14 17 61 15,-6 8 29-15,5 8-11 16,8 10-7-16,-1 1-14 15,7 0-19-15,7-5 17 0,39-25-3 16,-40 45-7-16,14-8-15 16,26-37-26-16,0 0 3 15,-20 48 1-15,20-48 8 0,0 0-14 16,0 0-6-16,0 0 15 16,0 0 93-16,0 0-43 15,0 0-56-15,0 0 3 16,-39 7-9-16,39-7 13 0,-53-15-54 15,53 15-64-15,-39-26-52 16,39 26-136-16,-39-40-179 0,39 40-181 16</inkml:trace>
  <inkml:trace contextRef="#ctx0" brushRef="#br0" timeOffset="67971">15888 3222 1561 0,'52'3'289'16,"-52"-3"-24"-16,0 0-65 16,0 0-75-16,0 0-45 15,46-44-31-15,-46 44-2 0,0 0-11 16,0 0-16-16,46-41-17 15,-46 41 3-15,46-18-4 16,-46 18 66-16,0 0 29 16,40 11 5-16,-40-11-18 0,0 0 0 15,0 0-8-15,26 52-21 16,-26-52-28-16,-20 51-66 0,20-51-160 16,-66 37-236-16,7-18-381 15</inkml:trace>
  <inkml:trace contextRef="#ctx0" brushRef="#br0" timeOffset="68248">15355 2003 1696 0,'0'0'161'16,"0"0"9"-16,0 0 82 0,0 0-38 16,-13 44-65-16,13 11-19 15,7 15-1-15,12 1-8 0,1 6-19 16,0-3-54-16,6-4-11 16,0 1-17-16,1-5-20 0,-1-7-237 15,0-11-205 1,-26-48-275-16,33 56-176 0</inkml:trace>
  <inkml:trace contextRef="#ctx0" brushRef="#br0" timeOffset="69515">15211 2682 571 0,'0'0'114'0,"0"0"13"0,0 0 27 16,0 0-37-16,-40-26 21 15,40 26 35-15,-72 0-22 0,19 4-19 16,7 11-41-16,0 0 47 16,7 3-32-16,39-18-7 0,-46 30-44 15,46-30 31-15,0 0-14 16,-26 44-26-16,26-44-35 16,0 0-2-16,20 37 21 0,-20-37-20 15,59 26-15-15,-7-15 2 16,-6-11-10-16,0 0-14 15,-13 0-30-15,-33 0 22 0,0 0 35 16,0 0 0-16,0 0-17 16,0 0-20-16,0 0 28 15,0 0 21-15,-66 0 1 0,-6 11-6 16,0 8 38-16,0 6 39 16,6 5-2-16,0 3-7 0,20 0-18 15,46-33 14-15,-46 52-12 16,26-4-34-16,20-48 15 0,14 56-7 15,12-8-12 1,-26-48-12-16,72 51 10 0,-6-17-2 16,6-9-13-16,0-10-8 15,1-7 16-15,-14-12-6 0,0-7-38 16,-13-4-6-16,-46 15-50 16,52-44-68-16,-19-8-100 0,-13-3-57 15,-7-12-59-15,-6-3 29 16,-1 3 100-16,-6 8 19 15,-6 0-21-15,6 11-3 0</inkml:trace>
  <inkml:trace contextRef="#ctx0" brushRef="#br0" timeOffset="69721">14751 2453 971 0,'0'0'221'15,"-46"-22"60"-15,46 22-50 0,0 0-53 16,0 0-56-16,0 0-58 16,0 0-30-16,0 0-34 15,0 0-12-15,0 0 28 0,0 0-103 16,0 0-188-16,0 0-93 16,0 0-44-16,0 0-38 0</inkml:trace>
  <inkml:trace contextRef="#ctx0" brushRef="#br0" timeOffset="70623">14159 2723 1332 0,'0'0'320'16,"0"0"-60"-16,0 0-115 15,0 0-96-15,0 0-28 0,0 0-19 16,0 0 14-16,0 0-21 16,14-59-75-16,5 7-22 15,8 8 27-15,-1 7 20 16,-26 37 1-16,39-37 41 0,-39 37 24 16,53-11-23-16,-14 14-7 15,-39-3 39-15,46 26-11 0,-6 0-25 16,-40-26-8-16,52 41 49 15,-19-15-14-15,-33-26 3 16,40 33-31-16,-40-33 23 0,0 0-1 16,0 0 12-16,0 0 9 15,0 0-26-15,0 0-11 0,0 0 27 16,0 0-23-16,0 0-11 16,0 0 12-16,0 0 6 15,0 0 0-15,0 0-24 16,-60-22 21-16,1 14 62 0,0 16 4 15,-7 7-40-15,1-1 8 16,-1 1 19-16,-6 4-11 0,6-8-35 16,0 0 7-16,7 0 24 15,7-4-18-15,-1-3 9 0,14-4-38 16,-1-7 7-16,40 7 26 16,-39-12-18-16,39 12-66 15,0 0-12-15,-40-48-22 0,27 4-26 16,13 11 38-16,0 33 5 15,13-48 40-15,-13 48-28 16,0 0 28-16,40-45 40 0,-40 45-21 16,0 0 8-16,39-14 16 15,-39 14 4-15,0 0-22 16,46 11 18-16,-46-11 20 0,0 0-26 16,46 33 0-16,-46-33-14 15,0 0 28-15,0 0 0 0,0 0-11 16,0 0 35-16,0 0-17 15,0 0 12-15,0 0-3 0,0 0 30 16,0 0 32 0,0 0 14-16,0 0-39 0,0 0-7 15,33 33 15-15,-33-33-44 16,0 0-5-16,0 0-3 0,0 0 35 16,0 0 9-16,0 0 5 15,-13 37 42-15,13-37 25 16,-26 41-12-16,26-41-16 0,-46 44-22 15,0-7 3-15,6-7-18 16,1 7-32-16,39-37-16 0,-59 37 6 16,13 3 3-16,6-10-32 15,1-8 4-15,39-22-4 0,-53 30 13 16,14-8-13 0,39-22-30-16,-46 14-93 0,6-6-105 15,40-8-115-15,-46-8-188 16,46 8-28-16,-39-33 7 0</inkml:trace>
  <inkml:trace contextRef="#ctx0" brushRef="#br0" timeOffset="70836">14133 1906 1152 0,'0'0'238'0,"0"0"22"0,0 0-13 16,0 0-87-16,0 0-81 16,40-3-31-16,-40 3-19 0,0 0-9 15,0 0-24-15,0 0-115 16,0 0-220-16,0 0-82 0,0 0-151 16</inkml:trace>
  <inkml:trace contextRef="#ctx0" brushRef="#br0" timeOffset="71100">13509 1799 1207 0,'0'0'186'0,"0"0"104"0,0 0 26 15,-7 45-38-15,14 6-74 16,-1 12-50-16,1 7-77 0,6 4-10 16,-6 0-36-16,-1-7-19 15,1-1-15-15,-7-3-17 16,-7-11-138-16,1-4-144 16,-1-8-197-16,7-40-112 0,-13 41 27 15</inkml:trace>
  <inkml:trace contextRef="#ctx0" brushRef="#br0" timeOffset="71320">13857 1766 1659 0,'0'0'295'15,"0"0"-11"-15,0 0-109 0,0 0-69 16,0 0-44-16,0 0-46 16,0 0-65-16,0 0-89 0,0 0-122 15,0 0-150-15,0 0-42 16,0 0-119-16</inkml:trace>
  <inkml:trace contextRef="#ctx0" brushRef="#br0" timeOffset="72716">12306 4840 910 0,'0'0'132'0,"0"0"40"16,0 0-79 0,0 0-5-16,0 0-88 0,0 0 34 15,0 0-24-15,0 0 51 16,-33 11 17-16,33-11-2 0,0 0-41 15,0 0-6-15,0 0 14 16,-26 41-25-16,26-41-15 16,0 0 10-16,0 0 10 0,0 0-15 15,0 0-60-15,0 0 8 16,0 0 0-16,0 0-6 0,0 0-29 16,0 0 7-16,0 0 24 15,0 0-7-15,-20-48 45 16,20 48 5-16,0 0 40 15,-59-45-35-15,59 45 60 0,-52-22-40 16,52 22 5-16,-53 4 27 16,53-4 1-16,-46 22 7 15,46-22-3-15,0 0-3 0,-33 48-14 16,33-48 19-16,0 0-28 16,7 48-15-16,-7-48-16 0,39 30 15 15,7-16 5-15,0-14-73 16,0-3-2-16,0-8-4 0,-46 11-5 15,46-26 9-15,-46 26-4 16,33-41-43-16,-33 41 53 16,0-59-2-16,-6 11 32 15,-14 11-1-15,20 37 10 0,0 0-2 16,-59-41 46-16,13 23-7 16,46 18 23-16,-53 15 14 15,53-15-26-15,-52 29 32 0,52-29-13 16,0 0-11-16,-33 52-24 15,33-52 10-15,-7 41-9 0,7-41-2 16,0 0-16-16,0 0-5 16,40 25-33-16,-40-25-1 15,39 4 5-15,-39-4-29 16,0 0 21-16,0 0 22 0,26-44-15 16,-13 3-5-16,-19 4 27 15,6 37 8-15,-26-33 57 16,26 33 15-16,-46-22-14 0,46 22-27 15,-40 0 29-15,40 0 28 16,-46 26-17-16,46-26-27 0,-39 37-18 16,39-37-9-16,-20 44 18 15,20-44-35-15,0 0-104 0,0 44-87 16,0-44-157-16,0 0-85 16,39 19-25-16</inkml:trace>
  <inkml:trace contextRef="#ctx0" brushRef="#br0" timeOffset="73531">12254 4600 861 0,'-27'40'134'0,"27"-40"27"0,0 0-25 15,0 0-73-15,0 0-51 16,0 0 24-16,0 0-53 0,0 0 51 16,0 0-67-1,0 0-28-15,40 8 55 0,-40-8-61 16,46-26 5-16,-46 26-46 16,33-52 15-16,-14 0 56 0,-5 4 37 15,-8 12 84-15,-6 36 33 16,0 0-18-16,0 0-36 15,0 0-74-15,0 0 143 0,0 0-56 16,0 0 0-16,0 0 9 16,0 0-14-16,0 0-36 0,-26 44-14 15,26-44 1-15,-7 40 19 16,7-40 10-16,0 0-34 16,0 0-22-16,0 0 0 15,33 23 26-15,-33-23-57 0,46-8-24 16,-46 8 14-16,0 0-17 15,33-37-50-15,-13 0 12 16,-7 0 42-16,-13 37 56 0,6-48-27 16,-6 48 32-16,-6-37-2 15,6 37 19-15,0 0 13 0,-40 0 5 16,40 0 52-16,-52 34-11 16,19-1 13-16,0 8-27 0,33-41-7 15,-26 51-24-15,13-6 28 16,13-45-19-16,-7 44-10 15,7-44-17-15,0 0-4 16,0 0-11-16,0 0 18 0,0 0-23 16,46 18-32-16,-46-18-25 15,40-18 1-15,-40 18-1 16,32-52-22-16,-12 4 0 0,-13 0 48 16,-7 4 9-16,-7 3 47 15,7 41 1-15,0 0-21 0,0 0 20 16,-46-18 52-16,13 25 13 15,33-7-34-15,-39 33-6 16,13 4 15-16,26-37-8 16,-27 48-30-16,27-48-12 0,0 48 9 15,0-48 7-15,13 41-19 16,-13-41-21-16,0 0 20 0,0 0-24 16,40 15-11-16,-40-15-36 15,0 0 7-15,0 0 7 16,0 0-30-16,0 0-85 0,0 0 22 15,0 0-19-15,0 0-41 16,0 0-110-16,0 0-107 0</inkml:trace>
  <inkml:trace contextRef="#ctx0" brushRef="#br0" timeOffset="73932">11853 4888 722 0,'0'0'131'16,"33"-48"19"-16,-33 48 26 15,0 0 32-15,0 0-61 16,0 0-63-16,0 0-35 0,0 0-25 16,0 0 121-16,0 0-16 15,0 0-44-15,0 0-53 0,0 0-19 16,0 0-13-16,0 0 15 16,0 0-15-16,0 0-12 15,39 22 20-15,-39-22 2 0,0 0-1 16,40 0-48-16,-40 0-20 15,39-22 10-15,-39 22-20 0,0 0-14 16,39-44-8-16,-39 44-96 16,20-41-80-16,-20 41-77 15,0 0-5-15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31.9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2608 758 1530 0,'0'0'63'0,"0"0"66"0,40 7-11 16,-1-7 32-16,7-3-92 16,7-1-24-16,13 0-21 15,-7-3-171-15,-13-1-155 0,0 5-77 16,-46 3-116-16</inkml:trace>
  <inkml:trace contextRef="#ctx0" brushRef="#br0" timeOffset="755">1879 898 1210 0,'7'33'172'16,"-7"-33"-14"-16,6 34-3 0,-6-34-55 15,0 0-51-15,0 0-19 16,0 0-30-16,0 0 9 15,0 0 19-15,0 0-4 0,0 0 37 16,0 0-27-16,0 0-28 16,0 0 10-16,0 0 27 0,20-26 100 15,-20 26-10-15,0 0-35 0,0 0-61 16,0 0-19-16,0 0-24 16,0 0 11-16,0 0-5 0,0 0 5 15,0 0-88-15,0 0-199 16,0 0-234-16,0 0-142 0</inkml:trace>
  <inkml:trace contextRef="#ctx0" brushRef="#br0" timeOffset="-222">2516 1412 950 0,'0'0'130'0,"0"0"-29"16,0 0 22-16,0 0 108 15,0 0-70-15,20 44-13 0,6-3-31 16,7-1-40-16,-6-3-16 16,5 0-14-16,-12-11-28 15,-20-26-12-15,0 0 21 0,26 33-16 16,-26-33-12-16,0 0 12 16,-13 26-45-16,-20-7-41 0,-13-12-4 15,-13 0-22-15,7-7 2 16,-1-3 53-16,7-5 20 15,13 1 8-15,7 0 77 0,26 7-23 16,-26-4-33-16,26 4 4 16,0 0-5-16,0 0 67 0,0 0-45 15,26 33 28-15,0-3 37 16,1 3 18-16,-8-3-4 16,1 3 3-16,-7-4 17 0,-6 5 10 15,-14-5-39-15,-19 1-40 16,-14-4-41-16,-12-4-77 0,-14-7-117 15,-6-4-166-15,0-8-254 16,6-6-116-16</inkml:trace>
  <inkml:trace contextRef="#ctx0" brushRef="#br0" timeOffset="426">1774 1489 957 0,'0'0'189'0,"-7"34"-10"0,7-34-13 16,13 40-73-16,14-10-40 15,-27-30 16-15,39 33-42 0,-6-7-13 16,-33-26-14-16,39 22 20 0,-39-22-23 16,0 0 14-16,27 15-11 15,-27-15 26-15,0 0-7 0,0 0 1 16,0 0-26-16,0 0 24 15,0 0-22-15,-33-30 8 0,33 30 16 16,-40-22-10-16,40 22 54 16,-39-7-28-16,0 14 21 15,6 4 1-15,0 8 17 0,0 10 19 16,0 8-8-16,7 4 10 16,-7 7-32-16,7 7 74 0,-1 4 15 15,1 0-32-15,0 1-38 16,0 2-33-16,6-10-26 0,-6-11-15 15,-1-8 9-15,27-33-92 16,-52 37-129-16,6-15-143 0,0-14-149 16,6-20-94-16,14-2-21 0</inkml:trace>
  <inkml:trace contextRef="#ctx0" brushRef="#br0" timeOffset="1806">953 861 1074 0,'0'0'145'0,"0"0"-4"0,0 0-26 16,0 0-49-16,0 0-33 15,0 0-6-15,0 0 15 0,0 0 60 16,0 0-66-16,6 56-3 16,1-1-19-16,6 4 34 0,-7-3-4 15,1-5-44-15,6 1 17 16,0-8 18-16,-6 1-32 0,-1-8 6 16,1 0-27-16,0-8 42 0,-7-29-22 15,6 37-10-15,-6-37 1 16,0 0 18-16,0 30-2 15,0-30-21-15,0 0 3 0,0 0 19 16,0 0-5-16,0 0 18 16,0 33-19-16,0-33-29 0,0 0 21 15,0 0 18-15,-13 30 2 16,13-30-21-16,0 0-3 0,0 0 34 16,-39 22-16-16,6-8-8 15,33-14-2-15,-40 12-13 0,40-12 8 16,-26 3 26-16,26-3-7 15,0 0-14-15,0 0-15 0,0 0 24 16,0 0 5-16,0 0-5 16,0 0 3-16,0 0-31 15,0 0 15-15,0 0 16 0,0 0-4 16,0 0-57-16,0 0 17 0,-33-15 11 16,33 15 21-16,0 0 0 15,0 0-32-15,-33-36-1 0,33 36 12 16,-33-34 7-16,7 5 4 15,26 29-35-15,-20-30 36 0,20 30 15 16,0 0 8-16,0 0-11 16,0 0-29-16,0 0 12 0,0 0 3 15,0 0 24-15,0 0-5 16,0 0-26-16,0 0 18 16,0 0-7-16,-19-26 37 0,19 26-14 15,0 0-5-15,0 0-37 16,0 0 31-16,0 0 4 0,0 0 11 15,0 0-24-15,0 0-11 16,0 0 4-16,0 0 77 0,0 0-8 16,0 0-40-16,0 45 9 0,6-8-4 15,-6 0 19-15,7-4-5 16,-1 4-16-16,8-4 19 0,-8 0 9 16,1 4-11-16,-1 0-24 15,1-4 3-15,-7 1 24 16,0-34 44-16,0 44 2 0,-13-7-52 15,-7-8 4-15,-13-3-39 16,-6 0 14-16,-14-4-18 0,-6-7 14 16,-7-4-3-16,1-7-3 15,-1 0 1-15,0-4-5 0,0-8-20 16,7-7 32-16,13-7-2 16,0-7-2-16,7-8-8 0,13-4 3 15,6-3 1-15,13-4 0 0,1 3-4 16,6 1 0-16,13-4 0 15,7 4-13-15,-1 3-24 0,8 0-45 16,-8 8-68-16,-6 4-111 16,-13 29-133-16,27-34-76 15,-27 34-58-15</inkml:trace>
  <inkml:trace contextRef="#ctx0" brushRef="#br0" timeOffset="2008">361 1456 1201 0,'0'0'285'15,"0"0"-45"-15,33 30-51 16,-33-30 74-16,0 0-105 16,26 26-88-16,-26-26-20 0,0 0-31 15,0 0-42-15,0 0-142 16,0 0-272-16,0 0-74 0,0 0-78 15</inkml:trace>
  <inkml:trace contextRef="#ctx0" brushRef="#br0" timeOffset="2231">2076 0 1755 0,'0'0'207'0,"0"0"67"16,0 0 2-16,0 0-69 15,-52 52-111-15,-40 0-51 0,-20 7-20 16,-20 0-9-16,-6 0-16 16,7 0-136-16,6-3-168 0,-6-1-167 15,13-3-158-15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39.1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10772 41 499 0,'0'0'44'0,"0"0"20"0,0 0 7 16,0 0 30-16,0 0-7 0,0 0 6 15,0 0-42-15,0 0-42 16,0 0 15-16,-46-14 29 0,0 6 21 16,-7 1-1-16,-6 7-23 15,-6-4 2-15,-8 8-44 16,-6-4 48-16,-13 0-32 0,7 0 13 15,-13 0-14-15,12 0 24 0,-6 3 28 16,0-3-39-16,0 0 3 16,-6 4-17-16,6 0 59 0,-7 3-35 15,7-3-2-15,-7 3-9 16,7 4-4-16,0-3-6 0,-6 7 28 16,-7-4-11-16,6-4-4 0,-6 0-31 15,6-3 10-15,-6 0-27 16,-6-4 5-16,-8 0-2 0,-6 0 3 15,1 4 9-15,-1-4-25 16,0 0 28-16,0 3-22 16,7-3 3-16,-1 4 17 0,8 0-7 15,-1-1 5-15,7-3-22 0,-7 0 23 16,7 0-20-16,6 8 18 16,-6-8-18-16,7 3 21 0,-7 1-13 15,-1-4-13-15,1 0 29 16,0 0-24-16,-7 0 19 0,-6-4-11 15,6 1-4-15,-6 3 10 0,13-4-12 16,6 0 15-16,1 1-14 16,12-1 15-16,-6 0-23 0,14 4 30 15,-8-3-32-15,7 3 29 16,0 0-14-16,1 0 8 0,-1 0-13 16,0 3 11-16,0 1-26 0,0-4 26 15,0 4-4-15,7-4-17 16,-7 3 33-16,0-3-18 15,0 4 11-15,1-4-1 0,-8 0-17 16,-6 0-12-16,0 4 27 16,0-8-24-16,-6 8 32 0,-1-4-19 15,-6 0 10-15,0 3-20 0,0 1 18 16,-7 0-2-16,-6-1 5 16,-7 1-8-16,-7 0-11 15,1 0 18-15,0-4-22 0,-1 3 23 0,7-3-17 16,-6-7 14-16,6 3-8 15,7-7-7-15,-7 0 17 16,0-4-12-16,7-3 13 0,-1 3-23 16,14 4 29-16,0 0-24 15,13 3 17-15,0 1-7 0,20 0 0 16,0 3 3-16,6 4 0 0,7-4-16 16,6 1 20-16,1 3-16 15,6-4 12-15,6 4-14 0,1-4 21 16,39 4-10-16,-40 4 5 15,40-4-11-15,0 0 12 0,0 0-1 16,0 0-13-16,0 0 15 0,0 0-23 16,0 0 28-1,0 0-17-15,0 0 8 0,0 0-15 16,0 0 12-16,0 0-4 0,0 0 4 16,0 0 0-16,0 0-8 15,0 0-2-15,0 0-13 0,0 0 40 16,0 0-17-16,-33 59 5 0,14 4-10 15,-1 10 14-15,7 15 9 16,0 8 69-16,-7 12-11 0,-6 12-38 16,6 10 4-16,-13 3-5 15,0 3-17-15,0 0-3 0,14-7-15 16,6 4-7-16,6-12 1 0,7-2-8 16,0-9 19-16,7-6-1 15,12-9 15-15,1-6-7 16,0-12-23-16,6-3 12 0,-6-11 2 15,-1-9 3-15,-5-13-3 16,-1-4-19-16,0-4 19 0,-13-33-5 16,13 33 4-16,-13-33-4 0,13 30 0 15,-13-30 0-15,0 0 0 16,0 37 0-16,0-37 2 0,0 0-10 16,7 33 8-16,-7-33 0 0,0 0 10 15,19 37-10-15,-19-37 0 16,7 33-14-16,-7-33 7 15,7 34 7-15,-7-34-4 0,6 40 19 16,-6-6-15-16,0-10-6 16,0 6 11-16,0-1-9 0,7 1 12 15,-14 3-15-15,7-3 11 0,0-1-7 16,0 1 0-16,0-30-17 16,7 37-8-16,-1-8-12 0,-6-29-9 15,7 34 22-15,-7-34-15 0,13 40 7 16,-13-40 29-16,13 41-20 15,7-12 36-15,0 0-24 0,-20-29 14 16,32 37-6-16,1-4-65 16,-6-7 16-16,12 0 27 0,-6-4 18 15,13 0-5-15,0-3-2 16,6-1-4-16,8-3 7 0,-1 0 1 16,6 0 0-16,1-4 4 0,13 4 33 15,-7-8-45-15,1 8 7 16,5-4 27-16,-5 7-21 0,-1-7 8 15,-6 4-16-15,13 0 11 0,-7-1-4 16,0 0-21-16,7 1 1 16,-7 0 2-16,7-4 0 0,0 4 30 15,0 0 4-15,0-1-16 0,0-6 9 16,-1-1-9-16,8 1 15 16,-7-1-1-16,0 0-5 15,-1 1-3-15,1-1-3 0,13-3-7 16,-6 0 16-16,6-1 7 0,13-3 0 15,-7 0-17-15,14 0-20 16,6 0-16-16,1 0 24 0,12-3-10 16,0-5 20-16,1 4 19 0,6-3-5 15,-7 3-8-15,14-3 3 16,-14 0-17-16,7-1 2 0,0 1 26 16,0 3-3-16,0 0-8 0,0 4 6 15,0 0-21-15,0-3 4 16,7-1 5-16,-7 4 26 15,0 4-7-15,0-4 5 0,-13 3-42 16,0 1 31-16,6 3-7 0,-13 1-5 16,7-1 17-16,-7 4-26 15,1 0 22-15,-8 1 3 0,1 2-1 16,0-3-17-16,0 0-6 0,-1 1 15 16,8-9-2-16,5-3 0 15,1 0 6-15,7 0-3 0,-7 0-3 16,-1-7-15-16,-5-4 2 0,-1 0-4 15,0 0 31-15,-6 0-7 16,-7-1-23-16,0-2 20 16,-6 3-1-16,-7-1-11 0,-7-2-3 15,1-1-5-15,-7 4 16 0,-1 3 17 16,-12 1-24-16,-7 0-7 16,-6-8 11-16,-7 8 9 0,-7-5 19 15,-6 5-4-15,-33 7 20 0,33-7-21 16,-33 7 15-16,26-10 22 15,-26 10-29-15,0 0-24 0,40-15-21 16,-7 4 17-16,-7 0 12 0,7 3-12 16,0 1-7-16,6-4-1 15,7 7 15-15,-7-3-5 16,1 3-12-16,-1 0 32 0,7 4-17 0,-6 4 26 16,-8-4-12-16,1 0-13 15,0 0 27-15,-7 0 2 16,1 0-18-16,-1 0 16 0,-6 4-4 15,6-4-6-15,-6 0 0 0,6-8-15 16,0 5-16-16,1-5 21 16,-1 5-19-16,-26 3 27 0,26-8 10 15,-26 8 21-15,0 0 6 0,20-4-6 16,-20 4-1-16,0 0 13 16,0 0-6-16,0 0 0 0,0 0-2 15,0 0-2-15,0 0-28 0,0 0-16 16,6-22-2-16,1 0-8 15,-7 4 7-15,-7-5-3 16,7 1-1-16,-6-4-3 0,6 1 4 16,-7-9-9-16,7-3-2 0,-6-3 2 15,-1-7 1-15,7-1-1 16,-6-8 0-16,-1-3-4 0,-6-4 3 16,6 1 1-16,-6 2 9 0,7-2-9 15,-8 0 9-15,1 3-4 0,7 0 0 16,-7 7 0-16,-1-4 0 15,8 5-8-15,-7-1 8 0,0-2 4 16,6 2-8-16,0 0 0 0,1-3-1 16,-1-1 5-16,1 1 0 15,-7 3 0-15,6 0 0 16,7 2-3-16,-7 2 6 0,1 3-6 16,-1 1 7-16,7 0 5 0,-6-1-9 15,-1 8-8-15,7-3 8 16,-6 3 14-16,-1 0-14 0,7-3 0 15,-7 0 0-15,1-1-12 0,6 0 16 16,-7 1 4-16,1-5-18 0,-1 1 15 16,1 0-2-16,6-1-17 15,0 1 14-15,-7 4 3 0,7 0-11 16,-7 3 8-16,7 7 8 0,0-3-17 16,0 0 9-16,0-4 11 15,-6 0-19-15,12 0 1 16,1 4 13-16,-7 3 0 0,0 30-12 15,7-33 9-15,-7 33 6 0,0 0-14 16,0-33 5-16,0 33 0 0,0 0-7 16,6-33 19-16,-6 33-21 15,7-37 15-15,-7 37-6 0,0-37-14 16,6 12 21-16,-6 25-7 0,0-37 0 16,0 37 10-16,0-45-21 15,7 8 11-15,-7 37 9 0,0-37-14 16,0 37 16-16,0 0-17 15,0 0 16-15,6-33-4 0,-6 33-11 16,0 0 18-16,0 0-7 0,0 0 0 16,0 0 14-16,0 0-16 15,0 0-59-15,0-37 15 0,0 37 20 16,0 0 26-16,0-44-73 0,0 44-17 16,-6-40 3-16,6 40-12 15,0-48-2-15,0 48-32 0,0-52-104 16,0 52-138-16,0-51-88 0,0 51-53 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1.1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4989 347 789 0,'0'0'181'0,"0"0"76"15,0 0 46-15,0 0-37 16,0 0-62-16,0 0-17 0,0 0 11 15,0 0-107-15,0 0-56 16,-46-33-16-16,-6 7-19 16,-21 8 0-16,-19 7 8 0,-33 0-6 15,-13 7 5-15,-26-3-7 16,-13-1 0-16,-7 1-3 0,0 7 3 16,0 0-4-16,13 0 0 15,-7 7 6-15,8-3 6 0,-8 0-8 16,1-8 0-16,6 0-16 15,7-7 1-15,12 0 5 16,1 4 22-16,13-8-5 0,0 4 0 16,20-4-20-16,6 0-21 15,20 0 12-15,7 4 13 16,19 0-12-16,7 4 3 0,13 3 14 16,0 4 15-16,7 0-11 15,-1 0-9-15,40 0-11 0,-59 4 20 16,0 7 0-16,6 4 7 15,7-4 6-15,0 0-20 0,7 0 7 16,0 4-10-16,39-15 5 16,-53 26 11-16,0-4-6 15,14-4-20-15,39-18 15 0,-53 41 7 16,21-12 13-16,32-29-21 16,-40 26-16-16,40-26 8 15,0 0 8-15,0 0 20 0,0 0-5 16,-39 30-17-16,39-30 5 15,0 0 13-15,0 0-10 0,0 0 3 16,0 0 5-16,0 0-4 16,0 0-25-16,0 0 21 0,0 0-5 15,0 0 5-15,0 0 24 16,0 0-19-16,-20 44 7 0,13 1-26 16,1-1 44-1,-7 11 22-15,6 19-27 0,-6 19 33 16,-7 17 50-16,-6 27 22 15,-7 22 3-15,0 15-55 0,-6 3-17 16,-1 4-25-16,1-4-30 16,-7-7 3-16,13 0-9 0,7-11-11 15,6-11 24-15,14-19-8 16,6-14 2-16,0-16-7 0,6-14 0 16,7-18 3-16,0-15-3 0,1-15 0 15,-1-8-15-15,-13-29 23 16,13 26 4-16,-13-26-12 15,0 0 0-15,0 0-14 0,0 0 6 16,0 0 1-16,0 0-1 16,39 0 2-16,14-11 6 0,-1 0-14 15,14-4 4-15,6 4-4 0,14 0 9 16,12 4 0-16,14 3 12 16,13-4-1-16,13 5-3 0,13-1-8 15,7 4 2-15,6-4 0 0,14 1-1 16,6-1-11-16,6 4 5 15,7-7-43-15,-6-1-41 0,-1-7 16 16,-6 4 49-16,0-7-2 0,-6 7 9 16,-7 0 9-1,-7 0 13-15,-6 3 0 0,-20 1 9 16,-7 3-9-16,-19 0-6 0,-14 4 3 16,-6 0 14-16,-13 0-11 15,0-3-9-15,-13 3 16 0,-7-4-10 16,0-3 17-16,-13 3-9 0,7-3 1 15,-7-5-6-15,-7-2-3 16,-6 6 8-16,6-3-13 0,-6 4 16 16,7-1 7-16,-1-6-5 0,-39 14-7 15,46-22 9-15,-46 22 25 16,39-23 42-16,-39 23 27 16,40-14 11-16,-40 14-8 0,0 0-43 15,0 0-34-15,39-45-5 16,-19 8-4-16,-20 37-11 0,20-48 1 15,-7 8-6-15,0-12-3 0,0 0-4 16,-13 0 4-16,0-14-4 16,0-12-10-16,0-10-3 0,-13-19-4 15,13-8 7-15,-7-18-11 0,-6-11 4 16,0-8 1-16,7-3 16 16,-8 11 0-16,14 7 9 0,-6 12 0 15,-1 10-9-15,1 8 0 16,6 7-4-16,0 1-7 15,-7 14 3-15,-6 11 17 0,6 4-4 16,1 14-5-16,6 4 6 0,6 8-3 16,-6-4 0-16,7 7-10 15,-7 41 0-15,7-51 0 0,-7 51 4 16,0 0-2-16,0 0-33 0,0-41-106 16,0 41-53-16,0 0-86 15,0 0-127-15,0 0-192 0,0 0-12 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3.7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670 0 878 0,'0'0'143'0,"26"40"56"0,-26-40 33 16,-7 49-26-16,-12-8-49 0,19-41-89 15,-33 48-25-15,33-48-6 16,-53 41-34-16,7-15 16 0,7-11-25 15,39-15 14-15,-53 11-68 16,14-7-63-16,39-4-17 0,-40-11-16 16,40 11 20-16,0 0 47 0,-31-53 56 15,17 9 6-15,8 7 20 16,6 37-13-16,0 0 3 0,0 0-1 16,0 0 130-16,0 0 67 0,0 0-27 15,0 0-18-15,0 0-22 16,0 0-12-16,-33 41-16 0,33-41-24 15,-33 40-31-15,33-40-12 0,-46 38-10 16,46-38 1-16,-52 26-19 0,12-11 11 16,40-15 15-16,-46 7-9 15,46-7-108-15,0 0-20 16,0 0-42-16,-46-26-48 0,46 26-60 16,-20-33-28-16,20 33-117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2.9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736 67 805 0,'-7'-34'135'0,"7"34"35"0,0 0 46 16,-7-33-14-16,7 33-10 15,0 0-62-15,0 0-6 0,0 0-59 16,0 0-6-16,0 0 97 0,0 0 13 16,0 44-37-16,0 12-56 15,14 4-40-15,-8 7-13 0,7-5-6 16,0 5-6-16,1-7-7 0,-1-8-9 16,0-4 2-16,0-11-46 0,-6 0-123 15,-7-37-127-15,6 29-134 16,-6-29-37-16,0 0 38 15,0 0 71-15</inkml:trace>
  <inkml:trace contextRef="#ctx0" brushRef="#br0" timeOffset="409">433 129 758 0,'0'0'38'16,"0"0"47"-16,0 0 105 0,0 0 56 16,0 0-41-16,0 38-67 15,13-1-46-15,1-3-21 0,-1-5 4 16,-13-29 13-16,6 37-25 0,7-7-25 16,-13-30-18-16,0 0 14 15,-6 33-17-15,6-33-5 0,-26 34-19 16,26-34 7-16,-40 15 9 0,1-4-41 15,-1-7-38-15,40-4-26 16,-39-22-6-16,39 22-22 0,-46-42 4 16,46 42 54-16,-33-41 60 15,33 41-11-15,0 0 8 0,0 0-8 16,0 0 30-16,0 0 148 0,0 0-14 16,0 0-11-16,-7 30 13 15,7 11-8-15,-6 8-37 0,-7-1 3 16,0 3-24-16,-7-3-26 0,-6-7-26 15,-7 1-16-15,6-5-24 16,-12-12-136-16,39-25-158 0,-39 26-224 16,39-26-92-16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6:49.2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3679 1576 1917 0,'0'0'328'15,"40"19"-70"-15,-40-19-85 16,0 0-75-16,0 0-64 16,0 0-62-16,0 0-246 0,0 0-479 15</inkml:trace>
  <inkml:trace contextRef="#ctx0" brushRef="#br0" timeOffset="-181">4783 692 434 0,'0'0'54'0,"0"0"37"0,0 0-4 15,0 0-35-15,0 0 37 16,0 0-7-16,0 0 5 0,0 0-29 16,0 0 11-16,0 0 7 15,0 0-47-15,0 0-8 0,0 0-12 16,0 0-14-16,7-37 9 16,0-3 4-16,-1-8-35 0,20 3 9 15,-6 5 7-15,6 3 20 16,7 7-6-16,-6 8-3 15,-1 11 0-15,7 4-10 0,0 14 7 16,-33-7 3-16,32 26-15 16,-32-26 27-16,40 37-16 15,-20-8 22-15,-20-29-5 0,13 41-7 16,0-12-6-16,-13-29 18 16,0 0-27-16,-13 37 15 0,13-37 4 15,-27 30-2-15,-19-12 12 16,0 1-15-16,-6-8 0 0,-1-4 13 15,7-3-18-15,0 0-8 16,46-4 8-16,-46-8-5 0,46 8-41 16,-39-25 20-16,39 25 26 15,-33-41-15-15,33 41 30 0,-13-37-15 16,13 37-14-16,0 0 14 16,0 0 3-16,0-37-3 15,0 37-4-15,0 0 19 16,0 0-33-16,0 0 20 0,0 0-9 15,0 0-2-15,0 0-2 16,0 0 28-16,0 0-10 0,0 0 23 16,0 0 41-16,0 0 1 15,-13 37-31-15,13-37-13 0,0 0-28 16,-40 37 19-16,40-37-7 16,-33 26-5-16,33-26-2 0,-52 11 7 15,52-11-12-15,-33 4 25 16,33-4-36-16,-39 7 20 0,39-7-35 15,-53 18 61 1,7-3-67-16,46-15 32 0,-46 26 5 16,46-26 12-16,0 0-35 15,-39 33 35-15,39-33-38 0,0 0 21 16,0 0-10-16,0 0 35 16,0 0-22-16,-7 41-20 0,7-41 17 15,0 0 11-15,53 26 6 16,-14-15-4-16,-6 0-11 0,-33-11-16 15,39 11 10-15,-39-11 7 16,46 15-6-16,-46-15-13 0,0 0 6 16,0 0 18-16,33 15-20 15,-33-15 18-15,0 0 0 16,0 0-14-16,0 0 19 0,0 0-17 16,0 0 6-16,-20 48 8 15,20-48-13-15,-52 37-8 0,-1-19-3 16,7-3 16-16,-6-12-71 15,6-6 41-15,-7-1-18 16,14-3 21-16,-1-1-16 0,40 8-15 16,-39-33-15-16,39 33-5 15,-33-52 38-15,13 8 26 0,7 7 21 16,13 37 5-16,-13-37 23 16,13 37 20-16,0 0-4 15,0 0-19-15,0 0-45 0,0 0 19 16,0 0-6-16,0 0-11 15,0 0 15-15,0 0 4 0,0 0 10 16,-7 37-6-16,7-37-20 16,0 41 4-16,0-41 10 0,0 44-13 15,0-44 41-15,-13 44-40 16,13-44 26-16,-33 37-8 0,33-37-4 16,-52 26-8-16,52-26 11 15,-40 9-19-15,40-9-4 16,-46-24-10-16,46 24-5 15,-32-37 27-15,32 37 3 0,-27-48-23 16,27 48 33-16,-26-37 23 16,26 37-24-16,0 0 29 0,0 0-31 15,0 0 62-15,0 0 34 16,0 0-1-16,0 0-18 0,0 0 5 16,-39 45 34-16,-7-1 4 15,13-7-9-15,-20-3-16 0,-19-4-63 16,6 3 22-16,-13-11-39 15,-13 0 17-15,-6-7-25 0,-1-4 3 16,-6-11-11-16,0-7 1 16,6-8-24-16,7-3 41 15,7-12-38-15,6 1 14 16,13-1 15-16,14 3-18 0,52 27-3 16,-53-26 9-16,53 26-35 15,0 0-138-15,0 0-187 0,0 0-193 16,20-37-63-16</inkml:trace>
  <inkml:trace contextRef="#ctx0" brushRef="#br0" timeOffset="196">2694 563 2181 0,'85'-26'105'0,"20"8"-49"15,14 3-34-15,-8 0-101 0,-12 4-299 16,-7-4-298-16</inkml:trace>
  <inkml:trace contextRef="#ctx0" brushRef="#br0" timeOffset="867">1596 559 601 0,'0'0'76'0,"0"0"45"0,20 56-16 16,-13-8-13-16,-7 0 14 16,0 0-28-16,0 0-26 15,0-4-25-15,0-44 5 0,-7 56 4 16,7-56-42-16,0 48 16 15,0-48-4-15,0 0 2 0,0 0 18 16,0 0-30-16,0 0 111 16,0 0-69-16,0 0-26 0,0 0 23 15,-46 14-32 1,46-14 16-16,-53 8-17 0,53-8 50 16,-65 30 82-16,-1 4 20 15,7 2 26-15,0 9-28 0,0 7-24 16,-1 7-66-16,8 0-24 15,-1-4-15-15,7-3-13 0,0-11 3 16,7-8-187-16,39-33-245 16,-53 26-185-16</inkml:trace>
  <inkml:trace contextRef="#ctx0" brushRef="#br0" timeOffset="1129">2575 0 1532 0,'0'0'88'0,"33"4"152"15,-33-4-15-15,0 0-70 16,0 0-61-16,-33 41-14 15,-6 10-45-15,-27 1-13 16,-13 7-4-16,-6 4-27 0,-20 5-83 16,0-2-135-16,-14-7-235 15,8 4-121-15</inkml:trace>
  <inkml:trace contextRef="#ctx0" brushRef="#br0" timeOffset="1407">1090 762 971 0,'0'0'86'0,"0"0"205"15,0 0 13-15,0 0-26 0,0 0-60 16,46 52-35-16,-6-4-66 15,-7-7-13-15,-14-1-50 0,-19-40 18 16,13 56-9-16,-19-7-24 16,6-49-11-16,-66 66-36 0,-6-10 5 15,0-12-112-15,-7-14-134 16,6-4-132-16,8-19-140 16,-1-3-14-16</inkml:trace>
  <inkml:trace contextRef="#ctx0" brushRef="#br0" timeOffset="1747">1241 349 788 0,'0'0'140'16,"0"0"-34"-16,0 0-20 15,0 0-8-15,-39 11 31 0,-27 4 30 16,1 10 7-16,-14 9-31 16,-7 3 16-16,1 11-15 0,-1 3 14 15,-6 5-9-15,0 7-18 16,0 7-17-16,0 0-42 0,7 0-26 16,0 0 18-16,12 5-36 15,21 3 0-15,12-1 19 0,14 5-22 16,19 3 28-16,21 3-6 15,12 5-23-15,26-5 16 16,8 2-22-16,5-5-152 16,1-11-206-16,0-11-237 0,-1-12-44 15</inkml:trace>
  <inkml:trace contextRef="#ctx0" brushRef="#br0" timeOffset="2115">341 292 1372 0,'0'0'87'0,"0"0"67"16,0 0-62-16,0 0-39 0,0 0 37 16,0 0-47-16,0 0-3 15,0 0-21-15,0 0 6 0,0 0 1 16,0 0 3-16,0 0 49 16,0 0-28-16,33-37-20 15,-33 37-33-15,26-40 10 0,-26 40-3 16,0 0-22-16,0 0 2 15,0 0 28-15,0 0-15 16,-39 18-71-16,39-18-216 0,-46 48-210 16,13-4-150-16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4.5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2307 498 1030 0,'0'0'132'0,"0"0"67"0,0 0-54 16,0 0-65-16,0 0 28 15,0 0-44-15,-20 34-34 0,7 2-5 16,6 1-22-16,7 4 0 0,0 0-11 16,7-4 8-16,-7 0-73 15,6-4-110-15,1-4-44 0,13-6-22 16,-20-23-39-16,13 29-37 15</inkml:trace>
  <inkml:trace contextRef="#ctx0" brushRef="#br0" timeOffset="275">2517 354 833 0,'0'0'128'16,"0"0"-6"-16,-26-37 26 0,26 37-18 16,-46-29-32-16,6 10-37 15,-6 8-23-15,-6 4-38 16,-1 3 64-16,-6 11-24 0,6 5-49 16,1 2 5-16,-1 8 17 0,1 8 0 15,6 3-2-15,6 1-30 16,7 2 15-16,14 1-116 0,-1 4-65 15,7-4-12-15,0 4-34 0,0-1-53 16,-1 8-9-16</inkml:trace>
  <inkml:trace contextRef="#ctx0" brushRef="#br0" timeOffset="819">1663 864 737 0,'0'0'145'16,"0"0"-63"-16,0 0-36 15,0 0-4-15,0 0 92 0,0 0 30 16,0 0-66-16,0 0-35 0,0 0 37 16,-20 33-19-16,0-3-15 15,20-30-5-15,-26 37-21 0,-7-15-17 16,-6-7-29-16,-7-4 1 15,-7 0 10-15,1-4 4 0,-8-7-24 16,8-3-27-16,6-5-19 16,6-7-36-16,8 1-14 0,32 14 21 15,-33-41 52-15,20 8-5 0,13 0 9 16,6 3 6-16,14 0 21 16,-20 30 7-16,0 0-19 0,0 0 19 15,33-22-12-15,-33 22 8 0,0 0 11 16,26 15-2-16,-26-15 6 15,0 0-24-15,0 0 45 0,20 37-2 16,-20-37-8-16,0 0-10 16,13 30-12-16,-13-30 39 15,0 0 50-15,0 0-4 0,0 0-54 16,-40 14-8-16,1-3-23 0,0-7 44 16,-1-8 0-16,7-7 23 15,33 11 17-15,-39-26-44 0,13-3-25 16,6-1 0-16,0-10 15 0,14-1-20 15,-1-3-3-15,7 3-26 16,0 8 22-16,7 0-3 0,-1 3-23 16,-6 30-48-16,20-37-60 0,-20 37-52 15,33-33-37-15,0 11-49 16,13 3-93-16</inkml:trace>
  <inkml:trace contextRef="#ctx0" brushRef="#br0" timeOffset="1035">1715 332 999 0,'0'0'136'0,"0"0"98"15,0 0-14-15,0 0-76 16,0 0 132-16,0 0-89 0,20 30-92 15,-20-30-48-15,0 0-29 16,0 0-93-16,0 0-179 0,0 0-156 16,0 0-47-16</inkml:trace>
  <inkml:trace contextRef="#ctx0" brushRef="#br0" timeOffset="1379">1781 0 833 0,'0'0'160'0,"0"0"114"15,0 0-68-15,0 0-48 0,0 0 0 16,-33 51-36-16,13-14-68 0,20-37 0 16,-26 45-18-16,26-45-4 15,-26 33-4-15,26-33-28 0,-33 26-10 16,0-8 0-16,33-18-28 0,-39 4-34 15,39-4-16-15,0 0 20 16,-40-19-28-16,40 19 41 0,0 0 37 16,-33-48 9-16,20 11 26 0,13 37 51 15,0 0 24-15,-13-37-22 16,13 37-8-16,0 0-25 16,0 0-5-16,0 0-32 0,0 0 10 15,0 0 0-15,-39 15-64 16,39-15-103-16,-46 30-109 0,13-1-119 15,33-29-100-15</inkml:trace>
  <inkml:trace contextRef="#ctx0" brushRef="#br0" timeOffset="1759">296 668 1028 0,'0'0'85'0,"0"0"31"16,0 0 173-16,0 0-101 0,0 0-62 16,26 19-24-16,14 3-13 0,-1 7 26 15,-6 1-22-15,-7 7 17 16,1 0-28-16,-14 0-18 0,0 0-7 15,-13-4 19-15,-7 4-19 0,-12-7-22 16,-14-5-9-16,-20-2-10 16,-6-5-25-16,-7-7 20 15,7-4-9-15,7 1-2 0,-1-8 4 16,14-8-25-16,6 1-10 16,33 7-4-16,-27-33 20 0,14 0 2 15,13-4 2-15,13 0 2 0,7-4-40 16,6 8-74-16,14 0-146 15,-7 3-207-15,0 4-66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9.7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1209 0 610 0,'0'0'120'16,"0"0"-3"-16,0 0-9 15,46-19-26-15,-46 19 25 0,0 0 26 16,0 0 11-16,0 0-26 16,0 0-9-16,0 0-60 15,0 0 55-15,-20 59-29 0,-33 5-28 16,-20 10-41-16,-12 11-6 15,-8 8 0-15,-6 4 0 16,-6 3-3-16,-1 5 10 0,0-6-18 16,0-2 24-16,7-8 2 15,13-7 5-15,14-15-32 16,12-14-14-16,60-53-10 16,-46 48 26-16,46-48-52 0,0 0-56 15,0 0-113-15,0 0-95 16,-46 25-123-16</inkml:trace>
  <inkml:trace contextRef="#ctx0" brushRef="#br0" timeOffset="364">257 338 1102 0,'0'0'54'16,"0"0"97"-16,0 0 48 0,40-22-23 16,-40 22 32-16,0 0-36 15,34 40-20-15,-15 16-10 16,1 11-47-16,0 11-8 15,-1 8-10-15,1 6-35 0,0 1-11 16,6-4-13-16,0-7 22 16,2-4-27-16,-2-7-13 15,0-8-4-15,-6-15 0 0,0-11 7 16,-20-37-100-16,0 0-94 16,0 0-54-16,19 49-104 0,-19-49-98 15,14 41-92-15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52.1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0 104 476 0,'0'0'93'0,"0"0"19"0,0 0 30 15,0 0 16-15,0 0-81 16,0 0-33-16,0 0 22 16,0 0-30-16,0 0 13 0,0 0 71 15,0 0 32-15,52-4-46 16,14 0-28-16,6 4-17 16,20 4 5-16,7-4 0 15,19 4 13-15,20-1 0 0,13 9-1 16,7-5-9-16,19 4-29 15,7 4-6-15,13 0-11 0,7 3-19 16,-7-3 12-16,-6 0-8 16,-20-4 28-16,-20 0-21 15,-7-4-15-15,-19-3 4 0,-20 3-13 16,-6-7 14-16,-7 0-5 16,-7 0 0-16,-6-3 10 15,7-1-5-15,-1 0-1 16,-6 0-11-16,0 8 7 0,0-4-13 15,-7 4 9-15,-6-4 0 16,-7-4 4-16,-7 4 11 16,-12-4-5-16,-40 4-1 0,46 0-18 15,-46 0 17-15,0 0 3 16,0 0 0-16,0 0 4 0,33-3-8 16,-33 3-11-16,0 0-8 15,39-4 11-15,-39 4-5 16,0 0 18-16,39-7 8 0,-39 7-10 15,33-4-15-15,-33 4-2 16,40-4-1-16,-40 4 19 16,46-3-7-16,-13 3 21 0,-33 0-15 15,52-4-16-15,-6 4 10 16,0 0-16-16,0 0 12 16,-6 0 0-16,-40 0 20 15,39-8-8-15,-39 8 4 0,0 0-16 16,39-3 4-16,-39 3-9 15,0 0 9-15,0 0 8 16,0 0 1-16,0 0-6 0,0 0-19 16,0 0 25-16,0 0-3 15,0 0-16-15,0 0-14 0,0 0-10 16,0 0 9-16,-32-37-21 16,-8 7-31-16,1 8 16 15,-7 4 55-15,6-1-8 16,1 4 3-16,39 15 2 0,-46-18-4 15,46 18 20-15,-40-22 3 16,40 22-13-16,0 0-8 16,-39-19 11-16,39 19-26 0,0 0 26 15,0 0 3-15,0 0-20 16,0 0 4-16,0 0 18 16,0 0-15-16,0 48 34 0,20-11 12 15,-20-37-24-15,52 41 3 16,1-19-12-16,-1-3-7 0,1-8 12 15,-14-8-8 1,-39-3 11-16,40 4 23 0,-40-4 19 16,0 0-32-16,0 0-13 15,0 0 1-15,0 0 10 0,0 0-6 16,0 0 6-16,0 0-15 16,0 0-4-16,0 0-6 15,-59 0-12-15,0 18 18 0,-1 5 0 16,1 6-13-16,7-3 24 15,6 4-3-15,6 3-29 16,-6-7-26-16,46-26-187 0,-39 37-182 16,6-8-107-16</inkml:trace>
  <inkml:trace contextRef="#ctx0" brushRef="#br0" timeOffset="731">2911 950 284 0,'0'0'0'0,"13"-33"35"16,-13 33 17-16,0 0-8 15,-13-30-2-15,13 30-1 0,0 0-20 16,0 0 29-16,-33-22 8 15,33 22 37-15,-40-11-11 0,40 11 18 16,-39 3-21-16,39-3-6 16,-46 19-3-16,46-19 11 15,-53 44-1-15,14 1 2 0,-1-1 20 16,8 4-27-16,-8 4-19 16,14-8-3-16,-7-3 2 15,7-4-27-15,-1-4-11 0,27-33-33 16,-39 40 25-16,13-10-2 15,-7-12-171-15,33-18-134 0,-40 12-83 16,40-12-12-16</inkml:trace>
  <inkml:trace contextRef="#ctx0" brushRef="#br0" timeOffset="992">2648 721 804 0,'6'-34'97'0,"-6"34"-26"0,0 0 26 16,0 0 15-16,0 0 14 15,59-44 2-15,-13 18-38 16,-46 26-5-16,60-14-59 0,-21 2-23 15,-39 12 34-15,53-7-28 16,-53 7-228-16,52-7-71 0,-19 3-92 16</inkml:trace>
  <inkml:trace contextRef="#ctx0" brushRef="#br0" timeOffset="1412">2267 961 704 0,'0'0'120'16,"0"0"2"-16,0 0-24 0,-20 44-22 15,20-44-26-15,0 0-9 16,0 0-9-16,0 0-20 15,46 26 7-15,-46-26-26 0,39 7 0 16,-39-7-19-16,0 0-13 16,0 0-10-16,0 0 8 0,20-48-5 15,-20 48 23-15,0-37 17 16,0 37 23-16,0 0-3 0,0 0 38 16,-46-22 5-16,7 22 20 15,-7 15 9-15,6 7-12 16,7 4 30-16,-6 4-48 0,39-30-11 15,-53 51-1-15,14-6 31 16,0-5-30-16,-1-6-2 16,40-34-25-16,-52 44-35 0,-1-11 35 15,14-3-158-15,39-30-124 16,-53 22-72-16,14-11-2 0,6-7 18 16</inkml:trace>
  <inkml:trace contextRef="#ctx0" brushRef="#br0" timeOffset="1764">2017 625 742 0,'0'0'94'0,"0"0"114"15,0 0-21-15,0 0-85 0,0 0-12 16,0 0-38-16,0 0-9 16,0 0-26-16,0 0-20 0,0 0 8 15,0 0 40-15,39 7-43 16,-39-7-12-16,0 0 81 0,0 0-36 16,0 0-14-1,0 0 53-15,20-37 13 0,-20 37-1 16,0 0-16-16,0 0-38 15,0 0-36-15,0 0 53 0,0 0-62 16,-39 4-6-16,39-4-15 16,0 0-118-16,0 0-182 0,0 0-26 15,-33 33-140-15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6.2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152 478 946 0,'0'0'160'0,"0"0"7"16,0 0 20-16,26 7 23 0,-26-7 24 15,0 0-86-15,0 0-82 16,33 37-41-16,-33-37-12 0,0 0 8 16,0 0-21-16,33 30-3 15,-33-30 10-15,0 0 13 0,0 0-4 16,0 0-28-16,39-15 14 16,-39 15 30-16,0 0-10 0,26-41-22 15,-13 12 40-15,-13 29 79 16,0 0-11-16,0-31-30 0,0 31-42 15,0 0-3-15,0 0-47 16,0 0-6-16,-46 4 14 16,-6 7-16-16,6 5-67 0,6-2-75 15,1 1-110-15,6 0-148 16,33-15-147-16</inkml:trace>
  <inkml:trace contextRef="#ctx0" brushRef="#br0" timeOffset="373">0 128 1309 0,'0'0'135'16,"0"0"-28"-16,0 0-61 0,0 0 19 15,0 0 61-15,0 0-37 16,46-18-52-16,-46 18-7 0,46-11-13 16,-6 7-4-16,-40 4-6 15,0 0 72-15,0 0 48 0,0 0-82 16,0 0-18-16,26-38 30 16,-26 38 32-16,7-37 16 0,-7 37 33 15,0 0 2 1,0 0-44-16,0 0-43 0,-27-22-30 15,27 22-14-15,-46 0 5 16,46 0-14-16,-26 8-7 0,26-8-21 16,0 0-112-16,0 0-144 15,0 0-170-15,0 0-106 0,0 0-71 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2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4527 1515 1401 0,'0'0'179'0,"0"0"84"0,0 0-26 16,0 0-41-16,0 0-29 16,0 0-56-16,0 0-72 15,-26 18-8-15,-7-7-9 16,-6-11-22-16,6-4-51 0,6-3-43 16,27 7-31-16,0 0-12 15,-32-33 3-15,18 3 30 0,21 1 24 16,-7 29 61-16,26-34-15 15,7 12 34-15,-33 22-3 0,33-3 3 16,-33 3 41-16,33 14 42 16,-33-14 19-16,20 41-19 0,-14-4 4 15,-6 4-6-15,-13-1-20 16,0 1-11-16,-7-4-8 0,-13 0-19 16,0-8-18-16,-6-3-10 15,-14 0-88-15,1-11-115 16,-7-8-189-16,6-3-108 0,7-4-30 15</inkml:trace>
  <inkml:trace contextRef="#ctx0" brushRef="#br0" timeOffset="268">3870 746 991 0,'0'0'79'0,"0"0"99"0,0 0 145 16,0 0-27-16,0 0-73 16,20 59-67-16,-1 8-60 0,14-1-38 15,0 4-50-15,0 4 3 16,6-7 8-16,-6-1-25 0,-6-7-156 15,-8-10-161-15,-6-5-219 16,1-11-128-16</inkml:trace>
  <inkml:trace contextRef="#ctx0" brushRef="#br0" timeOffset="1211">3712 794 1112 0,'0'0'91'16,"0"0"150"-16,0 0-17 0,13 45-76 16,7 6-17-16,0 5-46 15,6 3 1-15,-6 0-55 16,0-4-15-16,-1-3 16 0,-12-11-16 15,-7-4-4-15,0-8-12 16,-20 1-9-16,20-30 16 0,-46 29-7 16,7-14-66-16,-1-8 10 15,-6-7-42-15,7-7-25 0,6-11-45 16,0-5 51-16,33 23 46 16,-26-37 14-16,26 37 50 0,-20-36 0 15,20 36-15-15,0 0 13 16,0 0 18-16,0 0-28 15,0 0 30-15,33-12 9 0,-33 12-26 16,39 15 34-16,-39-15-28 16,33 30-4-16,-33-30 30 0,0 0 2 15,20 29 1-15,-20-29 13 16,0 0 7-16,0 0-14 0,0 0-24 16,0 0 1-16,-26 30-4 15,26-30 10-15,-40 18-61 0,7-18 16 16,33 0-30-16,-39-11 32 15,39 11-5-15,-33-14 24 0,33 14 8 16,0 0-22-16,-33-19 42 16,33 19-47-16,0 0 14 15,0 0 6-15,0 0 2 0,0 0 29 16,-6 41 5-16,6-8-16 16,0-33 12-16,13 41-27 0,0-12 9 15,-13-29-24-15,0 0 34 16,13 30-31-16,-13-30 31 0,0 0-19 15,-26 29-13-15,-7-10 34 16,0-12-12-16,-6 0-28 0,-7-7-7 16,0-3-21-16,0-8 40 15,6 0-10-15,1 0-8 0,13-4 18 16,26 15 7 0,-33-11 3-16,33 11-14 0,0 0 11 15,0 0 0-15,0 0-19 16,0 0 19-16,-33 0 20 0,33 0 33 15,0 0-38-15,0 0 19 16,-33 40 46-16,13-6-26 0,1-5 47 16,5 4-45-16,1 4 28 0,0-3 33 15,7 3-25-15,-8-8-4 16,8 4-4-16,-7 1 7 0,13-34-12 16,-20 37-31-16,20-37-6 15,-26 29-18-15,26-29-31 16,-40 15 33-16,40-15-31 0,-33-8 53 15,33 8-11-15,-32-29-21 0,5-4 10 16,8-12-15 0,5-3-11-16,1-11 15 0,13 0-27 15,7-4 19-15,-7 0-7 16,13 4-55-16,7 4-47 0,-1 0-144 16,8 3-165-16,6 4-172 15</inkml:trace>
  <inkml:trace contextRef="#ctx0" brushRef="#br0" timeOffset="1404">3443 709 2323 0,'0'0'232'16,"0"0"22"-16,0 0-92 0,0 0-73 15,0 0-54-15,0 0-185 16,0 0-167-16,0 0-293 0,0 0-48 16</inkml:trace>
  <inkml:trace contextRef="#ctx0" brushRef="#br0" timeOffset="1628">3101 986 1446 0,'-13'-29'311'16,"13"29"12"-16,0 0-48 0,0-34-91 15,0 34-97-15,0 0-3 16,46-11-45-16,7 15-13 0,-7 7-20 16,-7 8 5-16,-6 7-11 15,-7-1 0-15,-19 9-27 0,-14 3-138 16,-13-4-213-16,-12-4-213 15,-1-3-152-15</inkml:trace>
  <inkml:trace contextRef="#ctx0" brushRef="#br0" timeOffset="1845">4711 0 2456 0,'0'0'42'15,"-66"66"-14"-15,-19 5 2 16,-7-5-22-16,-20 8 5 0,-13 0-13 16,1 7-224-16,-21 0-346 15,0 1-211-15</inkml:trace>
  <inkml:trace contextRef="#ctx0" brushRef="#br0" timeOffset="2116">2089 513 1803 0,'0'0'146'16,"7"-37"64"-16,-7 37-43 0,0 0-52 15,0 0 148-15,0 0-86 16,26 60-66-16,-6 6-51 0,-1 8-33 16,1 4-9-16,-7 7-13 15,-6-4-126-15,-1 0-132 0,-6-7-209 16,-13-4-272-16</inkml:trace>
  <inkml:trace contextRef="#ctx0" brushRef="#br0" timeOffset="3152">2129 569 458 0,'0'0'63'0,"0"0"-8"0,0 0 16 15,0 0 42-15,0 0 11 0,0 0-11 16,0 0 36 0,0 0-20-16,0 0-79 0,0 0-7 15,0 0-15-15,0 0-10 16,0 0 7-16,0 0-46 0,0 0 34 16,0 0 39-16,0 0 70 15,0 0-21-15,0 0 3 0,0 0 6 16,6 48-31-16,1-8-36 15,-7-3-20-15,0 0 10 0,0 0-18 16,0 0 33-16,0 4 2 16,0 0 1-16,0-5-32 0,0 5 4 15,0-8-23-15,6-3-4 16,-6-30 15-16,-6 37 27 16,6-37 28-16,-7 33-3 0,7-33-27 15,-20 41 3-15,20-41 5 16,-19 37 17-16,19-37 4 0,-33 37-18 15,0-8-15-15,0-3 12 16,0-7 18-16,-6-1-14 0,-7 1-23 16,0-5-15-16,-7-3-2 15,7-3 2-15,-13-1 1 0,7 1 0 16,-8-8-8-16,-5-4-11 16,6-7 19-16,-7 0-8 0,0-4-3 15,0-7 6-15,7 0-6 16,7-12 11-16,6-3 27 15,13-7-21-15,7-19 6 0,6-7-23 16,20-15 11-16,0-4-11 16,20-7 12-16,-7 15-12 0,7 7 2 15,-7 8 9-15,6 10-14 16,-6 12 7-16,-13 44-8 0,14-44 14 16,-14 44-13-16,0 0 3 15,19-41 7-15,-19 41-20 0,0 0-70 16,7-37-68-16,-7 37-29 15,0 0-19-15,0 0-144 16,6-41-105-16,-6 41-38 0,0 0-51 16</inkml:trace>
  <inkml:trace contextRef="#ctx0" brushRef="#br0" timeOffset="3416">565 558 892 0,'0'0'129'0,"0"0"213"15,-7 37 3-15,14 7-82 16,12 0-29-16,1 8-42 0,0 0-35 16,0 3-14-16,-7 1-30 15,-7-1 24-15,-6-3-46 0,-13-1-19 16,-7 1-41-16,-6-7-3 15,-13-5-28-15,-7-7 8 0,0-10-164 16,-7-1-126-16,1-15-177 16,6-3-222-16,0-8-20 0</inkml:trace>
  <inkml:trace contextRef="#ctx0" brushRef="#br0" timeOffset="3739">85 646 921 0,'0'0'124'0,"0"0"130"0,0 0 68 16,53 48-42-16,-1 8-64 16,-6-1-36-16,-6 4-63 0,-1-3-15 15,-13-4 1-15,-6-4-31 16,-7 0 8-16,-13-8-41 15,-13-3-2-15,-13-4-31 16,-7-7-2-16,-13-7 13 0,-7-4-17 16,7-15 14-16,7-8-10 0,-1-10-11 15,40 18 19-15,-46-59-16 16,20-4 8-16,20 0-14 0,12 4-15 16,14 0 8-16,6 7-46 15,7 11-62-15,13 8-126 0,-7 7-262 16,7 8-169-16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7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9222 850 744 0,'0'0'195'16,"0"0"69"-16,0 0 9 15,0 0-34-15,0 0-74 0,0 0-75 16,0 0-42-16,0 0-25 0,0 0 0 15,0 0 151-15,-7 29-65 16,14 12-30-16,-1 11-35 0,7 7-24 16,7 0 7-16,0 0-10 15,-1 4-4-15,1-4-8 16,0-4-8-16,-7-3-3 0,0-8-101 16,-6-10-117-16,-1-5-104 0,-6-29-121 15,0 30-46-15,0-30 28 16</inkml:trace>
  <inkml:trace contextRef="#ctx0" brushRef="#br0" timeOffset="496">8834 872 681 0,'0'0'58'15,"0"0"17"-15,0 0 58 0,13 48-2 16,7-4 21-16,13 1-26 0,-1 6-36 16,-5-3-45-16,6 0-3 15,-14-7-35-15,-19-41 26 0,20 44-6 16,-20-44 21-16,7 45 5 0,-7-45-44 15,-20 37-5-15,20-37-7 16,-53 29-22-16,-6-7-57 16,0-14 1-16,6-8 4 0,7-8-23 15,7-3 47-15,0-3-14 0,39 14-6 16,-40-34 52-16,40 34-8 16,-20-29 42-16,20 29-30 0,0 0 24 15,0 0 23-15,0 0-26 0,0 0 36 16,0 0-11-16,0 0 125 15,40 11-28-15,-40-11 32 0,33 29-4 16,-33-29 4-16,13 45-18 0,-13-12 6 16,-13-4-35-16,13-29-38 15,-53 41-33-15,1-11-21 16,-1-4-11-16,-6-4-12 0,0-4-111 16,6-7-122-16,7-3-189 0,13-12-95 15,33 4-42-15</inkml:trace>
  <inkml:trace contextRef="#ctx0" brushRef="#br0" timeOffset="904">9379 0 917 0,'0'0'182'16,"0"0"44"-16,0 0 1 0,27 44-25 16,-27-44-72-16,-14 52-48 15,-18-11-21-15,-14-12-30 0,-7 5-20 16,0-9-1-16,-6 5 7 0,0-8-11 16,7-7 0-16,-1 0-6 15,7-8-7-15,7-7-75 0,39 0-38 16,0 0-14-16,-53-26 43 15,53 26 42-15,0 0 18 0,0 0 49 16,-26-40 18-16,26 40 6 16,0 0-16-16,0 0 41 0,0 0 16 15,0 0 68-15,0 0 13 0,0 0-58 16,-46 22-43-16,46-22-5 16,-40 37-47-16,40-37-2 0,-46 37-13 15,46-37-3-15,0 0 7 0,-39 37-8 16,39-37-101-16,0 0-146 15,0 0-287-15,0 0-93 0</inkml:trace>
  <inkml:trace contextRef="#ctx0" brushRef="#br0" timeOffset="1504">7322 1227 598 0,'0'0'224'15,"0"0"17"-15,0 0-24 0,0 0 18 16,0 0-23-16,0 0-12 15,0 0-20-15,0 0-91 0,0 0-59 16,0 0-4-16,0-41-14 0,14-3-34 16,5-4 2-16,1 0-1 15,6 7 1-15,7 8 1 0,-7 7 4 16,7 11-2-16,0 11 11 0,0 15 37 16,6 8-56-16,-6 3 13 15,0 8 4-15,0 3-1 0,-7-4-1 16,-26-29 10-16,33 37-10 0,-33-37 19 15,20 30-9-15,-20-30 13 16,0 0-16-16,0 0 18 16,0 0-13-16,0 0 7 0,0 0 2 15,0 0-5-15,0 0-6 0,0 0 8 16,0 0-17-16,0 0 12 16,0 0 31-16,0 0-14 0,0 0 17 15,0 0-1-15,-33 0 5 16,-13 15 40-16,7 11 24 0,-7 3-9 15,0 8-3-15,-7 0-8 0,0 4-23 16,1-1-2-16,-1-3-21 16,1-4-15-16,-1-3-15 0,1-4-1 15,-1-8-8-15,0 1 0 16,7-8-19-16,-1-4-94 0,8-7-76 16,0-3-116-16,39 3-123 15,-46-11-36-15,46 11 12 0,0 0-24 16</inkml:trace>
  <inkml:trace contextRef="#ctx0" brushRef="#br0" timeOffset="1768">7362 1781 769 0,'33'-4'82'16,"-33"4"47"-16,0 0-16 15,46-33-46-15,-46 33-22 0,52-45-9 16,-12 9 82-16,-1 6 33 0,1 12 13 16,-8 6-4-16,1 9 26 15,-33 3-8-15,33 7-9 0,-33-7-23 16,20 30-57-16,-20-30-43 0,0 44-20 16,-20-7-11-16,-6-7-15 15,-14-1-134-15,-6-3-146 0,-6-8-182 16,-1-7-125-16,7-11 3 15</inkml:trace>
  <inkml:trace contextRef="#ctx0" brushRef="#br0" timeOffset="1997">6907 624 1257 0,'0'0'245'16,"0"0"44"-16,0 0-36 16,-6 41-50-16,12 7-54 15,-6 0-34-15,14 7-64 0,-1-3 1 16,0 0-29-16,0 0-10 0,-6-4-115 16,-1-4-118-16,-6-3-208 15,-6-4-138-15,-1-8-61 0</inkml:trace>
  <inkml:trace contextRef="#ctx0" brushRef="#br0" timeOffset="2436">6723 924 1157 0,'0'0'81'0,"0"0"98"0,0 0 61 15,-52 0-31-15,12 11-34 0,1 11-30 16,39-22-60-16,-39 41-31 16,12-1-20-16,8-7-11 0,5 1-9 15,1-5-7-15,13-29-18 0,7 41 4 16,-7-41-26-16,26 41-15 16,-26-41-41-16,0 0 7 0,40 22-8 15,-40-22 25-15,46 14 29 0,-46-14 23 16,0 0 6-16,0 0 10 15,0 0 28-15,0 0-26 16,0 0-10-16,0 0 30 0,-40 37 24 16,-12-7 19-16,-1 3-26 0,-6 4 17 15,6 0-15-15,7 0 9 16,7-4 49-16,6 4-39 0,13-4-4 16,14 1 4-16,6-1-16 0,0-33-22 15,33 41 3-15,13-16-14 16,0-6-5-16,6-8-9 0,7-7 6 15,-6-4-13-15,-7-4-42 0,6-7-39 16,-12-4-52-16,-40 15-124 16,39-44-175-16,-12 0-113 15</inkml:trace>
  <inkml:trace contextRef="#ctx0" brushRef="#br0" timeOffset="2637">6217 521 1896 0,'0'0'39'15,"0"0"58"-15,0 0 62 0,0 0-10 16,0 0-49-16,0 0 4 16,0 0-48-16,0 0-29 0,0 0-103 15,0 0-137-15,0 0-161 16,0 0-67-16,0 0-70 0</inkml:trace>
  <inkml:trace contextRef="#ctx0" brushRef="#br0" timeOffset="3336">5514 1256 900 0,'0'0'142'0,"-26"-40"-28"0,26 40-39 16,-13-52-45-16,26 4 8 16,-6 0-38-16,12 3 19 0,1 8-23 15,-20 37 12-15,39-40-8 16,-39 40 7-16,53-19 24 0,-14 23-20 16,-6 11-15-16,7 7 37 15,-7 4-33-15,6 7 7 0,-6-3-4 16,6-4-7-16,-6-4 18 0,-33-22-4 15,46 22-1-15,-46-22-19 16,0 0 19-16,0 0-7 0,0 0-8 16,0 0 8-16,0 0-10 0,0 0-10 15,0 0 0-15,0 0 20 16,0 0-5-16,-52 0 26 16,-1 4 25-16,-6 7 16 0,-7-4-8 15,-6 8-22-15,-14-8-9 0,-6 8-3 16,0-15-10-16,0 11 5 15,7-4-8-15,0-3-3 0,12-4-3 16,14-4 9-16,13-3-15 0,7 0 6 16,39 7-58-16,0 0 7 15,0 0-10-15,-27-48 24 0,27 11 5 16,0 37-13-16,40-37-3 0,-1 11-12 16,-6 4 27-16,-33 22 18 15,46-15 12-15,-46 15-16 16,46-7-2-16,-46 7 28 0,33 3-26 15,-33-3 31-15,0 0 88 0,39 26 56 16,-39-26 2-16,0 0 2 16,27 44-43-16,-21-7-30 0,-6-7 26 15,0-30 10-15,-6 41-22 0,-7-8-20 16,13-33-14-16,-27 40-28 16,-6-3-9-16,1-7-15 0,-8-4-9 15,1-4-3-15,-7 0-2 16,6-3-4-16,-6-5 0 0,0-3 0 15,7 1-4-15,6-5-3 16,33-7-4-16,-39 7-2 0,39-7-6 16,0 0-87-16,-46 15-73 15,46-15-74-15,0 0-114 0,-33 11-76 16,33-11-10-16</inkml:trace>
  <inkml:trace contextRef="#ctx0" brushRef="#br0" timeOffset="3541">5731 466 1883 0,'0'0'149'15,"0"0"41"-15,0 0-37 0,0 0-77 16,0 0-30-16,0 0-28 15,0 0-123-15,0 0-182 0,0 0-218 16,0 0-95-16</inkml:trace>
  <inkml:trace contextRef="#ctx0" brushRef="#br0" timeOffset="3784">4831 366 1043 0,'-26'-45'234'0,"26"45"76"16,-20-51 49-16,20 51-88 0,0 0-110 15,-26-48-75-15,26 48-39 16,0 0 98-16,0 0 19 0,0 0-44 16,26 55-45-16,7 4-29 0,-7-3-20 15,0 3-14-15,-6 4-5 16,-7-4-7-16,-6 0-68 15,-7 0-201-15,-7-4-225 0,-13 4-218 16</inkml:trace>
  <inkml:trace contextRef="#ctx0" brushRef="#br0" timeOffset="5537">1906 528 2268 0,'0'0'152'0,"0"0"-60"16,0 0-45-16,0 0-29 0,0 0-49 15,0 0-187-15,0 0-257 0,0 0-193 16</inkml:trace>
  <inkml:trace contextRef="#ctx0" brushRef="#br0" timeOffset="6183">1235 750 1413 0,'-19'-48'166'0,"19"4"-7"15,0 3-28-15,0 41-47 0,13-44-42 16,-13 44-33-16,39-41 7 0,1 15-16 16,-7 11-5-16,6 12 0 15,-39 3 1-15,46 18 6 0,-46-18 1 16,33 44-3-16,-13 1-4 0,-14-5 10 15,-12-3-11-15,-8 4 9 16,-12 0-10-16,26-41-5 16,-59 48 20-16,0-11-12 0,6-11 0 15,1-12 13-15,6-3-4 0,6-11-6 16,40 0 18-16,-46-22-35 16,46 22-60-16,-33-37 19 0,7-7-11 15,13-11 21-15,13-1 7 0,0-3 27 16,0 15 14-16,0 7 9 15,0 37 14-15,0-37-13 0,0 37-6 16,0 0 46-16,0 0 36 0,0 0-29 16,0 48 0-16,-7 7-8 15,1-3-21-15,-1 3-4 16,1 1-5-16,-7-5-2 0,-1-6 11 16,1-5 13-16,-13 1-21 0,0-8-7 15,-7-3-13-15,0-4 5 16,-13-8-5-16,-7-7 0 0,14-3 0 15,0-8 6-15,6-8 5 0,33 8-7 16,0 0-84-16,-40-51 28 16,21 14 8-16,19 37 27 0,13-41 17 15,-13 41-4-15,39-26-6 0,-6 15 3 16,-33 11 18-16,53 22 58 16,-21 8 7-16,-5 14 4 0,-14 8 3 15,-7 3-8-15,-12 4-20 16,-14-3-33-16,0-4-16 15,-12-4-1-15,-1-4 1 0,0-3-6 16,0-12-138-16,33-29-140 0,-53 30-204 16,7-12-90-16</inkml:trace>
  <inkml:trace contextRef="#ctx0" brushRef="#br0" timeOffset="6353">1051 1319 1445 0,'0'0'184'16,"27"7"88"-16,-27-7-2 0,0 0-72 15,0 0-93-15,0 0-50 0,0 0-152 16,0 0-222-16,0 0-230 16,-27 8-110-16</inkml:trace>
  <inkml:trace contextRef="#ctx0" brushRef="#br0" timeOffset="6768">683 783 851 0,'0'0'104'0,"0"0"28"16,0 0 20-16,-32-37-15 0,32 37-11 15,0 0-21-15,-40-11-13 16,40 11-4-16,-39 15 59 0,39-15-21 16,-40 48-15-16,14 4-14 0,0 3 23 15,6 1-23-15,7 3-8 16,-7-4-33-16,7 1-18 0,-7-1-17 16,1-11-4-16,-1 1 6 15,0-16 17-15,20-29 9 0,-20 37-1 16,20-37-10-16,-32 30-16 15,32-30-11-15,-40 11-2 0,1-11-4 16,6-8 4-16,33 8 9 0,-46-37 8 16,13-3-7-16,0-8-19 15,13-11 8-15,1 0 7 0,6-1 22 16,6 9-14-16,14 3-11 0,-1 7-25 16,14 4-67-16,-20 37-106 15,33-48-58-15,6 18-116 0,1 8-129 16,6 8-25-16,6 6-42 15</inkml:trace>
  <inkml:trace contextRef="#ctx0" brushRef="#br0" timeOffset="6944">283 1504 1112 0,'-14'40'210'16,"14"-40"81"-16,0 0-31 0,0 37-17 15,0-37-83-15,0 0-65 0,46 19-45 16,14-12-36-16,-1-7-148 16,13-7-168-16,7 3-162 15,0-3-151-15</inkml:trace>
  <inkml:trace contextRef="#ctx0" brushRef="#br0" timeOffset="7607">8440 2841 853 0,'0'0'31'0,"26"-29"-8"16,-26 29 23-16,20-26-12 16,-20 26 16-16,0 0-33 0,0 0 38 15,0-30-8-15,0 30-5 0,0 0 36 16,0 0 20-16,0 0 148 15,0 0 7-15,-27 33-19 0,8 4-39 16,-14 4-27-16,6 0-44 0,-12 3-34 16,0-3-40-16,-7 3-17 15,6-7-7-15,-6-4-11 0,0-3-21 16,13-1-96-16,-6-7-177 0,-1-11-225 16,8-7-138-16</inkml:trace>
  <inkml:trace contextRef="#ctx0" brushRef="#br0" timeOffset="7968">7907 2808 807 0,'0'0'23'15,"0"0"132"-15,0 0 125 0,0 0 9 16,0 0-23-16,0 0-61 15,0 0-96-15,0 0-40 16,-33 15-43-16,7-4-19 0,-7-4 15 16,0 4-22-16,33-11 0 0,0 0 31 15,0 0-133-15,0 0-85 16,0 0-21-16,0 0 7 0,0 0 71 16,20-44 73-16,-20 44 33 0,33-37 0 15,-33 37 6-15,39-15 14 16,-39 15 33-16,0 0 93 0,0 0 35 15,0 0 15-15,7 33-41 0,-14-3-68 16,7-30-12-16,-39 37-18 16,-7-4-29-16,0-7-4 15,0-4-49-15,-13 0-172 0,0-3-165 16,6-4-74-16,-6-1-9 0</inkml:trace>
  <inkml:trace contextRef="#ctx0" brushRef="#br0" timeOffset="8512">7704 2442 760 0,'0'0'162'0,"0"0"70"15,0 0 56-15,0 0-51 0,-53 22-29 16,7 8-44-16,-13-1-30 15,6 8 14-15,-6-3-21 0,0 3-18 16,-7-4-43-16,1 0-41 0,-8 0 17 16,-6-3-42-16,0-8 2 15,-13-4 15-15,0-3-28 0,0-7 11 16,0-1 2-16,6-7-5 0,7-4 7 16,7 1-25-16,13-8-25 15,6-1 34-15,14 1-5 0,6 0-8 16,33 11 31-16,0 0-21 15,0 0-2-15,0 0 3 0,0 0 14 16,0 0-7-16,0 0 7 16,0 0-15-16,39 30 27 0,-6-1-12 15,-6 1 20-15,5 3 1 0,-12 4-8 16,6 0 14-16,-12 4 20 16,-8-8 4-16,-12 4-11 0,-8 4-10 15,-12-4-20-15,-7-4 0 0,-19-4-13 16,-1 1 19-16,-13-12-26 15,-6-3 14-15,-7-11 1 0,0-4-12 16,-6-11 11-16,0-8-4 0,6-10 0 16,6-12 5-16,14-3-8 15,7-19-9-15,6 0 5 16,19-14 1-16,8 3-14 0,12-4-20 16,14 0-7-16,19 5-39 0,7 6-82 15,13 4-106-15,6 4-107 16,14 15-50-16,-7 0-61 0</inkml:trace>
  <inkml:trace contextRef="#ctx0" brushRef="#br0" timeOffset="8737">6434 2342 948 0,'40'-44'110'0,"-40"44"117"15,0 0 48-15,46-48-52 16,-46 48-3-16,59-26-10 0,-59 26-59 16,52-4-51-16,-12 8-31 0,-40-4-39 15,39 19-4-15,-39-19 5 16,0 0-38-16,13 48-119 0,-13-48-132 16,-26 51-227-16,-7-10-86 0</inkml:trace>
  <inkml:trace contextRef="#ctx0" brushRef="#br0" timeOffset="8940">5692 2778 1352 0,'0'0'326'0,"0"0"34"0,39 4-72 16,-6 0-73-16,0-4-52 0,-33 0-56 15,26-4-61-15,-26 4-16 16,0 0-20-16,0 0-135 0,0 0-94 16,0 0-267-16,0 0-205 0</inkml:trace>
  <inkml:trace contextRef="#ctx0" brushRef="#br0" timeOffset="9380">4785 2298 1478 0,'0'0'201'16,"0"0"-4"-16,0 0 0 15,0 0 107-15,0 0-66 16,0 0-61-16,-13 59-34 0,-7 4-23 15,-13 3-19-15,-6-6-22 0,-14 2-30 16,-19-3-26-16,-7 1-6 0,-13-9 1 16,-7-3-22-16,-12-11 8 15,-1-3-8-15,-6-16-4 0,-1-7 11 16,8-7-3-16,6-15-73 0,13-8 18 16,13-10-9-16,6-12 8 15,21-11 26-15,6 4 13 0,6 4-3 16,14 0 20-16,7 10-4 0,19 34 21 15,-14-26-8-15,14 26-9 16,0 0 19-16,0 0 48 16,0 0-8-16,-39 26-12 0,6 4-35 15,7 3-5-15,0 4 6 0,-1-4-20 16,-6 1 7-16,-6-1-7 16,0-4-158-16,-7-3-73 0,0 0-91 15,0-11-115-15,46-15-99 0,-46 7-58 16</inkml:trace>
  <inkml:trace contextRef="#ctx0" brushRef="#br0" timeOffset="9620">3530 2220 1688 0,'46'-11'230'0,"-7"0"19"0,1-4-10 15,-1 4-60-15,7 0-15 0,0 4 31 16,7 0-64-16,-7 3-65 16,-7 0-21-16,-39 4-25 0,46 11-1 15,-46-11-4-15,0 0-4 0,-7 45-11 16,-12-5-59-16,19-40-92 16,-66 52-139-16,0-11-120 15,7-4-179-15,-7-4-56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8.8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0 274 724 0,'0'0'163'0,"0"0"21"16,0 0-71-16,0 0-44 0,0 0 33 16,0 0 47-16,66-19-35 0,26 8 19 15,26 0 15-15,33 4 9 16,27-1-35-16,19 5-18 0,13-1-41 15,20 4-32-15,7 4 102 16,6-1-15-16,-7 8-56 0,1-7-39 16,-7 0 1-16,-13-1-16 15,-20 1-8-15,-13-4 14 0,-13 4-9 16,-7-8-16-16,-19 0 25 0,-14 4-9 16,-6-3-15-16,-13-5 14 15,-14 8 2-15,-12-7-14 0,-21 3 16 16,-12 1-11-16,-20 3-5 0,0-4 19 15,-33 4-16-15,0 0 1 16,33-4 12-16,-33 4-5 0,0 0-15 16,0 0 8-16,0 0-19 15,0 0 3-15,26-7 16 16,-26 7 0-16,0 0-10 0,0 0 23 16,0 0-18-16,0 0 5 0,0 0 16 15,0 0-21-15,0 0 12 16,0 0 4-16,0 0-3 0,0 0-12 15,0 0 8-15,0 0 0 0,0 0-14 16,0 0 6-16,0 0 2 16,0 0-47-16,0 0-37 0,0 0 2 15,-7-30 20-15,7 30 17 0,-33-29-44 16,1 6 24-16,-8 5 3 16,-6-1 6-16,0 1 53 0,0 3-20 15,0 0 4-15,7 1 25 16,6 3 2-16,33 11-2 0,-33-8 12 15,33 8-16-15,0 0 14 16,0 0-7-16,0 0 26 0,0 0 83 16,0 0-19-16,20 30-32 15,13 3 1-15,6-3-20 0,7-1 10 16,7 1-14-16,-1-4 7 0,1-1-19 16,6-2-12-16,-7-9 3 15,-6 1-22-15,0-7 11 0,-13-1 2 16,-33-7-12-16,33 4 16 0,-33-4 16 15,33-8-28-15,-33 8 15 16,26-18-1-16,-26 18-22 16,0 0 21-16,27-30-11 0,-27 30 38 15,13-22 15-15,-13 22-25 0,0 0 9 16,0 0-12-16,0 0-23 16,-40 4 16-16,-6 11-7 0,-6 3-2 15,-7 4 20-15,-1 4-15 0,1 0-12 16,13-4 7-16,0 4-11 15,7-4 0-15,6-11 5 0,33-11-39 16,0 0-200-16,0 0-153 0,-39 22-216 16,39-22-113-16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13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201 3587 302 0,'39'19'34'0,"-39"-19"14"15,46 15-1-15,0-1 21 16,0-2-18-16,7-1 22 0,-7-4-35 16,7 0 21-16,-1 5-13 15,7-1 36-15,0 0-26 0,1 0 1 16,12 0-44-1,7 4-5-15,0-8 22 0,19 0-55 16,1 1 72-16,12-4-19 16,14-1-13-16,7 1-14 0,-1 0 18 15,7-4-22-15,7 3 16 16,-1-3-20-16,14 0-8 0,0 0 21 16,12 0 1-16,-5 0 13 15,6 0-10-15,6 4-2 16,0-4 23-16,14 7-40 0,0-3-1 15,-1 7 5-15,1-3-12 16,-7 3 3-16,0 3 15 16,0-3-3-16,6 1 21 0,1-5 12 15,13 0-22-15,6-7 10 16,13 0-22-16,14 0 6 16,-7-3-14-16,7-5 21 0,7 5-31 15,-1-1 43-15,13 0-26 16,13 4 5-16,14 0 2 0,6 0 16 15,7 0-18-15,-1 4 26 16,1-8-42-16,6 8 37 0,7 3-28 16,7 1 20-16,12-5 7 15,1 5-27-15,-1-8 1 16,1 3-7-16,0-3 32 16,6-3-15-16,0-1-4 0,7-3 30 15,-1-1-48-15,-12-7 2 16,13 4-1-16,-1-3 32 0,21 3 2 15,-1 3-7-15,1 4-30 16,-14-3 8-16,-7 3 23 16,1 4-8-16,-13 0-8 0,6-3-19 15,-13 3 40-15,-13 3-43 16,-7 1 18-16,-13 7 12 0,-6 0 13 16,-20 4-19-16,-7-4 47 15,1 4-66-15,-14-4 12 16,0 0 30-16,-19 4-24 15,-14-4 1-15,-19 0-12 0,-14-4 3 16,-19 1 12-16,-27-1 8 16,-6-3-2-16,-26-4-4 0,-14 0 16 15,-19 0-25-15,-7-4-2 16,-59 4 9-16,53-11 0 0,-53 11-5 16,0 0 19-16,0 0-23 15,0 0 2-15,0 0-103 16,0 0-89-16,0 0-109 0</inkml:trace>
  <inkml:trace contextRef="#ctx0" brushRef="#br0" timeOffset="1384">451 7984 592 0,'52'-30'46'16,"-6"8"28"-16,0 11-7 15,7 0-23-15,6 4-32 16,13-1 1-16,20 5 11 15,7-1 25-15,19 0 2 0,20 4-34 16,20 4-12-16,13 0-12 16,-1-1 0-16,8 1 35 0,-1 0-61 15,1-4 55-15,6 0-25 16,6 0 21-16,7-8-6 16,14 1-9-16,6 0-10 0,6-5 7 15,7 1-25-15,7 4 10 16,6 0-21-16,0 3 53 15,7-3-14-15,6-1 0 16,0 4-11-16,7-3 8 0,0 0 6 16,-13-8-9-16,7 4 6 15,-1 3 58-15,7-6-26 16,-7 3-10-16,14-4-17 0,6 0-15 16,13 4-1-16,7 0 32 15,-1-8-1-15,1 5-43 16,6-1 24-16,14 0-7 0,-1 4 0 15,7 0 30-15,0 0-30 16,0-4 6-16,7 4-15 16,-7-4 28-16,0 0-13 15,6 1 14-15,1-5 14 0,-1 4-27 16,-6 1-23-16,7 2 31 16,-1 1 4-16,1-3 11 15,6-1-11-15,7 0-2 0,-7 4-28 16,-7-8-5-16,1 8 73 15,-14-3-39-15,-6-1-46 0,0 4 42 16,7 3-5-16,-8-3 10 16,-12 0-25-16,-13 0-19 15,-1-4 28-15,-12 4-3 0,-7-4 20 16,7-3 30 0,-7 0-56-16,0-5-3 0,-20 1-17 15,-13 0 32-15,-13-4-16 16,-14 4 21-16,-19 0-38 0,-6 7 33 15,-14 4 12-15,-19 7-24 16,-1 1-12-16,-19 3 37 16,-20 3 6-16,-13-3 3 0,-13 8-37 15,-20-5 18-15,-6 1-42 16,-53-4 51-16,46 4-29 16,-46-4 27-16,0 0 47 0,0 0 15 15,0 0-63-15,0 0 27 16,0 0-191-16,0 0-73 15,0 0-99-15</inkml:trace>
  <inkml:trace contextRef="#ctx0" brushRef="#br0" timeOffset="2417">2238 1977 590 0,'0'0'-69'0,"0"0"-10"16,0 0-39-16</inkml:trace>
  <inkml:trace contextRef="#ctx0" brushRef="#br0" timeOffset="3501">668 3447 464 0,'0'0'60'0,"0"0"-16"0,-14 41 73 15,14-41-41-15,-6 44 4 16,-1-3-2-16,1 7 12 16,6 7 52-16,-7 15 19 0,1 15 18 15,-1 15-59-15,7 15-29 16,7 10-21-16,-7 5 14 16,6-1-49-16,-6 4-10 15,0-8 13-15,-6-3 1 0,-1 0-3 16,0 4-10-16,1 11 7 15,-7 7-10-15,0 0-23 16,6 7 14-16,-6 4-9 0,-7 8-5 16,0 0-8-16,-6-1 34 15,0-3-26-15,0-8-7 0,-1-3 21 16,1-11-8-16,6-4-13 16,-6-7-3-16,6-5 20 15,7-6-35-15,-7-8 32 0,1-7-7 16,6-8 5-16,-7 1-16 15,7-12 23-15,0 4-18 16,-1-4 3-16,8-3 12 16,-14-1 7-16,7 1-12 0,-7 3 15 15,1 12 25-15,-1 3-35 16,-6 0 15-16,-1 0-16 16,8-8-8-16,-1-17-8 0,13-12-52 15,1-15-75-15,6-44-69 16,0 0-106-16,46 0-131 0</inkml:trace>
  <inkml:trace contextRef="#ctx0" brushRef="#br0" timeOffset="4388">4479 2922 546 0,'0'0'70'0,"0"0"1"16,0 0 41-16,0 0-39 0,33 37 56 15,-7 0-11-15,-13 15 21 16,-6 26 29-16,-1 21-9 0,-6 31-18 15,-6 29-56-15,-1 22 12 16,-6 26 7-16,0 10-19 0,-7 13-29 16,0 10-9-16,1 0-28 15,6 4-4-15,-1 7 0 16,1-4-15-16,7 8-7 16,-7 0 7-16,-7 0-3 0,0-7 3 15,-6-8-7-15,-14 0 17 16,-6-7-10-16,-6-4 14 0,-7-7 46 15,0-12-26-15,-1-3-11 16,1-19-18-16,0-21-10 16,13-20 5-16,0-21 9 0,13-26-9 15,7-23 5-15,6-25-8 16,1-8-49-16,19-44-31 0,0 0-18 16,0 0-45-16,0 0 26 15,0 0-55-15,0 0-37 16,0 0-22-16,0 0-47 15,0 0-6-15,0 0-12 0</inkml:trace>
  <inkml:trace contextRef="#ctx0" brushRef="#br0" timeOffset="5524">3059 1903 893 0,'0'0'150'0,"0"0"49"0,0 0-37 16,33 22 8-16,-33-22 76 15,13 33-58-15,-6 4-71 0,0 4-56 16,-1-1-4-16,1-3-42 15,-1 4 9-15,7-8-13 0,-13-33 6 16,20 37-11-16,-20-37-6 16,0 0-7-16,0 0 12 15,33 11-40-15,-33-11-22 16,33-37 8-16,-7-11-4 0,0-7 12 16,-6-12 17-16,-7 8 20 15,7 0-8-15,-13 15 34 0,-1 7 59 16,-6 37-4-16,0 0-38 15,0 0-9-15,-46 11-19 0,-13 22 13 16,-7 8-6-16,-13 11-5 16,1-4 3-16,5 0-27 0,1-8 5 15,0-10 18-15,13-4 0 16,6-8 2-16,14-14-51 0,39-4-55 16,-46-22-33-1,46 22 45-15,-20-59 47 0,13 7 19 16,7 8-1-16,7 3-16 15,-7 41 22-15,6-37 9 0,-6 37 12 16,0 0-18-16,0 0 122 16,0 0-6-16,-6 41-12 0,-7 10-47 15,-7 1-26-15,0 3-8 16,-6-3-17-16,0-4 12 0,-1-7-15 16,8-4 0-16,19-37 20 15,-27 29 1-15,27-29-14 16,0 0-18-16,0 0 14 15,-26-14-11-15,6-16-45 0,7-18 13 16,7-11 5-16,6 0 3 16,6 7 8-16,-6 11 41 0,-6 16-14 15,6 25-6-15,0 0 10 16,0 0 79-16,0 0-8 0,-33 36-28 16,7 1-6-16,-7 8-2 15,6-5-5-15,1 1-7 0,0-4-22 16,0-7 1-16,6-1-19 15,20-29-152-15,-46 33-254 16,13-11-263-16</inkml:trace>
  <inkml:trace contextRef="#ctx0" brushRef="#br0" timeOffset="5733">2507 2675 2525 0,'0'0'236'0,"0"0"7"0,0 0-79 16,0 0-78-16,0 0-44 16,0 0-107-16,0 0-191 15,0 0-316-15,0 0-324 0</inkml:trace>
  <inkml:trace contextRef="#ctx0" brushRef="#br0" timeOffset="5952">2159 927 1743 0,'0'0'234'15,"0"0"-59"-15,-26 56-19 0,0 18-62 16,6 11-20-16,0 11-19 16,7 3-27-16,0 5-17 0,0-1-50 15,6-3-152-15,-6-4-224 16,0-11-196-16,0-7-27 16</inkml:trace>
  <inkml:trace contextRef="#ctx0" brushRef="#br0" timeOffset="6233">1712 1622 1143 0,'0'0'200'15,"0"0"-41"-15,0 0-18 16,0 0-59-16,0 0-49 0,0 0 40 16,0 0 60-16,0 0-58 15,-13 37-19-15,13 11-15 0,0 0-18 16,7 7 0-16,-7-3-3 16,0 0-25-16,-7-4-111 15,1 4-335-15,-14-8-194 0</inkml:trace>
  <inkml:trace contextRef="#ctx0" brushRef="#br0" timeOffset="7132">1955 1500 553 0,'0'0'72'0,"0"0"-16"0,0 0 6 16,-39-4-34-16,39 4 21 15,-39 19 8-15,39-19 27 0,-40 37-28 16,40-37 22-16,-33 48-52 15,7-8 12-15,26-40-2 16,-20 48-13-16,20-48-19 0,-6 45 51 16,6-45-9-16,0 0-58 15,6 40 50-15,-6-40-34 16,0 0-10-16,0 0-1 0,40 12-6 16,-40-12 28-16,46-12-20 15,-46 12-6-15,0 0-19 0,33-36 34 16,-33 36-48-16,0 0 132 15,0 0-3-15,0 0-47 0,0 0-26 16,0 0-4-16,-60 0-28 16,1 22 26-16,7 7 19 15,-1 12 12-15,7 7 7 16,0 0 4-16,13 0 0 0,1-7-18 16,5-1-20-16,1-7-2 15,26-33-13-15,-20 41 5 0,20-41-56 16,0 0-126-16,-13 37-87 15,13-37-83-15</inkml:trace>
  <inkml:trace contextRef="#ctx0" brushRef="#br0" timeOffset="8512">20686 3986 495 0,'0'0'68'0,"0"0"19"15,0 0 3-15,0 0-39 0,0 0 22 16,0 0 32-16,0 0-30 16,0 0-59-16,0 0 0 0,0 0-9 15,59-44 4-15,0 11 30 16,7 11 0-16,19 3-12 16,20 4 54-16,20 4 10 0,26-3 2 15,20 3-4-15,6-1-14 16,7 5 42-16,-6 3-77 15,-1-3 12-15,1 0 4 16,-1-4-11-16,1-1-47 0,6 1-10 16,-7-3-7-16,14-5 13 15,-7 4 10-15,0 8 7 16,0 7-32-16,-14 0 19 0,-18 7-15 16,-14 4 32-16,-20 0-14 15,-20 4-8-15,-12 0-12 0,-20-4-116 16,-14-3-102-16,-19-5-67 15,-33-3-114-15</inkml:trace>
  <inkml:trace contextRef="#ctx0" brushRef="#br0" timeOffset="9205">21547 7020 1102 0,'0'0'67'0,"0"0"-49"16,0 0 46-16,0 0 120 0,46-19 13 16,6 8-31-16,14 11-32 15,32 0-96-15,27 4-14 16,20 0-18-16,12-1 6 0,8-3 11 15,6 4-23-15,13 0 22 16,-7-1-9-16,0 1-25 16,-12 3 3-16,6-3-48 0,-20 3-87 15,-13-3-101-15,-20 4-45 16,-13-8-96-16,-6 0-65 0</inkml:trace>
  <inkml:trace contextRef="#ctx0" brushRef="#br0" timeOffset="9856">21146 2498 970 0,'0'0'62'15,"0"0"-23"-15,0 0 137 0,0 0 59 16,13 59-39-16,-20 22-59 15,1 30-31-15,-7 33-24 16,6 26 20-16,-6 26 1 0,6 22-11 16,14 22 8-16,-7 7-30 15,6 8-33-15,-6-4 28 0,0 4-8 16,-6 15-23-16,-7 7 3 16,-14 15-22-16,-5 11-13 15,-8-4 15-15,14-7-7 16,0-4 6-16,-1-3 10 0,8-8-23 15,12-4 16-15,0-3-16 16,1-8-14-16,6-10 20 16,0-9-7-16,0-14-10 0,-13-7 15 15,0-11-12-15,-7-8-4 16,0-11-12-16,-13-18-141 0,7-27-152 16,0-28-220-16,13-34-22 15,-1-19-8-15</inkml:trace>
  <inkml:trace contextRef="#ctx0" brushRef="#br0" timeOffset="10616">24379 1884 847 0,'0'0'77'0,"0"0"-32"15,0 0 96-15,0 0 53 16,0 41-37-16,6 25-6 16,1 30-23-16,-7 23 35 0,0 25-29 15,0 22-21-15,0 26 2 16,0 22-5-16,6 19-49 15,8 18 9-15,-1 8-4 0,6 7-4 16,-5 0 31-16,-1-15-24 16,0 4-35-16,-7 4 55 0,-12 3 22 15,-7 8-6-15,-14 11-34 16,-12-1-25-16,0-2-26 16,-7-12-11-16,0-12 6 0,6-6-15 15,7-12 6-15,0-10 1 16,20-12-12-16,0-11 14 0,0-11-9 15,6-11-6-15,1-14 19 16,-7-8-17-16,6-15 4 0,-13-11 3 16,-6-4-14-16,0-11 11 15,-7-11-42-15,7-7-77 16,-1-15-11-16,14-11-13 16,-6-15-6-16,19-59-35 0,-14 52-31 15,14-52-65-15,0 0-113 16,0 0-118-16</inkml:trace>
  <inkml:trace contextRef="#ctx0" brushRef="#br0" timeOffset="12128">24589 602 919 0,'0'0'0'0,"0"0"-5"0,0 0 49 15,0 0 14-15,0 0-4 16,0 41-30-16,0 0-29 0,0-8 29 16,0-33-20-16,20 40-7 15,-20-40-4-15,0 0 42 0,52 34-13 16,-12-16-10-16,6-14-7 16,-13-12 12-16,6-3-26 15,-39 11 3-15,39-29 36 16,-39 29-20-16,27-41-10 0,-14 8 34 15,-13 33 85-15,-7-33-107 16,7 33 3-16,-46-34 0 0,-6 16-39 16,-14 3 24-16,-6 11 19 15,-14 4-19-15,-6 4-19 16,7 0 9-16,-1 0 22 0,14-1 28 16,6-3 17-16,20 0-17 15,7 0 4-15,39 0-54 0,-39-3 10 16,39 3-9-16,0 0-36 15,0 0-4-15,-20-37-20 16,33 7-6-16,-13 30 30 0,33-37-2 16,6 19 43-16,7 3 1 15,-13 7 3-15,0 8-17 0,6 8 24 16,-12 7-21-16,-27-15 19 16,33 18 5-16,-33-18-5 15,0 0 10-15,13 33 95 0,-13-33-26 16,0 0 3-16,-46 34-54 15,0-12-18-15,-13-11 8 0,-7-4-20 16,0-3 13-16,7-4 7 16,-7-4-23-16,14-7 13 15,-1 0 8-15,7-7-56 0,7 3 50 16,-1-7-46-16,40 22-54 16,-33-41 56-16,14 4-65 0,12 4 55 15,7 33 20-15,7-30-2 16,-7 30-2-16,0 0 3 0,13-29 24 15,-13 29-26-15,33-11 12 16,-33 11 3-16,33 7 4 16,-33-7-7-16,26 22 0 0,-26-22 14 15,20 37 21-15,-7-7 1 16,-13-1-11-16,0-29-9 16,0 0 2-16,-7 45 84 0,7-45-42 15,0 0-2-15,-39 40 3 16,39-40-68-16,-53 26 25 0,14-19-62 15,39-7 59-15,-46-7-10 16,46 7-30-16,-46-29-10 0,13-5-47 16,13-6-4-16,14-5 68 15,6 1-12-15,0 7 23 0,6 4 0 16,-6 33 4-16,7-26-11 16,-7 26 24-16,0 0 0 15,0 0-3-15,0 0 9 16,13 41 51-16,-13-1-24 0,-7 1 63 15,1-4-44-15,-7 3 12 16,13-40-27-16,-20 45-4 0,0-8-10 16,20-37 20-16,0 0 20 15,-46 40-26-15,46-40 19 0,-39 26-49 16,39-26 11-16,-40 15 7 16,40-15-20-16,-39-11-17 0,39 11 4 15,0 0-92-15,-40-52 39 16,14 0-29-16,20 4 87 0,-1 8 47 15,7 40 11-15,-7-41-2 16,7 41-69-16,0 0 11 0,0 0 13 16,0 0 89-16,-39 4 14 15,0 22-17-15,-7 7-28 16,-7 8 26-16,7-1-63 16,-7 5 31-16,1-8-53 0,6 3-2 15,-7-7 1-15,7-3-103 16,-6-8-205-16,12 0-182 0,40-22-91 15</inkml:trace>
  <inkml:trace contextRef="#ctx0" brushRef="#br0" timeOffset="12337">23820 30 1995 0,'40'3'88'0,"6"1"-10"16,13-4-18-16,6 0-47 0,14-7-10 15,-6-1 13-15,-8-3-114 16,-6 7-175-16,-13-3-177 0,-46 7-157 16</inkml:trace>
  <inkml:trace contextRef="#ctx0" brushRef="#br0" timeOffset="67663">15743 2934 1765 0,'0'0'225'0,"0"0"-41"16,0 0-54-16,0 0-66 0,0 0-31 15,0 0-33-15,-13-41 0 16,13 41-32-16,-13-48-28 15,6 4-40-15,14 7 5 16,-7 37 48-16,13-45-2 0,-13 45 19 16,20-37 3-16,-20 37 8 15,0 0 19-15,0 0 0 16,32 11-3-16,-32-11 8 0,0 0 4 16,66 52 11-16,-20-15-45 15,0-11 14-15,-46-26 36 16,53 33-10-16,-7-14-11 0,-46-19-2 15,52 14-20-15,-6-10 29 16,-46-4-3-16,46-15-8 16,-46 15 0-16,0 0-51 15,33-40 27-15,-33 40 17 0,7-45 1 16,-7 45-16-16,0 0 24 16,0 0-28-16,-73-14 26 0,14 17 61 15,-6 8 29-15,5 8-11 16,8 10-7-16,-1 1-14 15,7 0-19-15,7-5 17 0,39-25-3 16,-40 45-7-16,14-8-15 16,26-37-26-16,0 0 3 15,-20 48 1-15,20-48 8 0,0 0-14 16,0 0-6-16,0 0 15 16,0 0 93-16,0 0-43 15,0 0-56-15,0 0 3 16,-39 7-9-16,39-7 13 0,-53-15-54 15,53 15-64-15,-39-26-52 16,39 26-136-16,-39-40-179 0,39 40-181 16</inkml:trace>
  <inkml:trace contextRef="#ctx0" brushRef="#br0" timeOffset="67971">15888 3222 1561 0,'52'3'289'16,"-52"-3"-24"-16,0 0-65 16,0 0-75-16,0 0-45 15,46-44-31-15,-46 44-2 0,0 0-11 16,0 0-16-16,46-41-17 15,-46 41 3-15,46-18-4 16,-46 18 66-16,0 0 29 16,40 11 5-16,-40-11-18 0,0 0 0 15,0 0-8-15,26 52-21 16,-26-52-28-16,-20 51-66 0,20-51-160 16,-66 37-236-16,7-18-381 15</inkml:trace>
  <inkml:trace contextRef="#ctx0" brushRef="#br0" timeOffset="68248">15355 2003 1696 0,'0'0'161'16,"0"0"9"-16,0 0 82 0,0 0-38 16,-13 44-65-16,13 11-19 15,7 15-1-15,12 1-8 0,1 6-19 16,0-3-54-16,6-4-11 16,0 1-17-16,1-5-20 0,-1-7-237 15,0-11-205 1,-26-48-275-16,33 56-176 0</inkml:trace>
  <inkml:trace contextRef="#ctx0" brushRef="#br0" timeOffset="69515">15211 2682 571 0,'0'0'114'0,"0"0"13"0,0 0 27 16,0 0-37-16,-40-26 21 15,40 26 35-15,-72 0-22 0,19 4-19 16,7 11-41-16,0 0 47 16,7 3-32-16,39-18-7 0,-46 30-44 15,46-30 31-15,0 0-14 16,-26 44-26-16,26-44-35 16,0 0-2-16,20 37 21 0,-20-37-20 15,59 26-15-15,-7-15 2 16,-6-11-10-16,0 0-14 15,-13 0-30-15,-33 0 22 0,0 0 35 16,0 0 0-16,0 0-17 16,0 0-20-16,0 0 28 15,0 0 21-15,-66 0 1 0,-6 11-6 16,0 8 38-16,0 6 39 16,6 5-2-16,0 3-7 0,20 0-18 15,46-33 14-15,-46 52-12 16,26-4-34-16,20-48 15 0,14 56-7 15,12-8-12 1,-26-48-12-16,72 51 10 0,-6-17-2 16,6-9-13-16,0-10-8 15,1-7 16-15,-14-12-6 0,0-7-38 16,-13-4-6-16,-46 15-50 16,52-44-68-16,-19-8-100 0,-13-3-57 15,-7-12-59-15,-6-3 29 16,-1 3 100-16,-6 8 19 15,-6 0-21-15,6 11-3 0</inkml:trace>
  <inkml:trace contextRef="#ctx0" brushRef="#br0" timeOffset="69721">14751 2453 971 0,'0'0'221'15,"-46"-22"60"-15,46 22-50 0,0 0-53 16,0 0-56-16,0 0-58 16,0 0-30-16,0 0-34 15,0 0-12-15,0 0 28 0,0 0-103 16,0 0-188-16,0 0-93 16,0 0-44-16,0 0-38 0</inkml:trace>
  <inkml:trace contextRef="#ctx0" brushRef="#br0" timeOffset="70623">14159 2723 1332 0,'0'0'320'16,"0"0"-60"-16,0 0-115 15,0 0-96-15,0 0-28 0,0 0-19 16,0 0 14-16,0 0-21 16,14-59-75-16,5 7-22 15,8 8 27-15,-1 7 20 16,-26 37 1-16,39-37 41 0,-39 37 24 16,53-11-23-16,-14 14-7 15,-39-3 39-15,46 26-11 0,-6 0-25 16,-40-26-8-16,52 41 49 15,-19-15-14-15,-33-26 3 16,40 33-31-16,-40-33 23 0,0 0-1 16,0 0 12-16,0 0 9 15,0 0-26-15,0 0-11 0,0 0 27 16,0 0-23-16,0 0-11 16,0 0 12-16,0 0 6 15,0 0 0-15,0 0-24 16,-60-22 21-16,1 14 62 0,0 16 4 15,-7 7-40-15,1-1 8 16,-1 1 19-16,-6 4-11 0,6-8-35 16,0 0 7-16,7 0 24 15,7-4-18-15,-1-3 9 0,14-4-38 16,-1-7 7-16,40 7 26 16,-39-12-18-16,39 12-66 15,0 0-12-15,-40-48-22 0,27 4-26 16,13 11 38-16,0 33 5 15,13-48 40-15,-13 48-28 16,0 0 28-16,40-45 40 0,-40 45-21 16,0 0 8-16,39-14 16 15,-39 14 4-15,0 0-22 16,46 11 18-16,-46-11 20 0,0 0-26 16,46 33 0-16,-46-33-14 15,0 0 28-15,0 0 0 0,0 0-11 16,0 0 35-16,0 0-17 15,0 0 12-15,0 0-3 0,0 0 30 16,0 0 32 0,0 0 14-16,0 0-39 0,0 0-7 15,33 33 15-15,-33-33-44 16,0 0-5-16,0 0-3 0,0 0 35 16,0 0 9-16,0 0 5 15,-13 37 42-15,13-37 25 16,-26 41-12-16,26-41-16 0,-46 44-22 15,0-7 3-15,6-7-18 16,1 7-32-16,39-37-16 0,-59 37 6 16,13 3 3-16,6-10-32 15,1-8 4-15,39-22-4 0,-53 30 13 16,14-8-13 0,39-22-30-16,-46 14-93 0,6-6-105 15,40-8-115-15,-46-8-188 16,46 8-28-16,-39-33 7 0</inkml:trace>
  <inkml:trace contextRef="#ctx0" brushRef="#br0" timeOffset="70836">14133 1906 1152 0,'0'0'238'0,"0"0"22"0,0 0-13 16,0 0-87-16,0 0-81 16,40-3-31-16,-40 3-19 0,0 0-9 15,0 0-24-15,0 0-115 16,0 0-220-16,0 0-82 0,0 0-151 16</inkml:trace>
  <inkml:trace contextRef="#ctx0" brushRef="#br0" timeOffset="71100">13509 1799 1207 0,'0'0'186'0,"0"0"104"0,0 0 26 15,-7 45-38-15,14 6-74 16,-1 12-50-16,1 7-77 0,6 4-10 16,-6 0-36-16,-1-7-19 15,1-1-15-15,-7-3-17 16,-7-11-138-16,1-4-144 16,-1-8-197-16,7-40-112 0,-13 41 27 15</inkml:trace>
  <inkml:trace contextRef="#ctx0" brushRef="#br0" timeOffset="71320">13857 1766 1659 0,'0'0'295'15,"0"0"-11"-15,0 0-109 0,0 0-69 16,0 0-44-16,0 0-46 16,0 0-65-16,0 0-89 0,0 0-122 15,0 0-150-15,0 0-42 16,0 0-119-16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39.1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10772 41 499 0,'0'0'44'0,"0"0"20"0,0 0 7 16,0 0 30-16,0 0-7 0,0 0 6 15,0 0-42-15,0 0-42 16,0 0 15-16,-46-14 29 0,0 6 21 16,-7 1-1-16,-6 7-23 15,-6-4 2-15,-8 8-44 16,-6-4 48-16,-13 0-32 0,7 0 13 15,-13 0-14-15,12 0 24 0,-6 3 28 16,0-3-39-16,0 0 3 16,-6 4-17-16,6 0 59 0,-7 3-35 15,7-3-2-15,-7 3-9 16,7 4-4-16,0-3-6 0,-6 7 28 16,-7-4-11-16,6-4-4 0,-6 0-31 15,6-3 10-15,-6 0-27 16,-6-4 5-16,-8 0-2 0,-6 0 3 15,1 4 9-15,-1-4-25 16,0 0 28-16,0 3-22 16,7-3 3-16,-1 4 17 0,8 0-7 15,-1-1 5-15,7-3-22 0,-7 0 23 16,7 0-20-16,6 8 18 16,-6-8-18-16,7 3 21 0,-7 1-13 15,-1-4-13-15,1 0 29 16,0 0-24-16,-7 0 19 0,-6-4-11 15,6 1-4-15,-6 3 10 0,13-4-12 16,6 0 15-16,1 1-14 16,12-1 15-16,-6 0-23 0,14 4 30 15,-8-3-32-15,7 3 29 16,0 0-14-16,1 0 8 0,-1 0-13 16,0 3 11-16,0 1-26 0,0-4 26 15,0 4-4-15,7-4-17 16,-7 3 33-16,0-3-18 15,0 4 11-15,1-4-1 0,-8 0-17 16,-6 0-12-16,0 4 27 16,0-8-24-16,-6 8 32 0,-1-4-19 15,-6 0 10-15,0 3-20 0,0 1 18 16,-7 0-2-16,-6-1 5 16,-7 1-8-16,-7 0-11 15,1 0 18-15,0-4-22 0,-1 3 23 0,7-3-17 16,-6-7 14-16,6 3-8 15,7-7-7-15,-7 0 17 16,0-4-12-16,7-3 13 0,-1 3-23 16,14 4 29-16,0 0-24 15,13 3 17-15,0 1-7 0,20 0 0 16,0 3 3-16,6 4 0 0,7-4-16 16,6 1 20-16,1 3-16 15,6-4 12-15,6 4-14 0,1-4 21 16,39 4-10-16,-40 4 5 15,40-4-11-15,0 0 12 0,0 0-1 16,0 0-13-16,0 0 15 0,0 0-23 16,0 0 28-1,0 0-17-15,0 0 8 0,0 0-15 16,0 0 12-16,0 0-4 0,0 0 4 16,0 0 0-16,0 0-8 15,0 0-2-15,0 0-13 0,0 0 40 16,0 0-17-16,-33 59 5 0,14 4-10 15,-1 10 14-15,7 15 9 16,0 8 69-16,-7 12-11 0,-6 12-38 16,6 10 4-16,-13 3-5 15,0 3-17-15,0 0-3 0,14-7-15 16,6 4-7-16,6-12 1 0,7-2-8 16,0-9 19-16,7-6-1 15,12-9 15-15,1-6-7 16,0-12-23-16,6-3 12 0,-6-11 2 15,-1-9 3-15,-5-13-3 16,-1-4-19-16,0-4 19 0,-13-33-5 16,13 33 4-16,-13-33-4 0,13 30 0 15,-13-30 0-15,0 0 0 16,0 37 0-16,0-37 2 0,0 0-10 16,7 33 8-16,-7-33 0 0,0 0 10 15,19 37-10-15,-19-37 0 16,7 33-14-16,-7-33 7 15,7 34 7-15,-7-34-4 0,6 40 19 16,-6-6-15-16,0-10-6 16,0 6 11-16,0-1-9 0,7 1 12 15,-14 3-15-15,7-3 11 0,0-1-7 16,0 1 0-16,0-30-17 16,7 37-8-16,-1-8-12 0,-6-29-9 15,7 34 22-15,-7-34-15 0,13 40 7 16,-13-40 29-16,13 41-20 15,7-12 36-15,0 0-24 0,-20-29 14 16,32 37-6-16,1-4-65 16,-6-7 16-16,12 0 27 0,-6-4 18 15,13 0-5-15,0-3-2 16,6-1-4-16,8-3 7 0,-1 0 1 16,6 0 0-16,1-4 4 0,13 4 33 15,-7-8-45-15,1 8 7 16,5-4 27-16,-5 7-21 0,-1-7 8 15,-6 4-16-15,13 0 11 0,-7-1-4 16,0 0-21-16,7 1 1 16,-7 0 2-16,7-4 0 0,0 4 30 15,0 0 4-15,0-1-16 0,0-6 9 16,-1-1-9-16,8 1 15 16,-7-1-1-16,0 0-5 15,-1 1-3-15,1-1-3 0,13-3-7 16,-6 0 16-16,6-1 7 0,13-3 0 15,-7 0-17-15,14 0-20 16,6 0-16-16,1 0 24 0,12-3-10 16,0-5 20-16,1 4 19 0,6-3-5 15,-7 3-8-15,14-3 3 16,-14 0-17-16,7-1 2 0,0 1 26 16,0 3-3-16,0 0-8 0,0 4 6 15,0 0-21-15,0-3 4 16,7-1 5-16,-7 4 26 15,0 4-7-15,0-4 5 0,-13 3-42 16,0 1 31-16,6 3-7 0,-13 1-5 16,7-1 17-16,-7 4-26 15,1 0 22-15,-8 1 3 0,1 2-1 16,0-3-17-16,0 0-6 0,-1 1 15 16,8-9-2-16,5-3 0 15,1 0 6-15,7 0-3 0,-7 0-3 16,-1-7-15-16,-5-4 2 0,-1 0-4 15,0 0 31-15,-6 0-7 16,-7-1-23-16,0-2 20 16,-6 3-1-16,-7-1-11 0,-7-2-3 15,1-1-5-15,-7 4 16 0,-1 3 17 16,-12 1-24-16,-7 0-7 16,-6-8 11-16,-7 8 9 0,-7-5 19 15,-6 5-4-15,-33 7 20 0,33-7-21 16,-33 7 15-16,26-10 22 15,-26 10-29-15,0 0-24 0,40-15-21 16,-7 4 17-16,-7 0 12 0,7 3-12 16,0 1-7-16,6-4-1 15,7 7 15-15,-7-3-5 16,1 3-12-16,-1 0 32 0,7 4-17 0,-6 4 26 16,-8-4-12-16,1 0-13 15,0 0 27-15,-7 0 2 16,1 0-18-16,-1 0 16 0,-6 4-4 15,6-4-6-15,-6 0 0 0,6-8-15 16,0 5-16-16,1-5 21 16,-1 5-19-16,-26 3 27 0,26-8 10 15,-26 8 21-15,0 0 6 0,20-4-6 16,-20 4-1-16,0 0 13 16,0 0-6-16,0 0 0 0,0 0-2 15,0 0-2-15,0 0-28 0,0 0-16 16,6-22-2-16,1 0-8 15,-7 4 7-15,-7-5-3 16,7 1-1-16,-6-4-3 0,6 1 4 16,-7-9-9-16,7-3-2 0,-6-3 2 15,-1-7 1-15,7-1-1 16,-6-8 0-16,-1-3-4 0,-6-4 3 16,6 1 1-16,-6 2 9 0,7-2-9 15,-8 0 9-15,1 3-4 0,7 0 0 16,-7 7 0-16,-1-4 0 15,8 5-8-15,-7-1 8 0,0-2 4 16,6 2-8-16,0 0 0 0,1-3-1 16,-1-1 5-16,1 1 0 15,-7 3 0-15,6 0 0 16,7 2-3-16,-7 2 6 0,1 3-6 16,-1 1 7-16,7 0 5 0,-6-1-9 15,-1 8-8-15,7-3 8 16,-6 3 14-16,-1 0-14 0,7-3 0 15,-7 0 0-15,1-1-12 0,6 0 16 16,-7 1 4-16,1-5-18 0,-1 1 15 16,1 0-2-16,6-1-17 15,0 1 14-15,-7 4 3 0,7 0-11 16,-7 3 8-16,7 7 8 0,0-3-17 16,0 0 9-16,0-4 11 15,-6 0-19-15,12 0 1 16,1 4 13-16,-7 3 0 0,0 30-12 15,7-33 9-15,-7 33 6 0,0 0-14 16,0-33 5-16,0 33 0 0,0 0-7 16,6-33 19-16,-6 33-21 15,7-37 15-15,-7 37-6 0,0-37-14 16,6 12 21-16,-6 25-7 0,0-37 0 16,0 37 10-16,0-45-21 15,7 8 11-15,-7 37 9 0,0-37-14 16,0 37 16-16,0 0-17 15,0 0 16-15,6-33-4 0,-6 33-11 16,0 0 18-16,0 0-7 0,0 0 0 16,0 0 14-16,0 0-16 15,0 0-59-15,0-37 15 0,0 37 20 16,0 0 26-16,0-44-73 0,0 44-17 16,-6-40 3-16,6 40-12 15,0-48-2-15,0 48-32 0,0-52-104 16,0 52-138-16,0-51-88 0,0 51-53 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9.7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1209 0 610 0,'0'0'120'16,"0"0"-3"-16,0 0-9 15,46-19-26-15,-46 19 25 0,0 0 26 16,0 0 11-16,0 0-26 16,0 0-9-16,0 0-60 15,0 0 55-15,-20 59-29 0,-33 5-28 16,-20 10-41-16,-12 11-6 15,-8 8 0-15,-6 4 0 16,-6 3-3-16,-1 5 10 0,0-6-18 16,0-2 24-16,7-8 2 15,13-7 5-15,14-15-32 16,12-14-14-16,60-53-10 16,-46 48 26-16,46-48-52 0,0 0-56 15,0 0-113-15,0 0-95 16,-46 25-123-16</inkml:trace>
  <inkml:trace contextRef="#ctx0" brushRef="#br0" timeOffset="364">257 338 1102 0,'0'0'54'16,"0"0"97"-16,0 0 48 0,40-22-23 16,-40 22 32-16,0 0-36 15,34 40-20-15,-15 16-10 16,1 11-47-16,0 11-8 15,-1 8-10-15,1 6-35 0,0 1-11 16,6-4-13-16,0-7 22 16,2-4-27-16,-2-7-13 15,0-8-4-15,-6-15 0 0,0-11 7 16,-20-37-100-16,0 0-94 16,0 0-54-16,19 49-104 0,-19-49-98 15,14 41-92-15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7:01.7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0 851 287 0,'13'-11'13'16,"0"4"13"-16,-13 7-1 0,20-11 21 16,-7 3 12-16,-13 8-5 0,26-11-2 15,-26 11-21-15,0 0 9 16,40-22 4-16,-8 2-8 0,1 6-20 15,-33 14-5-15,40-15 3 0,-7 8-4 16,-7-1 1-16,-26 8 6 0,39 4-7 16,-6 3-3-16,-7 4 1 15,7 0 22-15,7 4 27 0,-7 8 27 16,13 3 34-16,0 4-16 0,6 3-11 16,7-3 6-16,7 3-38 15,13 1 0-15,0-1 33 16,13 4-55-16,0-4 19 0,6 4-34 15,14-2 44-15,13 2 18 0,0 0-40 16,13-4-26-16,0 4-3 0,6-3-3 16,1-4-1-16,6-1-6 15,7-7 4-15,-1 4 4 0,14 8-18 16,7-11 14-16,6-5-6 0,6-3 6 16,14 3-3-16,-7-3-9 15,7 7 21-15,-7-3-37 0,-6-1 34 16,-14 5-10-16,0-4-4 15,-12-1 16-15,-1 1-24 0,-13-4 12 16,7-4-1-16,1-4-8 0,-8-3 13 16,13-8-21-16,7 0 28 15,0-3-11-15,13-8-9 0,0 26 20 16,6-26-9-16,-6-7 0 0,7-11-6 16,6-5 11-16,-7-3-25 15,-6 1 25-15,0-4-15 0,0-2-4 16,-13 2 18-16,0-4-10 0,0-1 0 15,-7 1 0-15,1 0-13 16,-21-4 26-16,1-1-13 0,-7 2 8 16,-7-1-2-16,-6 3 10 15,-7 1-29-15,-13 0 19 0,1 7 0 16,-1-4-25-16,-13-7 32 0,-7 4-13 16,1 0 13-16,-14-1-11 15,0 5-18-15,-13-1 21 0,-6 4 0 16,-7 4-5-16,-46 37 6 0,46-48-6 15,-46 48 14-15,39-45-21 16,-39 45 18-16,33-40-14 0,-33 40-8 16,33-38-2-16,-33 38 28 0,0 0-23 15,26-37 11-15,-26 37-8 0,20-33-1 16,-20 33-7-16,0 0-3 16,0 0 2-16,26-52 29 15,-26 52-11-15,0 0-9 0,0 0 2 16,13-42 3-16,-13 42-10 0,0 0 0 15,0 0 29-15,0 0-27 0,0 0 11 16,0 0-37-16,0 0-37 16,0 0-7-16,0 0 18 0,0 0-26 15,0 0-12-15,0 0 15 0,0 0 12 16,0 0 3-16,0 0 16 16,0 0-13-16,0 0-31 0,0 0-14 15,0 0-5-15,0 0 2 0,0 0 50 16,0 0 29-16,0 0-5 15,-39-15-15-15,39 15 1 0,-39-11-14 16,39 11 1-16,-46-11 32 16,46 11 8-16,-40-7 16 0,40 7 10 15,-39-8 0-15,39 8 27 0,0 0 13 16,0 0 23-16,-40-7-9 16,40 7-4-16,0 0 3 0,0 0 5 15,0 0 11-15,0 0-8 0,0 0-11 16,0 0 7-16,0 0-19 15,0 0 50-15,0 0-5 0,0 0-41 16,0 0 15-16,0 0-12 16,33 41-12-16,-33-41 9 0,40 37-15 0,-40-37 8 15,52 27-29-15,-52-27 22 16,59 14-13-16,-59-14-4 16,53 8-3-16,-7-5 1 0,-46-3-1 15,46-7 14-15,-46 7 36 0,46-11-15 16,-46 11 0-16,0 0-15 15,46-27-6-15,-46 27-7 0,0 0 14 16,0 0-18-16,0 0 50 0,0 0-11 16,0 0-2-16,0 0-17 0,0 0-11 15,0 0-23-15,0 0-14 16,0 0 22-16,0 0-5 0,0 0 35 16,0 0-17-16,0 0 25 0,-13 42-5 15,13-42 26-15,-27 51 27 16,8-6-18-16,12-4 1 15,-6-4-35-15,0 0 2 0,6 0-17 16,1-7-18-16,6-30 15 0,0 41-21 16,0-41 0-16,-7 30 18 0,7-30-22 15,0 0 17-15,0 0-19 16,0 0 6-16,0 0-70 0,0 0-82 16,0 0-83-16,0 0-136 0,0 0-73 15,0 0 29-15,0 0 9 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8:34.1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1288 731 0,'0'0'129'0,"0"0"-17"0,0 0-9 16,0 0 13-16,0 0-9 16,0 0-10-16,0 0-18 15,0 0 20-15,0 0-65 0,0 0 0 16,0 0-6-16,0 0 2 15,0 0-14-15,7-33 28 0,-7 7-26 16,6-4 30-16,1-3-24 16,6 3-12-16,-6 1 17 0,6 3-18 15,0-3-1-15,0-1-10 16,0-3 15-16,-13 33-29 0,27-44 21 16,-1 4 1-16,-6 6-5 15,-20 34-20-15,32-48 30 16,-12 12 3-16,-20 36-33 15,40-49 24-15,-8 9 13 0,-32 40-36 16,46-44 20-16,-19 10 7 16,-27 34-35-16,40-37 12 0,-40 37 29 15,33-37-32-15,-33 37 15 16,39-37 23-16,-39 37-18 0,0 0-19 16,53-40 33-16,-53 40-36 15,46-37 21-15,-46 37 6 0,53-41-32 16,-53 41 31-16,59-37 9 15,-13 15-24-15,-46 22-9 0,59-33 38 16,-13 7-48 0,6 7 10-16,-6-6 38 0,-6 2-31 15,6 1 14-15,-46 22 3 16,59-33-9-16,-13 7-18 0,1 8 33 16,-8-1-9-16,7 1-25 15,-13 3 27-15,-33 15-12 0,59-15 4 16,-13 4 9-16,-6 4-25 15,6-1 31-15,-7 1-20 0,7 3-12 16,7 4 24-16,-7-3 7 16,0 3-27-16,0 3 16 0,6 1 3 15,7-4-11-15,2 4 15 16,-2 3-23-16,-7-3 13 16,7-1 10-16,1 9-22 0,-8-1 12 15,7 0 15-15,0 3-32 16,-6-2 33-16,0 2-31 15,-1 8 23-15,1-3-6 0,-1-1 8 16,-6 5-21-16,8-5 26 16,-8 1-2-16,0 6-24 0,-46-25 8 15,59 30-6-15,-13-4-2 16,-46-26 23-16,59 37-22 0,-6-4 35 16,-53-33-25-16,52 44 7 15,-6-7-14-15,-46-37 16 16,53 48-24-16,-14-11 9 0,-39-37 32 15,53 45-48-15,-7-5 11 16,-46-40 37-16,39 45-35 0,-6-8 4 16,-33-37 11-16,26 51-6 15,1-14-19-15,-7 0 25 0,-20-37 14 16,20 52-11-16,0 0-9 16,-7-5 0-16,-6-3-13 15,6 4 2-15,-7-7 33 0,1 3-26 16,6 4-14-16,-6-7 32 15,-1-1 3-15,7 5-35 16,-6-1 18-16,6-3 7 0,-6-1-7 16,6 1-12-16,0-1 35 15,-13-40-31-15,13 52 0 0,-6-11 8 16,-1-4 3-16,-6-37-25 16,13 48 40-16,-6-11-18 0,-7-37-10 15,6 37 17-15,-6-37 6 16,0 0-35-16,7 40 32 0,-7-40 11 15,0 0-43-15,0 0 15 16,0 0 9-16,0 0-2 0,0 0 21 16,0 0 4-1,0 0-19-15,0 0 7 0,0 0-16 16,0 0-6-16,0 0 25 16,0 0-28-16,0 0 7 0,0 0 5 15,0 0-24-15,0 0-2 16,0 0-10-16,-39-33 11 0,39 33 11 15,-33-33 17-15,33 33-12 16,-40-33 18-16,40 33-13 0,-26-37-3 16,26 37 18-16,-33-34-28 15,33 34-1-15,0 0 39 0,-33-40-38 16,33 40 14-16,0 0 21 16,-33-37-26-16,33 37-5 15,0 0 25-15,0 0-21 16,0 0 9-16,0 0 6 0,0 0-28 15,0 0 32-15,0 0 2 16,-33-37-16-16,33 37 22 0,0 0-21 16,0 0-12-16,0 0 22 15,0 0-12-15,0 0 5 0,0 0 5 16,0 0 0-16,0 0-15 16,0 0 10-16,0 0-12 0,0 0-15 15,0 0 44-15,0 0-42 16,0 0 32-16,6 41-12 15,-6-41 5-15,14 48-9 0,-14-48 29 16,20 48-20-16,-20-48-5 16,20 48 2-16,-20-48-12 0,13 44 37 15,-13-44-17-15,20 44-12 16,-20-44 17-16,13 41-7 0,-13-41-19 16,13 37 16-16,-13-37 12 15,0 0-18-15,0 0 3 16,0 0 32-16,0 0 41 0,0 0 29 15,0 0-22-15,0 0-58 16,0 0 22-16,39-19-7 16,-39 19-23-16,40-59 9 0,-14 0-20 15,0-4-4-15,1 4 20 0,-1 0-16 16,0 7-22-16,-13 4 22 16,7 8 7-16,-7 3 3 15,-13 37-38-15,20-41-188 0,-20 41-268 16,6-37-225-16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8:35.2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2911 706 395 0,'0'0'86'0,"-6"-45"45"16,6 45 29-16,0 0 27 15,0-37-24-15,0 37-1 0,0 0-63 16,0 0-3-16,0 0-51 16,0 0-22-16,0 0 15 0,0 0-55 15,0 0 25-15,0 0 53 16,0 0-50-16,13 48 32 16,0 0-30-16,0 0-6 0,0 4 13 15,-6-4 8-15,-7 0-28 16,6-11 28-16,1-4 3 15,-7-33-14-15,0 34-14 0,0-34 21 16,0 0-5-16,-33 37-19 16,-6-19 7-16,-14-7-14 0,0-11 10 15,-6-7 4-15,7-4-7 16,-7-4-5-16,-1-11 21 0,8 0-21 16,6-11 2-16,0 4 6 15,13-4 0-15,7 4-50 16,26 33 29-16,-27-48 0 0,27 48-42 15,-19-45 16-15,19 45 7 16,6-36-18-16,-6 36 24 0,0 0 31 16,0 0-20-16,53-30 24 15,-14 19-38-15,1 11-3 0,-40 0 44 16,39 18-12-16,-39-18-6 16,46 37 20-16,-46-37-36 0,33 45 35 15,-33-45-8-15,13 44-6 16,-13-44-2-16,0 41 25 15,0-41-38-15,-39 40 21 16,-1-14 26-16,-6-7-13 0,7-8-35 16,39-11-8-16,-46 7-11 15,46-7-9-15,-46-7-17 0,46 7 35 16,-40-26-15-16,40 26-2 16,-26-56 11-16,13 5 41 0,6 10-12 15,7 41 19-15,-6-37 1 16,6 37-19-16,0 0-14 0,0 0 36 15,0 0 10-15,0 0 22 16,0 0 3-16,-26 52-22 0,-7-4-2 16,0-11-3-1,33-37 6-15,-46 48-25 0,46-48-3 16,-46 40 21-16,46-40 77 16,-40 23 2-16,40-23 29 0,-32-4 5 15,32 4-63-15,-20-44-23 16,13-8 9-16,7-7-25 0,7-8-35 15,-1-3 26-15,8-8-30 16,5 5-1-16,-6 10 23 0,1 7-5 16,-1 8-33-16,-7 11 40 15,-6 37-38-15,13-44-47 0,-13 44-76 16,0-44-138-16,0 44-40 16,7-41-56-16,-7 41-21 15</inkml:trace>
  <inkml:trace contextRef="#ctx0" brushRef="#br0" timeOffset="181">2431 41 824 0,'53'-4'68'0,"0"0"18"0,-7-3 48 15,0 3-7-15,6 0-72 16,1 1 7-16,-1-1-40 15,-6 0-22-15,-46 4 8 0,53-3-161 16,-14-1-143-16</inkml:trace>
  <inkml:trace contextRef="#ctx0" brushRef="#br0" timeOffset="528">1459 462 793 0,'0'0'43'0,"0"0"-14"15,0 0 39-15,0 0 67 0,0 0 27 16,13 37-12-16,-13-37-16 16,26 55-53-16,1-7-2 0,-8-3-24 15,1-5-15-15,-13 1-7 16,-7-1 11-16,0-6-25 0,-7-1-16 16,-13 0 15-16,20-33-125 15,-59 41-138-15,0-12-71 16,0-14-16-16,0-4-34 15</inkml:trace>
  <inkml:trace contextRef="#ctx0" brushRef="#br0" timeOffset="1088">1058 735 159 0,'0'0'65'15,"0"0"37"-15,0 0-16 0,0 0-1 16,0 0-37-16,0 0-29 16,0 0-19-16,-26 22 17 15,26-22-14-15,0 0 4 0,-40-3 10 16,40 3 1-16,0 0-7 16,-6-41 5-16,6 41-19 0,13-41 3 15,-13 41-3-15,33-37 11 16,-33 37 5-16,33-22-28 0,-33 22 27 15,33 4-9-15,-33-4-8 16,26 18 15-16,-26-18 17 16,0 0 3-16,33 37 33 0,-33-37 25 15,26 45 8-15,-26-45 3 16,26 40-51-16,-26-40 17 16,0 0 49-16,0 0 2 0,0 0 4 15,0 0 25-15,0 0-67 16,-13 37-22-16,13-37-35 0,-66 34 7 15,1-12-9-15,-1-7 6 16,0 3 10-16,-13-11-17 0,7 1-11 16,-7-5-13-16,7-3 2 15,-7-3 4-15,0-5 12 0,14-10-4 16,-8-1-19-16,14 1 16 16,0-4-5-16,13 3 14 15,7 5 1-15,39 14-15 0,-53-15 0 16,53 15 7-16,-39-15-18 15,39 15 11-15,0 0-7 0,0 0 2 16,0 0 5-16,0 0 0 16,0 0-317-16,0 0-33 0,-40-26-43 15,40 26-32-15</inkml:trace>
  <inkml:trace contextRef="#ctx0" brushRef="#br0" timeOffset="1397">592 148 727 0,'39'7'83'0,"-39"-7"27"0,0 0 37 16,0 0 26-16,46 19-36 15,-46-19-48-15,0 0-27 0,0 0-23 16,0 0-3-16,33 11 18 15,-33-11 54-15,0 0-51 0,0 0-24 16,0 0-13-16,0 0-3 16,39-37-17-16,-39 37 16 15,20-37-12-15,-20 37 18 0,0 0-26 16,0 0-4-16,0 0 8 16,0 0-11-16,0 0-151 0,0 0-50 15,0 0-71-15,0 0-72 16,0 0-44-16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8:45.3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1768 713 923 0,'0'0'40'16,"0"0"72"-16,0 0-11 0,0 0-28 15,0 0-55-15,0 0-4 16,0 0 9-16,6 23 128 16,-6-23-36-16,0 0-64 0,20 25-3 15,-20-25 38-15,0 0-55 16,26 19 13-16,7-12-22 0,0-10-19 16,-7-5 3-16,-26 8 12 0,40-22 2 15,-40 22-17-15,33-33-16 16,-33 33 16-16,13-34-3 0,-13 34-15 15,-20-25-12-15,20 25 23 16,-53-15-10-16,7 11 14 0,-13 8-10 16,7 0 31-16,-1 7-9 0,-6-4-33 15,13-3 36-15,-7-1-4 16,7 1-32-16,0 0 16 16,14-8 26-16,-8 4-12 0,14-7-14 15,0-1-6-15,26 8 14 16,-33-22-54-16,33 22-62 0,-27-44-36 15,14 7 9-15,7 0 75 0,6 7 7 16,0 30 45-16,6-37-10 16,-6 37 0-16,20-25 23 0,-20 25-5 15,0 0 27-15,33-12-48 16,-33 12 34-16,26 12 19 0,-26-12 6 16,26 29 15-16,-12 1-24 15,-1-1 16-15,0 1 6 0,-7 3 2 16,-6-33 33-16,-6 41 43 15,-7-1-14-15,0-3-18 0,-20-7-6 16,0 3-20-16,-7-3-19 16,1-5-47-16,-7 1 27 0,-7-3-7 15,7-9-28-15,7-3 31 0,0-3-32 16,6-5-15-16,33-3-111 16,-33 0-202-16,33 0-237 0</inkml:trace>
  <inkml:trace contextRef="#ctx0" brushRef="#br0" timeOffset="660">1051 300 576 0,'0'0'189'0,"0"0"8"0,0 0-10 16,0 0-57-16,0 0-34 15,0 0-59-15,0 0-27 0,0 0 200 16,20 36-35-16,-20-2-65 16,-13 3-45-16,0-4 0 0,-7 0-3 15,-6 4 5-15,0-4-36 0,-7-3-9 16,0 3-13-16,-6-7-14 16,-1 4 12-16,7-12-11 15,33-18 4-15,-33 19 17 0,33-19-25 16,0 0 23-16,-32 3-134 0,32-3-28 15,0 0 53-15,-27-44 20 16,27 3 19-16,0 4 4 0,13 4 5 16,-13 33 46-16,20-37-7 0,-20 37 7 15,0 0-12-15,0 0 0 16,0 0 18-16,0 0-32 0,0 0 0 16,26-29 21-16,-26 29 13 0,0 0 37 15,33 11-12-15,-33-11-10 16,0 0-4-16,27 29 51 0,-27-29-38 15,19 37-10-15,-6-7 78 16,-13-30-33-16,-6 37-7 0,-1-8-16 16,7-29-22-16,-26 41 21 15,-7-12-53-15,0-3 16 0,0-4-21 16,-6-3 18-16,0-1-14 16,-1 1-55-16,1-1 1 0,-7-3-71 15,13 4-25-15,-7-5-30 0,8 1-58 16,-1 0-59-16,0-8-63 15</inkml:trace>
  <inkml:trace contextRef="#ctx0" brushRef="#br0" timeOffset="916">861 41 1048 0,'39'-7'169'0,"7"-1"-12"16,0 8-40-16,0-4-70 0,7-3-31 16,6 3 2-16,-13 1-11 0,0-5-7 15,-7 8 0-15,-39 0-137 16,40 0-81-16,-40 0-24 15,0 0-124-15</inkml:trace>
  <inkml:trace contextRef="#ctx0" brushRef="#br0" timeOffset="1187">480 540 880 0,'0'0'223'0,"0"0"51"16,0 0 13-16,0 0-41 0,0 0-30 15,0 0-48-15,0 0-33 16,0 0-38-16,0 0-45 0,0 0 6 16,-26 40 19-16,-1-3-7 15,1 0-18-15,-7 0-29 0,-6 0-9 16,-14 0-9-16,7 0-11 0,0 0 6 15,-13-4-169-15,13-7-156 16,0-4-259-16,13-7-144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03.4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47 163 924 0,'0'0'100'0,"0"0"46"15,34 0 15-15,-34 0-7 0,0 0-46 16,47-27-59-16,-47 27-2 16,27-42 16-16,-27 42 29 0,20-38 2 15,-20 38 24-15,0 0 26 0,0-41-55 16,0 41-29-16,0 0-30 16,0 0-39-16,0 0 11 0,-40-15-2 15,6 18 10-15,34-3-8 0,-41 20-33 16,41-20-35-16,-26 29-63 15,26-29-114-15,0 0-92 16,-34 35-32-16,34-35-14 0,0 0-23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03.7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60 691 0,'0'0'105'16,"0"0"35"-16,0 0 11 0,0 0 16 16,0 0-29-16,-13 38-70 15,13-38-10-15,0 0-21 0,0 0-3 16,0 0-5-16,47 23-29 15,-47-23 46-15,0 0-34 0,33-11-1 16,-33 11 58-16,0 0 14 0,0 0-18 16,27-46-11-16,-20 10 39 15,-7 36 6-15,0-27-19 0,0 27-23 16,0 0-40-16,0 0-9 0,0 0 0 16,0 0 4-16,0 0-8 15,0 0-13-15,0 0-31 0,0 0-108 16,-41 27-222-16,41-27-178 15,0 0-47-15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02.1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284 392 963 0,'0'0'185'0,"0"0"91"0,0 0-118 16,-20 4-65-16,0-8-36 16,-6 0-35-16,-7-7-22 0,7 0-9 15,0-4 21-15,-1 1-5 16,14-9 10-16,0 1-17 0,7-7 14 16,12-12-20-16,7-3-5 15,14-1-1-15,12 5 19 0,7 10-4 16,7 8-22-16,-1 11 19 0,7 15 8 15,0 7 11 1,-6 15 0-16,-14 11-17 0,1 11 51 0,-20 7 10 16,-14 4 4-16,-12 8 20 15,-14 3 4-15,-6 0-19 16,-20 0-16-16,0 4-28 0,-14-7-8 16,1-1 22-16,0-3-42 15,0-4 30-15,6-7 4 0,7-4-15 16,7-8-10-16,6-3 3 0,13-3-6 15,7-5-6-15,13-3-4 16,0 0-1-16,0-26 5 0,13 29-15 16,-13-29 12-16,20 30-3 15,0-12-55-15,-20-18-69 0,33 19-32 16,-33-19-122-16,0 0-95 0,0 0 1 16,26 22-80-16</inkml:trace>
  <inkml:trace contextRef="#ctx0" brushRef="#br0" timeOffset="988">1053 229 530 0,'-40'-11'130'0,"40"11"38"16,0 0-3-16,0 0-22 15,0 0-67-15,-39-11-9 0,39 11-6 16,0 0 12-16,0 0-5 0,0 0-23 16,-40-37-52-16,40 37 40 15,-6-51-30-15,6 51-3 0,26-52 12 16,-26 52 0-16,66-37-33 0,-7 15 37 15,-6 14 7-15,-7 16 14 16,0 18 18-16,-46-26 22 16,52 62 12-16,-26 5-2 0,-6-1 21 15,-13 5-41-15,-14 6 3 0,-6 1-17 16,-13-1-35-16,-7 1 35 16,-7-4-28-16,-6 0 32 0,-6-4-9 15,-1-3-12-15,1-12-5 16,6-3 7-16,6-4-23 0,7-4-2 15,14-11 8-15,-1 1-37 0,13-5 28 16,7-3-20-16,0-26 14 16,14 29-18-16,-14-29-24 0,0 0-92 15,39 34-41-15,0-12-82 16,-6-11-81-16,-33-11-61 0,33 15 10 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05.0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3687 510 798 0,'0'0'92'15,"0"0"51"-15,0 0 5 16,0 0 166-16,0 0-73 16,26 30-74-16,0 11-50 15,7 7-20-15,-6 3-11 0,-1 5-30 16,7-1-41-16,-14-3 8 0,1 0 3 16,0-8-4-16,-7-3 10 15,-13-4-21-15,-13 0 11 0,-20-4-4 16,-13-4-18-16,-13-3 0 15,-7 0 6-15,-13-11-10 0,0-4-14 16,-6 0 27-16,13-11-1 16,6 0-25-16,7-7 14 0,19-4-18 15,8-12 1-15,5-2-44 16,14-5 20-16,7-11-23 16,12 4 36-16,7-7-9 0,7 7-1 15,6 4 16-15,-26 33-21 16,40-30 38-16,-7 23-18 0,-1 7 37 15,-32 0-29-15,33 29 35 16,-13 1-27-16,-7 3 22 0,-6-3-24 16,-7 3 14-16,0-33 12 15,-13 37-27-15,-7-4 42 0,20-33-13 16,-40 30-2-16,-6-12-32 16,0-7 25-16,7-7-13 15,-7-4 13-15,0-4-7 0,7-3-14 16,-1-11-19-16,40 18 6 15,-39-37-14-15,19 3 22 0,0 5 19 16,20 29-18-16,0 0 18 0,-13-30-23 16,13 30 2-16,0 0 17 15,0 0 54-15,0 0 6 0,0 0-5 16,0 41-5-16,-6-4-2 16,-1-4 39-16,-13 0-28 0,-6-3-20 15,-7-4-16-15,0-4-2 16,-6-4-6-16,-1-3-6 0,1-7 10 15,0-5 31-15,6-6-1 16,0-5 23-16,13-7 0 16,0-7-27-16,1-7-17 0,6-16-11 15,-1-10-13-15,1-15 8 16,7-15-3-16,-1-19-1 0,1-3 2 16,-8 4 0-16,14 3-18 0,-6 15-78 15,-1 7 7-15,7 12-31 16,0 18-76-16,0 7-95 0,0 41-141 15,13-37-57-15</inkml:trace>
  <inkml:trace contextRef="#ctx0" brushRef="#br0" timeOffset="208">3378 19 941 0,'59'-4'245'0,"-6"-3"44"16,6 7-59-16,0-4-78 15,-6 1-70-15,-7 3-30 0,0 0-28 16,-46 0-40-16,59 0-268 16,-59 0-107-16,46 3-89 0</inkml:trace>
  <inkml:trace contextRef="#ctx0" brushRef="#br0" timeOffset="819">1834 1046 284 0,'0'0'85'0,"0"0"25"16,0 0 5-16,0 0-37 15,0 0-10-15,0 0 4 0,0 0 7 16,0 0-23-16,0 0 14 16,0 0-11-16,0 0-15 0,0 0-3 15,0 0-31-15,0 0-18 0,0 0 19 16,0 0 76-16,0 0 37 16,0 0-46-16,0 0 13 0,39 37-27 15,-6-11-6-15,-33-26 7 16,33 37-8-16,-33-37 1 15,13 37 10-15,-13-37 11 0,7 37-17 16,-7-37-20-16,-27 37-6 16,-6-8-19-16,-6-7-11 0,-14-7-111 15,-6-7-119-15,0-1-121 16,-7-7 4-16,7-4-26 0,-6-3 18 16</inkml:trace>
  <inkml:trace contextRef="#ctx0" brushRef="#br0" timeOffset="1288">1393 1113 336 0,'0'0'96'0,"-32"22"12"0,32-22-25 15,-33 7-30-15,33-7 19 16,-33-3-42-16,33 3 12 0,0 0 18 16,-33-12 8-16,33 12-35 15,0 0-7-15,-13-33-1 16,19-4-16-16,8 4-2 0,5 0-25 16,8 0 8-16,5 7-3 15,-32 26 1-15,46-19 16 0,-6 8-4 16,-40 11 6-16,39 7-18 15,-39-7 72-15,0 0 53 0,0 52-9 16,-19-7-12-16,-14-9-29 0,-13 1 52 16,-13-3-12-16,-1-8-11 15,1-1-9-15,-13-2 7 0,0-9-6 16,-7-6-29-16,-13-1 11 16,0-7-13-16,0 0 1 15,-7-7-18-15,7-4-21 0,7 0-15 16,13-4-10-16,12 0 17 15,1-3 2-15,7-1-9 0,6-3-63 16,6 3-40-16,14-3-142 0,26 22-109 16,-39-37-15-16,12 8-50 15</inkml:trace>
  <inkml:trace contextRef="#ctx0" brushRef="#br0" timeOffset="1497">822 451 1254 0,'0'0'399'0,"39"15"-10"0,-6-7-89 16,-33-8-109-16,0 0-35 16,0 0-29-16,0 0-44 0,33 3-34 15,-33-3-33-15,0 0-9 16,0 0-14-16,0 0-141 0,0 0-192 15,0 0-351-15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49.4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4482 337 1004 0,'0'0'102'0,"0"0"36"0,0 0-40 15,0 0-7-15,0 0-19 16,0 0-24-16,0 0-26 0,0 0 22 15,0 0-18-15,0 0-32 16,0 0 20-16,0 0 19 0,0 0-16 16,0 0-5-16,-33 3 9 15,-13-3 5-15,0 0 22 16,0-7-11-16,-7-1-14 0,-6-3-20 16,6 0 16-16,-6 0-1 15,0 0 4-15,0 0 21 0,6 0-31 16,-6 0 8-16,7 3-7 15,6 1 2-15,-13-4 19 0,6 4-20 16,0 3-11-16,-12-3 16 16,-1-1-10-16,-6-3 0 15,-1 7-15-15,-5-7-1 16,5 8 29-16,1-5-22 0,0-3 21 16,6 4-17-16,7-4-4 15,0 7 28-15,0-3-37 0,13-1 17 16,0 4 20-16,0 1-28 15,46 3 14-15,-53-8-5 0,7 1-16 16,7 3 24-16,39 4-24 16,-53-3 13-16,7-1-1 0,7 0 7 15,-1 1-6 1,1 3-13-16,-7 0 4 0,0-4-7 16,0 0 20-16,-7 0-2 15,7 4-14-15,-6-3 16 0,6-1-31 16,0-3 26-16,0 3 5 15,0-3-22-15,0 3 14 0,-7-4 14 16,7 1-25-16,-7 3 17 16,1 1-25-16,6-5 27 0,0 5-6 15,0-1-18-15,6 8 14 16,1-4 8-16,-7 0-11 0,7 0 22 16,-1 0-27-16,40 0 11 15,-52 0 35-15,6 0-59 16,0 3 16-16,6-3-3 15,7 0 5-15,33 0 11 0,-59 0-21 16,20 0 16-16,39 0 3 16,-53 0-26-16,14 4 36 0,39-4-21 15,-46 4 5-15,46-4 3 16,-40 3-24-16,40-3 37 0,-39 11-11 16,39-11-28-16,-40 15 37 15,40-15-18-15,-39 15-1 16,39-15 16-16,-46 22-6 0,46-22-5 15,-46 26 5-15,46-26-12 16,-46 30 11-16,7-5-8 16,39-25 4-16,-40 30 15 0,40-30-11 15,-46 30-16-15,46-30 24 16,-39 37-17-16,39-37-11 0,-46 33 35 16,46-33-30-16,-33 40 19 15,33-40 8-15,-33 45 62 16,0-5-20-16,33-40-30 0,-26 52-3 15,6-8-3-15,0-7-18 16,20-37 7-16,-19 52-11 0,6-8 7 16,-1 0 16-16,1-7-23 15,7 3 12-15,-7 1-9 16,13 0 3-16,-7-1 11 0,0-3 2 16,1 0 22-16,-1 0-17 15,7 0-9-15,0 0 6 16,7 4-18-16,-1-4 11 0,8 3-11 15,-1-3-3-15,0 4 11 16,0-4-15-16,7 3 8 0,6-3-4 16,-6 0-15-16,-20-37 30 15,26 56-32-15,0-12 24 0,1-3 2 16,-1-1-9-16,-26-40 0 16,33 52 0-16,0-4 2 15,-33-48 1-15,46 56-19 16,-7-8 24-16,-39-48-8 0,46 59-7 15,-7-11 14-15,1-9-7 16,-7-9-3-16,13-1 10 0,0 1-15 16,0-4 4-16,6 0 10 15,7-4-11-15,1-4-2 0,-1 1 14 16,0-1-10-16,7-3-1 16,-1 4 6-16,1-5-2 0,0 1-10 15,-1-4 17-15,-5 4-7 16,5-4 0-16,-6 0-12 15,1 0 19-15,-1 0-14 16,0-3-11-16,-7 3 24 0,1-4-11 16,6 1-6-16,-6-1 19 15,6 0-12-15,-7 1-3 0,1 3 13 16,-7 0-17-16,7-4 11 16,-1 4 4-16,1 0-4 0,-1-7-12 15,-6 4 12-15,7 3 9 16,-1-8-23-16,1 1 16 0,6 0-19 15,0-1-13-15,-6-6 25 16,13-1 5-16,-7 0-13 16,6-3 17-16,1 0 2 15,0-5-24-15,6 1 9 0,-6-3 6 16,13-1-9-16,-7 0 6 16,7 4 10-16,-7-4-24 0,0-3 24 15,-6 7 1-15,0-8-15 16,0 4 10-16,-7 1-5 0,0-5-7 15,0-3 12-15,-6 3 0 16,-1 1-13-16,1 0 3 16,-7-1 18-16,0 1 7 0,0-1-15 15,-7-3-18-15,1 0 27 16,-1 0-6-16,0-8-18 16,-6 4 28-16,7 0-13 0,-1 1 13 15,1 0-13-15,-40 25-10 16,46-41 28-16,-14 8-23 0,-32 33 10 15,40-48 5-15,-20 14-8 16,-1 5 6-16,-19 29 5 16,27-37-18-16,-8 11 9 0,-19 26 4 15,20-41-13-15,-7 8 19 16,7 0-24-16,-7 0 17 0,-6-4 1 16,-1 0-4-16,7 0-4 15,-13-4-9-15,0 1 2 16,7-5 7-16,-7 8 20 0,-7 0-16 15,7 4-4-15,-13-4 15 0,7 4-20 16,-1 0 14-16,0-4-4 16,-6 3 3-16,-6-3-4 15,5-3-16-15,-5-8 25 0,-1 3-13 16,-6 1 9-16,-1 4-21 16,8-5 22-16,-8 12-10 15,27 33-8-15,-26-47 22 0,0 10-25 16,26 37 20-16,-26-37-26 15,26 37-70-15,-27-33-56 0,27 33-111 16,0 0-173-16,-26-41-145 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52.7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4443 902 456 0,'0'0'58'0,"0"0"30"15,0 0-5-15,0 0-14 16,-13-29-8-16,13 29-12 15,-20-30-22-15,7 1 24 0,13 29-14 16,-20-37 34-16,20 37 30 16,-33-48-25-16,7 11-12 0,0 0 44 15,26 37-49-15,-33-48-23 16,0 7-2-16,0 4 21 0,-6 0-31 16,39 37-16-16,-60-48 22 15,14 15 12-15,0 3-6 0,0 8-44 16,1 0 24-16,-1 0 12 15,-6 11-1-15,6 3 13 0,-7-3 1 16,7 4-18-16,-13-4-19 16,7 7-4-16,-1-3 25 0,7-4-10 15,-13 3-15-15,6-3 0 16,-6 0 20-16,-7 4 2 16,1-1-18-16,-8 1-13 0,1 0 29 15,-7-5-2-15,0-2-15 16,7 3-3-16,0 0 9 0,0-1-2 15,6 1-24-15,-6 0 34 16,12 0-5-16,-5 0-12 0,7-4 5 16,5 4-21-16,-6 4 27 15,6-8 15-15,7 4 47 0,46 11-17 16,-59-7-27-16,7-1-32 16,6 8-5-16,46 0 30 0,-60-3-10 15,14-1-19-15,7 4-4 16,6 4 14-16,33-4 7 15,-59 3-25-15,20 8 46 0,39-11-31 16,-60 15-4-16,14-8-4 16,7 5-3-16,39-12 19 0,-53 14-1 15,14-3-7-15,39-11-15 16,-53 15 20-16,53-15-1 0,-46 19-11 16,0-5-5-16,46-14 24 15,-46 30-18-15,7-12 11 0,39-18-10 16,-53 19 10-16,1-1 0 15,6-3-5-15,0 0-4 16,6 0 7-16,1-4 2 0,39-11-23 16,-46 18 29-16,46-18-7 15,-46 19 4-15,46-19-13 0,-39 26-15 16,39-26 38-16,0 0-18 16,-39 29-10-16,39-29 6 0,0 0 12 15,-39 33-25-15,39-33 27 16,-40 30 1-16,40-30-11 0,-46 41-6 15,46-41 10-15,-52 33 5 16,6-7-22-16,6 0 2 0,40-26 24 16,-46 29-7-16,7-3-21 15,39-26 9-15,-46 33 26 16,46-33-18-16,-46 30-20 0,46-30 15 16,0 0 31-16,-40 26-28 15,40-26-14-15,-39 37 11 0,39-37 14 16,-26 33-6-16,26-33-17 15,-33 44 12-15,13-11 6 0,0-3-15 16,7 0 2-16,13-30 10 0,-19 40 6 16,19-40-9-16,-20 41-15 15,0-4 22-15,14-8-1 0,6-29-11 16,-14 37-5-16,8 0 17 16,6-37-2-16,-13 41-8 15,6-8-10-15,1 4 22 16,-1-7 1-16,0 3-16 0,7-4 17 15,0 5-7-15,0-1 53 16,0-3-37-16,0-1 5 0,0 4-9 16,0-33-10-16,-6 41-6 0,6-8-3 15,6-3 26-15,-6-1-11 16,0-29-12-16,7 45 3 0,6-8 17 16,-13-8-4-16,13 4-28 15,-6-3 24-15,-7-30 3 0,20 37-21 16,-7-4-5-1,6-3 19-15,-19-30 1 0,27 33-9 16,-27-33-15-16,39 37 22 0,-6-8 6 16,-33-29-10-16,39 26-18 15,-6-3 9-15,0-5 24 0,0-3-31 16,0 0 13-16,6-1 7 16,-6-6 0-16,0-1-17 0,6 0-5 15,1 5 27-15,-1-1-5 16,-6-4-4-16,13 0-16 0,7 5 19 15,-1-9 2-15,6 1-8 16,-5-4-4-16,6 4-6 0,-6 3 15 16,6-3-5-16,-7-1-11 15,1 1 15-15,-7 0 2 16,7-1-6-16,-7-3-14 0,-7 4-5 16,14 0 4-16,-7-4 9 15,0-4-16-15,-7-3-22 0,7 3 17 16,0 0 31-16,0 1 1 15,7-1-25-15,-7-3 24 0,0 3 8 16,0 0-19-16,-7 1-14 16,0 3 7-16,1 0 22 0,-7 0-2 15,-7 0-9-15,-26 0-5 16,39 7 11-16,-6-3-3 16,-6-1-13-16,5 5 5 0,1 3 17 15,-6-4 4-15,12 1-30 16,-6 3 25-16,0-4-3 0,0 0-5 15,5 5-7-15,1 2 7 16,7-3 9-16,0-7-18 0,0 3 3 16,7 5 6-16,0-9 8 15,-7-3-15-15,13 0-6 0,0-3 21 16,0-1 1-16,7 0-26 16,-7 0 14-16,13 1 14 0,-6-5-28 15,0 1 10-15,-1 0 7 16,-6-4-24-16,1-1-18 0,-1-2 28 15,-13 3-12-15,0-8 2 16,0 8 17-16,0-4 7 16,-7 0-19-16,1 4 12 0,-8 0 15 15,8-4-8-15,-7 4 0 16,0 0-4-16,-1-3 16 0,-5 2-9 16,5-2 13-16,0-1-37 15,1-4 21-15,0-3 0 0,0 0-9 16,0-4 9-16,6-3-28 0,1 3 1 15,-1-4 12-15,-6-3-8 16,0 3-24-16,0 1 29 0,0-1 0 16,-1 4-15-16,-32 26 19 15,40-40 14-15,-14 10-25 16,-26 30 25-16,33-37 6 0,-13 8-12 16,-7-1-12-16,0 8 18 15,-13 22 5-15,20-33 14 0,-14 0-35 16,1 3 11-16,-1-3 20 15,1 3 9-15,0 1-19 0,-7-1 8 16,6 4 14-16,1 0-9 16,-1 1-15-16,1-5-9 0,-1 0-1 15,14 5 10-15,-7 2 9 16,0 1-12-16,-13 22 0 0,14-26 9 16,-14 26 0-16,13-22 0 15,-13 22 6-15,0 0 16 16,0 0-9-16,6-22-25 0,-6 22-2 15,0 0 12-15,0 0-50 16,0 0-28-16,0 0-66 0,0 0-195 16,0 0-47-16,-33-15-52 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56.8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2908 457 621 0,'0'0'55'16,"0"0"34"-16,0 0-2 0,0 0 43 15,0 0 34-15,0 0-25 16,0 0-33-16,0 0-18 0,0 0-14 16,0 0-57-16,0 0-1 15,0 0-23-15,0 0 16 16,0 0-19-16,0 0 13 0,0 0 9 15,0 0-12-15,0 0 45 16,0 0-62-16,0 0 3 16,-52-48 31-16,52 48-17 0,-53-48-13 15,53 48 35-15,-46-40-17 16,46 40-17-16,-52-45 37 0,52 45-29 16,-46-37-4-16,46 37 1 15,0 0 36-15,-60-40-27 0,60 40-32 16,-46-30 30-16,46 30 0 15,0 0 0-15,0 0 19 16,-46-29-19-16,46 29-10 0,0 0 4 16,-46-30 12-16,46 30 14 15,0 0-26-15,-52-26 13 16,52 26 20-16,0 0-38 0,-46-26 33 16,46 26-20-16,-46-15 15 15,46 15-14-15,0 0 3 0,-53-18-13 16,53 18 19-16,-52-11-12 15,52 11 3-15,-46-7 3 0,46 7 15 16,0 0-51-16,-46-4 44 16,46 4 10-16,-59 0-41 15,59 0 17-15,-53 4 0 0,53-4 7 16,-53 7 2-16,53-7 2 16,-59 7-3-16,13 1-8 0,13-5 3 15,33-3-3-15,-46 8 7 16,46-8-3-16,-46 7-10 15,46-7 6-15,-46 11 11 0,46-11-4 16,0 0-16-16,-46 11 14 16,46-11-2-16,-46 11-3 0,46-11-10 15,-52 11 6-15,12 1 15 16,40-12 11-16,-46 18-19 0,46-18-21 16,-46 19 21-16,46-19-6 15,-46 14 25-15,46-14-43 16,-32 19 17-16,32-19 4 0,-46 22-4 15,46-22 13-15,-46 18 10 16,46-18-19-16,-46 23 4 16,46-23-4-16,-46 22-5 0,46-22 18 15,-46 22-6-15,46-22-24 16,-46 29 24-16,46-29-27 0,-46 34 14 16,46-34 19-16,-46 40-4 15,46-40 3-15,-46 45-24 0,46-45 30 16,-46 48-2-16,46-48-23 15,-46 48 36-15,46-48 10 16,-40 48-30-16,14-15 9 0,26-33 0 16,-33 48-21-16,13-7 12 15,20-41 17-15,-33 51-19 16,14-10-5-16,6 0 0 0,13-41-17 16,-27 55 6-16,8-11 27 15,19-44-27-15,-20 56 26 0,-6-8-23 16,26-48 22-16,-33 55-16 15,6-7-3-15,27-48 14 0,-26 56 3 16,0-8-14-16,26-48 7 16,-26 59-14-16,-1-11 21 15,27-48-17-15,-26 52 12 0,26-52-9 16,-26 55 9-16,26-55-9 16,-33 52 7-16,33-52 0 15,0 0-16-15,-33 59 1 0,33-59 8 16,-33 63 0-16,33-63 0 15,-26 66 4-15,6-14-4 0,20-52 3 16,-6 70-8-16,-1-7 11 16,0-4-10-16,7 0 14 0,7-3-14 15,-7 3 14-15,0-4 8 16,7-3-14-16,-7 0-7 16,6-1-12-16,-6 1 15 0,7-4-3 15,-7 4-10-15,0-4-6 16,0 0 10-16,-7 4 13 15,7-1 5-15,-6 1-2 0,-1 7-3 16,0-3 6-16,7 3 2 16,-6 3-3-16,-1-2-9 0,1-1-7 15,6 3 4-15,-7 1 8 16,7-4-5-16,0-3-5 0,0-4 5 16,0-1 0-16,0 1-4 15,0 0 13-15,0-52-4 16,-6 70-22-16,-1-7 14 0,0-8-4 15,7-55 1-15,-13 70 27 16,0-7-36-16,7-11 15 0,6-52-7 16,-7 70 4-16,0-7 7 15,1-8-1-15,-7-3 13 16,13 0-27-16,-7-1 14 0,7 1-3 16,-6 4 5-16,-1 3 7 15,-6-4-12-15,6 1-4 0,1-1 4 16,6 0-5-16,0-3 0 15,-7 0 20-15,7 0-15 16,0-1 55-16,7 5-22 0,6-1-29 16,0 1-4-16,-6 3 5 15,6-4-3-15,0 4-8 0,0 0 10 16,0-3-23-16,7-1-1 16,-7 1 38-16,7-8-29 15,-7-4 0-15,-13-44 31 0,13 63-16 16,0-12-4-16,-13-51-9 15,33 60-14-15,-7-16 26 0,-26-44 3 16,40 52-16-16,-40-52 20 16,46 51-10-16,-46-51 0 15,52 56 3-15,-6-19-11 0,-46-37-1 16,53 44 9-16,-7-14-13 16,-46-30-3-16,59 33-5 0,-6-15 11 15,-1-3 3-15,1-4-1 16,-1 0 0-16,7 0 5 15,1-3 3-15,-1 3-6 0,6-4-9 16,-5 1 10-16,-1 6 5 16,0-6 0-16,0 7-7 0,0-4 3 15,0 3 4-15,-6 1-8 16,-1 0 0-16,1 0 17 0,-7-4-20 16,-7 0 6-16,-39-11 17 15,66 15-20-15,-20-8 11 16,0-3 2-16,0-4-3 0,7 0-20 15,-14-4 24-15,7 4-25 16,0 0 23-16,0 0-11 0,0 0 18 16,-46 0-21-16,66 4 19 15,-14-8 2-15,-6 8 2 16,-46-4-28-16,60 0 15 0,-60 0 0 16,59 0 8-16,-7 0-2 15,-52 0 10-15,66 0-16 0,-13-4 6 16,-7 4-13-16,-46 0 2 15,65-7 17-15,-12 7-12 16,-1-4-4-16,-6 0-1 0,0 4-5 16,-6-3 14-16,6 3-13 15,0 3 5-15,0-3 9 0,-7 0-19 16,-39 0 19-16,59-3-5 16,-6 3 6-16,-53 0-20 0,53-4 10 15,-53 4 0-15,59-11 27 16,-13-4-44-16,-46 15-13 15,59-30 34-15,-13 5-38 0,0-1 22 16,0 0 26-16,-7 4-13 16,7 0 9-16,7-1-10 0,-7 5 1 15,0-4 17-15,6 3-3 16,-12-3-7-16,6 4-4 16,-7-1 26-16,1-3-20 0,-1 4-9 15,-6-5 36-15,-33 23-26 16,46-25-4-16,-46 25 13 0,46-34-16 15,-46 34 3-15,46-40-14 16,-13 3 3-16,-7 3 14 16,-6-3 9-16,-1 1-8 0,-5-1 0 15,5 0 5-15,1-4-7 16,0-3 25-16,-1 3 1 0,1-7 9 16,0-4-25-16,-7 1 7 15,7-1-16-15,-7-4-2 16,-7 1 9-16,8 0 8 0,-1-1-13 15,-7-7-2-15,7 1 4 16,-6 2-14-16,0-6-2 0,-7 3 12 16,0 0-2-16,0 4-7 15,0-4 3-15,-7 4-21 16,0 4 24-16,1-1-3 0,-1 8 5 16,7 48 3-16,-6-77 12 15,-7 14-11-15,13 4-27 0,-7 3 4 16,0 5 32-16,-6-5-38 15,13 5 25-15,-6-5-2 16,-1 8 0-16,-6-4-14 0,6 1 11 16,-12-1 16-16,6-3-27 15,-7-1 11-15,7 1 0 0,0-4-4 16,-1 3 16-16,1-3 21 16,-6-4-55-16,5 4 38 15,1-4-21-15,0 4 9 0,0 0 6 16,0 4-13-16,-7-1 3 15,7 1 18-15,-7-1-15 0,7 5 5 16,-7-5 0-16,-6 5-13 16,6 3-1-16,-6 0-1 15,6 0-2-15,-6 0 22 0,0 3 8 16,0-3 5-16,26 48-4 16,-46-59-5-16,6 11 10 0,1 4-10 15,39 44-1-15,-46-52-1 16,6 0-10-16,40 52 3 15,-46-55-1-15,7 7-12 0,6 3 24 16,33 45 9-16,-46-51 1 16,7 10-14-16,6 4-15 0,-7 0 0 15,8 0-4-15,32 37 13 16,-53-48 0-16,7 8 0 16,13-1-9-16,33 41 16 0,-46-44-12 15,46 44 4-15,-46-45-21 16,20 8 21-16,26 37-8 0,-33-48 13 15,7 11-13-15,6 0 3 16,20 37-9-16,-20-48 3 0,1 11 3 16,19 37 4-16,-20-48-9 15,0 11 7-15,7 4-15 16,13 33 8-16,-20-33-3 0,7 3 12 16,13 30-11-16,0 0 17 15,-20-40-19-15,20 40 21 0,-19-37-1 16,19 37 2-16,-13-33-13 15,13 33 8-15,-7-34-8 16,7 34-3-16,0-29 11 0,0 29-13 16,-7-41 5-16,7 41-18 15,-6-37 24-15,6 37-10 0,-7-44-5 16,7 44 13-16,0-37 12 16,0 37-25-16,-6-37 9 0,6 37-11 15,0 0 11-15,0 0 18 16,-13-41-22-16,13 41 11 15,0 0-15-15,0 0 8 0,-7-37 5 16,7 37-5-16,0 0-8 16,-13-33 12-16,13 33-15 0,0 0 7 15,0 0 22-15,0 0-18 16,0 0 0-16,0 0 9 16,0 0-9-16,0 0-3 0,0 0-1 15,0 0-8-15,0 0 7 16,0 0 20-16,0 0-24 0,0 0 16 15,0 0 12-15,0 0-29 16,0 0 16-16,0 0 5 16,0 0-22-16,0 0 16 0,0 0-5 15,0 0-116-15,0 0-83 16,0 0-169-16,0 0-215 0,0 0-14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6:26.49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9581 0 975 0,'0'0'122'15,"0"0"60"-15,0 0 36 0,0 0-39 16,0 0-42-16,0 0 123 16,-26 41 11-16,-20 26-31 15,7 14-45-15,-7 15-47 16,-7-4-41-16,-6 1-1 0,0-5-31 16,-13-10-31-16,6-8-10 15,-6-7-23-15,-7-8-4 0,0-14 7 16,13-4-14-16,7-15-10 15,13-7 10-15,46-15-32 0,-46 3-5 16,46-3-19-16,-33-40-25 16,20-12 4-16,20-7 34 0,6 4 8 15,0 3 31-15,0 11 0 0,7 8 1 16,-20 33-1 0,6-30-7-16,-6 30 20 0,0 0-16 15,0 0 7-15,0 0 0 16,0 0 0-16,0 0 9 0,0 0 0 15,0 0 8-15,0 30 17 16,0-30 4-16,-19 41-8 0,5-4-2 16,14-37-24-16,-39 44 7 0,0-7-27 15,6-8-68-15,-7-3-155 16,40-26-288-16,0 0-233 0</inkml:trace>
  <inkml:trace contextRef="#ctx0" brushRef="#br0" timeOffset="-1537">8385 1415 651 0,'0'0'119'0,"0"0"5"0,0 0 11 16,0 0 39-16,0 0-8 16,-39-25-24-16,39 25-2 0,0 0-17 15,0 0-3-15,0 0 44 16,0 0-28-16,0 0-29 16,39 36-39-16,1 5 17 0,-1 0-16 15,7-1-15-15,-6 5-11 16,-1-5-26-16,-6 1-1 0,-7-4-4 15,-6-4-2-15,0 0-17 16,-20-33 27-16,6 37-15 0,-6-37 8 16,-19 34-11-1,19-34-2-15,-40 29 12 0,-6-10-21 16,13-5 9-16,-13-6 9 16,46-8-9-16,-52 7 13 0,6-7-6 15,46 0-21-15,-46-3 31 16,46 3-14-16,-46-23-6 0,46 23-9 15,-40-33 27-15,40 33-23 16,-26-41 12-16,26 41-7 0,-26-36 8 16,26 36 2-16,0 0-20 15,-13-37 10-15,13 37 14 16,0 0-32-16,0 0 27 0,0 0-17 16,0 0 1-16,0 0 13 15,0 0-35-15,0 0 15 16,0 0-19-16,0 0 1 0,0 0 5 15,0 0-63-15,0 0-26 16,0 0-130-16,0 0-180 0,0 0-91 16,0 0-50-16</inkml:trace>
  <inkml:trace contextRef="#ctx0" brushRef="#br0" timeOffset="-529">8366 1881 664 0,'0'0'126'16,"0"0"-18"-16,0 0 27 15,0 0-48-15,-53-30-1 0,53 30-44 16,0 0 14-16,-52-26-45 16,52 26-6-16,0 0 2 0,0 0-12 15,-46-33 29-15,46 33-43 16,0 0 19-16,-33-44 0 0,33 44 10 15,-13-44-42-15,13 44 13 16,0 0-3-16,13-48 10 16,-13 48 2-16,0 0 0 0,0 0 7 15,52-34 13-15,-52 34-10 16,53-14 27-16,-53 14-50 16,46 3 47-16,-46-3 16 0,0 0-3 15,52 37 39-15,-52-37-50 16,40 52 72-16,-14-8 26 15,0-3-42-15,-6-1 28 0,-7-3-51 16,0 4 2-16,1-4-8 16,-1-4 23-16,-7 1-7 0,-6-34 6 15,7 40 12-15,-14-10-11 16,7-30-15-16,-19 37-18 0,19-37 2 16,-46 37-1-16,0-15-28 15,0-4-8-15,-14-7 3 16,1-3-22-16,-6-5 31 15,5-6-24-15,1-1 0 0,7-3 4 16,6-12-69-16,0-3-136 16,46 22-178-16,-46-63-222 0,19-3-10 15</inkml:trace>
  <inkml:trace contextRef="#ctx0" brushRef="#br0" timeOffset="1192">8011 1146 415 0,'0'0'23'0,"0"0"45"0,0 0 23 15,0 0-36-15,0 0 2 16,0 0-6-16,0 0 19 0,0 0-17 16,0 0 31-16,0 0-8 15,13 55-18-15,-13-55-3 0,7 52 10 16,-7-52 12-16,-7 52 44 16,7-52-18-16,-13 55-51 0,13-55-38 15,0 0 26-15,-20 55-27 16,20-55 11-16,0 0-9 15,0 0-1-15,0 0-6 0,0 0 13 16,0 0 5-16,-52 30-58 16,52-30 26-16,0 0-48 0,0 0-4 15,0 0 41-15,0 0-40 16,0 0 38-16,-53-55 31 0,53 55-36 16,0 0 7-16,0 0 17 15,0 0-30-15,0 0 55 0,0 0-18 16,-59-19 16-16,0 19 33 15,59 0-33-15,-73 19 13 0,8-5-17 16,12 5 29-16,-6-4-48 16,6 3 0-16,53-18-9 0,-72 15 34 15,72-15-14-15,-59 15-21 16,59-15 23-16,-59 11-3 16,59-11-29-16,0 0 39 0,0 0-20 15,0 0-22-15,0 0 22 16,0 0 21-16,0 0-35 0,0 0-2 15,0 0 16-15,0 0 25 16,0 0-12-16,0 0-37 0,0 0 24 16,0 0 12-16,0 0-2 0,0 0-26 15,59 33 29-15,-59-33-7 16,66 29-13-16,-66-29 7 0,59 19 10 16,-59-19-29-1,0 0 22-15,52 18 3 0,-52-18-20 16,0 0 3-16,0 0 22 15,0 0 10-15,0 0-24 0,0 0 7 16,0 0 4-16,0 0-18 0,0 0 13 16,0 0 35-16,0 0-21 15,0 0-9-15,0 0 40 0,0 0 8 16,40 52-16-16,-40-52 8 16,0 0 8-16,0 0 17 0,0 44-20 15,0-44-1-15,0 0 10 16,-46 37-21-16,0-3 20 15,-13-12 19-15,-14-4-13 0,1 1-7 16,-13-4 12-16,-1-1-5 16,1-3-11-16,13-3 11 0,6-8 5 15,0 0 7-15,14-8 4 16,6-10-48-16,46 18-8 0,-60-48-7 16,21-7-25-16,13-12-4 15,13-11 5-15,13 1-32 0,0-4-41 16,0 3-84-16,13 0-103 15,6 12-102-15,8 3-175 0,-1 8-58 16</inkml:trace>
  <inkml:trace contextRef="#ctx0" brushRef="#br0" timeOffset="1424">7032 850 1666 0,'0'0'320'0,"-7"-48"-9"16,20 11-42-16,7 8-82 15,6 6-50-15,20 9-52 0,13 3-24 16,1 11-16-16,-1 7-32 16,0 11-1-16,-7 8 0 15,1 4-21-15,-14 7-20 0,-12 3-185 16,-14 5-397-16,-13-45-391 15</inkml:trace>
  <inkml:trace contextRef="#ctx0" brushRef="#br0" timeOffset="2472">5770 1305 885 0,'0'0'287'0,"39"-8"0"16,-39 8-30-16,0 0-48 0,0 0-58 15,0 0-50-15,0 0-31 16,0 0-33-16,0 0 67 0,40 22 15 16,-1 4-1-16,-39-26-25 15,46 41-13-15,-13-4-27 16,-33-37-12-16,40 44-26 0,-40-44 5 16,19 48-16-16,-19-48 15 15,-13 41-11-15,13-41-2 16,-52 33-19-16,-1-11 8 15,7-11-25-15,7-11 0 0,39 0-32 16,-40-22 18-16,40 22-37 16,-20-59 24-16,20-7-18 0,20-1 44 15,0 4-4-15,0 8 26 16,-7 10 19-16,0 9 8 0,-7 6 52 16,-6 30-28-16,-6-30-22 15,6 30-9-15,-59 0-7 16,0 11-4-16,-1 12 41 0,1 6 10 15,0 1-19-15,13-1-9 16,46-29-8-16,-39 45-7 16,19-8 1-16,20-37 8 0,26 51 1 15,14-10-13-15,6-11-5 16,13-5 13-16,0-6 12 0,0-1 19 16,-6 1-10-16,-7-8-8 15,-7-4 11-15,-39-7-17 16,40 11 34-16,-40-11 14 0,0 0-14 15,0 0-5-15,0 0-29 16,0 0-2-16,-66 37 3 0,-6-3 16 16,-7-1 3-16,-13-4 12 15,6 1-36-15,-12-1-10 16,6-6 12-16,0-1-5 16,13-7-9-16,13-8-2 0,7-7 3 15,13-4 4-15,7-7-18 16,39 11-44-16,-20-40-31 0,20-1 15 15,13 4 25-15,-13 37 13 16,39-37 4-16,-39 37 13 0,53-26 5 16,-14 15 14-16,-6 11 3 15,0 15-2-15,-33-15 40 0,33 48 30 16,0 0 25-16,-20 7 3 16,0 8 4-16,-13 0 17 15,-13 7-14-15,-13-3-8 16,-20-5-22-16,-20 1-45 0,-19-7-23 15,-7-16-23-15,0-6-82 16,0-20-128-16,13-10-79 0,6-11-97 16,8-23-241-16,12-14-291 15</inkml:trace>
  <inkml:trace contextRef="#ctx0" brushRef="#br0" timeOffset="3667">4817 920 1351 0,'0'0'269'0,"0"0"-22"16,0 0-8-16,0 0-77 16,0 0-58-16,0 0-19 15,0 0 13-15,0 0 19 0,0 0 13 16,-39 45 12-16,-1-1-16 16,-6 4 6-16,0 0-7 15,0 7-25-15,-6 1 13 0,6 3-10 16,-13 0-10-16,0 0-20 15,-7-7 3-15,0 0-21 0,-6-1 7 16,0-6 3-16,-7-8-19 16,0 0 7-16,-13-8-9 0,0-3-9 15,-7-7 0-15,-6-5 5 16,-7-3-35-16,1-3 12 0,-8-1-11 16,-5-3 4-16,-1-4-3 15,0 0-4-15,13 0-1 16,7 0-2-16,6-4 12 0,14-3-7 15,13 3-21-15,13-3 19 16,13 3-8-16,46 4-1 0,0 0 12 16,-46 0-22-16,46 0 2 15,0 0-30-15,0 0-11 0,0 0 9 16,0 0-3-16,0 0 19 16,0 0 1-16,0 0-1 0,0 0 9 15,0 0 3-15,0 0 12 16,0 0 9-16,0 0-10 0,-14 41 13 15,14-41-15 1,7 44 17-16,-7-44-1 0,13 41-12 16,-13-41 5-16,0 0 4 15,0 40-27-15,0-40 1 0,0 0 4 16,-20 45 10-16,20-45 0 16,-46 37-4-16,7-15 8 0,39-22-15 15,-46 11-5-15,46-11-43 16,-46-11-49-16,46 11-8 0,-39-37 8 15,19-8-22-15,13-10 47 16,14 3 27-16,13 1 21 0,-1 6 27 16,-19 45 5-16,33-44 8 15,-33 44-6-15,0 0-4 16,0 0 24-16,0 0 1 0,0 0 41 16,0 0-6-16,0 0 14 15,0 0 29-15,26 37-24 0,-26-37-5 16,-13 48-28-16,-6-11-10 15,19-37-1-15,-53 37-15 16,-6-11-7-16,6-12 8 0,1-10-8 16,6-8-8-16,46 4-36 15,-59-29-27-15,59 29 34 0,-46-52 8 16,19 11 12-16,27 41 6 16,-13-48-8-16,13 48 19 0,0 0-11 15,0 0 8-15,0 0 3 16,0 0 4-16,0 0 24 15,0 0-2-15,0 0-10 0,0 0 14 16,33 67-13-16,-13-12 2 16,-14-7 1-16,-12 4 1 0,-1-8 0 15,7-44-5-15,-33 52-7 16,33-52-1-16,-59 41 0 0,13-19-3 16,-6-22-10-16,12-18-18 15,-6-19-66-15,13-11 36 0,7-4 32 16,-7 0 9-16,13 4 22 15,20 48 43-15,-13-41 9 16,13 41-2-16,0 0-5 16,0 0-24-16,0 0 5 0,0 0 40 15,0 0 38-15,-46 26-15 16,13 15-51-16,1 7-13 0,-1 7-6 16,-13 1-56-16,0-8-93 15,6-8-112-15,-6-10-127 0,46-30-263 16,-52 7-357-16</inkml:trace>
  <inkml:trace contextRef="#ctx0" brushRef="#br0" timeOffset="3923">2701 695 2180 0,'46'-55'265'0,"-6"-5"46"16,-1 1-36-16,1 4-52 16,-8 7-65-16,1 11-50 0,0 11-27 15,0 11-22-15,-7 12-19 16,7 6-6-16,-33-3-10 0,26 45 1 16,-6 3-8-16,-7 3-10 15,-13 1 5-15,0 4-80 16,-19 3-129-16,-8 0-168 0,-25-4-450 15</inkml:trace>
  <inkml:trace contextRef="#ctx0" brushRef="#br0" timeOffset="4243">1321 954 2436 0,'0'0'260'0,"0"0"68"16,0 0-39-16,0 0-97 0,0 0-74 15,66 18-45-15,-20-7-21 16,-46-11-21-16,53 15-6 0,-53-15-9 16,0 0 1-16,39 4 2 15,-39-4-13-15,0 0-6 0,0 0-16 16,39-45 1-16,-19 1 7 15,-7 0 5-15,0 7 3 0,-13 37 4 16,0-37-4-16,0 37-3 16,0 0-14-16,0 0-5 15,0 0-107-15,0 0-123 0,0 0-231 16,0 0-564-16</inkml:trace>
  <inkml:trace contextRef="#ctx0" brushRef="#br0" timeOffset="5071">309 1212 1411 0,'0'0'361'15,"0"0"-20"-15,0 0-14 16,0 0-72-16,0 0-72 16,0 0-65-16,0 0-3 0,0 0-2 15,0 0-7-15,0 0-18 16,33-18-50-16,7-8-6 16,12 0-18-16,-6-7-9 0,7-4-3 15,-7-8 12-15,-7-3-17 16,1-3 3-16,-14-5 0 15,-6-3 0-15,-7 4 5 0,-7 7-17 16,-12 7 17-16,-7 12-5 16,13 29-4-16,-40-12 4 0,-12 20-8 15,-14 14 8-15,-6 11-11 16,-1 8 18-16,1-4-7 0,6 7 5 16,7-7 5-16,13 0 18 15,46-37 4-15,-46 48-19 16,20-11 9-16,26-37-9 0,-7 48 48 15,20-4 13-15,14-3 16 16,6-4-52-16,6 4-6 0,-39-41-10 16,59 62 14-16,-19-14-13 15,-8 1 0-15,-5 2 5 0,-21-3-11 16,1 0-8-16,-7-48 7 16,-7 59-13-16,7-59 13 0,-26 52-34 15,26-52-45-15,-20 37-62 16,20-37-42-16,0 0-33 0,0 0-99 15,0 0-152 1,0 0-335-16,0 0-193 0</inkml:trace>
  <inkml:trace contextRef="#ctx0" brushRef="#br0" timeOffset="5388">0 2302 2277 0,'0'0'283'0,"0"0"35"15,0 0-53-15,0 0-81 16,46 7-59-16,0-7-58 0,7-11-11 16,-7-3-33-16,0-1 3 15,0 0-14-15,-46 15 18 0,39-26 34 16,-39 26-7-16,0 0-16 15,20-37-25-15,-20 37 24 0,0 0 20 16,-13-37-8-16,13 37-31 16,0 0-8-16,-46-14-10 0,7 10 7 15,39 4-21-15,-40 7-34 16,40-7-149-16,0 0-155 16,0 0-293-16,0 0-496 15</inkml:trace>
  <inkml:trace contextRef="#ctx0" brushRef="#br0" timeOffset="6343">1354 839 821 0,'0'0'214'0,"0"0"30"16,-39 0-24-16,39 0-58 0,0 0-9 15,0 0-3-15,0 0-21 16,-13 41-26-16,13-41 5 0,19 48-23 15,-19-48-10-15,33 44-25 16,7-14-21-16,6-8-12 0,-7-11-10 16,0-4-13-16,1-7 21 15,-1-7-15-15,7-8 7 0,-13 0-16 16,0-3 19 0,-33 18-22-16,33-45 15 0,-13 9-13 0,-7-1 18 15,-13 7 14 1,0 30 8-16,-13-37-3 0,13 37 2 15,-33-26 1-15,0 15-22 16,-7 7 1-16,-6 12-9 0,-6 10-3 16,-1 1 15-16,7-1 4 15,7-3 9-15,6 4 2 0,33-19 5 16,0 0-19-16,0 0-8 16,-20 36-1-16,20-36 17 0,0 0-10 15,0 0-14-15,40 15 3 16,6-18-13-16,-7-9-4 0,-6-2 14 15,0-5-6 1,-33 19-8-16,20-37 3 0,-14 4 1 16,-6 33 5-16,-20-26 12 15,20 26-10-15,-46-15 3 0,0 15 3 16,-6 4 12-16,12 7 14 16,8 4 2-16,-1 0 8 0,33-15 22 15,-33 29 14-15,33-29-18 16,-13 37-34-16,13-37-18 0,0 0 3 15,13 41 0-15,-13-41 7 16,0 0 0-16,39 29-3 0,-39-29-9 16,46 11 0-16,-46-11 0 15,40-11 11-15,-40 11-11 16,0 0 0-16,26-44 0 16,-13 7 14-16,-13 37 29 0,-6-33-13 15,6 33-18-15,0 0-6 16,-46-11 2-16,6 11 1 0,7 7-9 15,33-7 0-15,-39 19 0 16,39-19 2-16,-33 33-68 0,33-33-119 16,0 0-280-16,0 37-413 15</inkml:trace>
  <inkml:trace contextRef="#ctx0" brushRef="#br0" timeOffset="7551">2898 754 458 0,'0'0'33'0,"0"0"13"0,0 0 30 16,0 0 16-16,0 0 34 15,0 0 52-15,0 0 33 0,0 0-32 16,0 0 25-16,0 0-38 16,0 0-36-16,0 0-74 15,0 0-36-15,0 0 19 0,0 0-14 16,-13-37-9-16,7 8-3 16,6 29-10-16,0-41-14 0,0 8 33 15,0 33-31-15,6-37 13 16,-6 7-13-16,0 30 5 0,13-29-18 15,-13 29 25-15,0 0-16 16,20-30 26-16,-20 30-22 0,0 0-2 16,33-26 14-16,-33 26 14 15,0 0-25-15,26-18 19 0,-26 18-11 16,0 0 38 0,0 0-21-16,0 0 36 0,0 0-14 15,0 0-15-15,0 0 12 16,0 0 3-16,33-19 2 0,-33 19-4 15,0 0 3-15,0 0-13 16,0 0-9-16,0 0 0 0,0 0-21 16,0 0-2-16,0 0-7 15,0 0 19-15,0 0 8 16,0 0-11-16,0 0 16 0,0 0 7 16,26 30-4-16,-26-30 15 0,0 0-16 15,33 33 6-15,-33-33 8 16,0 0 2-16,27 37-4 15,-27-37 3-15,13 30-7 0,-13-30 0 16,0 0-12-16,0 0 9 16,13 33-2-16,-13-33-7 0,0 0-2 15,6 29-13-15,-6-29-11 16,0 0 0-16,0 0 14 0,0 0 1 16,0 0-11-16,0 0-34 15,0 0-52-15,0 0-72 0,0 0-108 16,0 0-255-16,0 0-190 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0:02.34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2846 288 105 0,'0'0'39'0,"19"-56"-15"16,-19 56 37-16,0-52 8 16,0 52 48-16,-6-48-1 0,6 48-15 15,0 0 1-15,0 0 47 16,0 0 4-16,0 0 36 0,-59-8 6 16,59 8-121-16,-73 15 14 15,14 3-17-15,13 1-51 0,46-19 24 16,-59 26-1-16,59-26-15 15,-59 49-40-15,59-49 17 0,-39 59 5 16,19-4-31 0,13-3 32-16,7 0 6 0,20-4 27 15,-20-48-49-15,46 51-9 16,0-14-49-16,0-14 5 0,0-12-8 16,0-15 52-16,-7 0 1 15,-39 4 4-15,60-37-16 0,-60 37 2 16,46-59 45-16,-20 0-12 15,-13 7-3-15,-13 1 41 0,-7 6 48 16,7 45-23-16,-52-55-10 16,-1 14-26-16,-6 14 4 0,0 13-9 15,0 6 2-15,6 5-8 16,1 14-42-16,52-11 46 16,-53 22-9-16,53-22-14 0,0 0-7 15,-39 60-17-15,26-12 8 16,13-48 15-16,26 52 12 0,-26-52-21 15,66 48-27-15,-7-26 2 16,6-7-21-16,1-15-2 0,6-4-24 16,1-7 9-16,-1-11 30 15,-6-4 25-15,-7-7 8 0,-20 3-17 16,-39 30-2-16,33-52 109 16,-33 52-38-16,-13-48 15 0,13 48-23 15,-79-27 15 1,-13 13-34-16,-6 10-9 0,-8 8-13 15,8 7 24-15,6 0-5 16,6 5 18-16,1-2-18 0,19 1-7 16,14 0-20-16,52-15-7 15,-53 15 15-15,53-15-14 0,0 0 10 16,0 0-5-16,0 0 2 16,-6 51-50-16,6-51-6 0,0 0-13 15,72 30 14-15,0-23 11 16,0-10 4-16,-12-5 40 0,-1-3-5 15,-59 11-1-15,46-22 27 16,-46 22 11-16,0 0-25 16,0-55 0-16,0 55-4 0,-59-61 23 15,-14 21-5-15,-6 7-33 16,-19 3 28-16,-1 4 5 0,-6 4 2 16,0 0 2-16,6 7 30 15,1 0 3-15,12 8-25 0,8 7-29 16,12 7 3-16,13 12 45 15,7 14-53-15,46-33 16 0,-46 67 12 16,27-5-41-16,12 2 17 16,20-5-15-16,13-3 35 0,7-1-8 15,0-11 6-15,-33-44-2 16,53 52-38-16,-53-52-14 16,46 30 1-16,-46-30-20 15,0 0-16-15,0 0 32 0,26-45-11 16,-19-3 4-16,-27-3-13 15,-13-9-5-15,-13 1 20 0,-7 4 65 16,-12 10 14-16,-1 4-5 16,-6 15-7-16,-1 8-4 0,1 7 0 15,-13 14-12-15,6 5 20 16,0 10 33-16,7 4-15 0,6 0-21 16,13-3-20-16,53-19-17 15,-52 33 21-15,52-33 2 16,-40 53-4-16,40-53 14 0,-19 59 13 15,19-11-2-15,0-48-9 16,26 48-18-16,-26-48 10 0,0 0-21 16,53 41 15-16,-53-41-12 15,0 0 17-15,0 0-84 0,0 0-16 16,0 0 20-16,0 0 24 16,-40-59 53-16,40 59 22 0,-85-34-21 15,12 20 31-15,1 10 22 16,6 15-9-16,1 4-2 15,19 7-20-15,46-22 0 0,-73 33-19 16,73-33 18-16,-46 56 4 16,46-56 53-16,-13 66-50 0,20-11 4 15,-7-55-21-15,52 52-11 16,8-14-12-16,12-16-1 0,7-11-15 16,6-11-55-16,1-7 3 15,-1-11 11-15,-6-5 30 0,-7-7 0 16,-13-3-7-16,-13-12-26 15,-13-6-17-15,-13-1 4 16,-20 52 72-16,-20-63 32 0,20 63 8 16,-59-44-42-16,0 29 17 15,0 19 27-15,-7 14-23 16,13 8 15-16,53-26 27 0,-65 66-4 16,25-6 2-16,21-12 4 15,12 0-21-15,7-48 5 0,20 60-5 16,13-16-22-16,6-11-6 15,20-11 10-15,20-7-9 0,6-15-23 16,21-7-19-16,12-8-2 16,0-7-5-16,0-8 37 0,1-10-34 15,-14-2 3-15,-20-6 3 16,-12 7 34-16,-21 8-10 0,-52 33-7 16,33-48 4-16,-33 48 10 15,0 0 6-15,-53-18 0 0,-19 14 6 16,-13 15-4-16,-7 11 2 15,0 4-2-15,6 7-3 16,7-7-22-16,14 7 9 0,6-3 21 16,59-30-18-16,-53 53 9 15,27-9 25-15,26-44-9 0,13 48-27 16,-13-48-14-16,79 41-15 16,0-19-1-16,6-11 7 0,14-11 17 15,-1-7-11-15,7-5 24 16,7-10-16-16,-13 0 1 0,-14-7 0 15,-6-8-11-15,-27-9-8 16,-6-5-25-16,-19-9 25 16,-27 1 10-16,-20-7 43 15,-13 10-19-15,-19 12 34 0,-21 15-8 16,-12 10 18-16,-14 12-16 16,-12 14 26-16,-14 8 17 0,13 11-20 15,7 11-42-15,13 11-21 16,13 11 36-16,20 0-15 0,6 7 11 15,27-3 3-15,13 5-8 16,26-13 14-16,20-3-10 0,26-8-15 16,20-11-1-16,19-7 13 15,14-7-16-15,6-8 3 16,7-7-7-16,7-12-32 0,-7-7-1 16,-1-10-4-16,-5-9 8 15,-8-6-6-15,-19-8-9 0,-19-8 21 16,-27 1 11-16,-20-2 16 15,-26 57 33-15,-7-59-40 0,7 59 19 16,-78-22 3-16,-1 26-7 16,0 22 25-16,7 14 4 0,-7 12-4 15,6 1-11-15,14-2-6 16,7 1 4-16,12 0-16 0,14-8 17 16,26-44-11-16,-13 56 7 15,13-8 19-15,0-48-24 16,0 0 1-16,66 37-18 15,6-23 2-15,0-14-19 0,14-7 4 16,-1-11-6-16,0-12 4 16,1-7-22-16,-1-15-11 0,-6-10 14 15,-13-5 11-15,-7 4 1 16,-20 8 42-16,-19 6 25 0,-20 49 24 16,0 0-22-16,-66-26 19 15,-19 33-24-15,-14 23-10 0,-12 15-9 16,-8 7 21-16,8 7-16 15,-1 11-28-15,7-3 24 16,6 7-23-16,7-4 4 0,13-6 9 16,20-5-3-16,20-4 14 15,26-11-20-15,13-44-15 0,0 0-16 16,72 41-7-16,7-30-11 16,13-11-24-16,13-18 25 0,7-8 16 15,13-11-26-15,13-15-47 16,0-14 18-16,-7-13-12 0,-6-10 74 15,-20 1 42-15,-26 10-22 16,-20 4 50-16,-20 15 60 0,-39 59-83 16,0 0 62-16,0 0-21 15,-78-11-12-15,-8 33-16 16,-6 19 0-16,-6 14-1 16,-1 1-9-16,14 7-16 0,-1-4-9 15,14-8-14-15,19-3 10 16,53-48 4-16,-46 53 0 0,46-53 8 15,0 0 23-15,-6 56-26 16,6-56-28-16,59 29-18 0,7-22-1 16,12-18-18-16,1-11-8 15,0-11-13-15,-7-5 31 0,-6-6 2 16,-13-12 8-16,-7-3 1 16,-20 0 39-16,-6 0-19 15,-7 11 46-15,-13 48 58 0,6-52 37 16,-6 52-52-16,0 0-15 15,-6-40-30-15,6 40-25 0,0 0 0 16,0 0 0-16,0 0 5 16,0 0 12-16,0 0-6 0,0 0-22 15,-46 25 7-15,46-25-2 16,0 0 6-16,-46 56-21 0,46-56 17 16,0 0-65-16,-40 55 22 15,40-55-42-15,0 0 20 0,0 0 22 16,0 0-9-16,60 22 9 15,-8-25-34-15,7-12 45 16,-13-11-41-16,0-11 25 0,0-11-2 16,-6 4 45-16,-7-9 9 15,-7 12 26-15,-26 41-33 16,13-48 36-16,-13 48-2 0,13-44 35 16,-13 44 54-16,0 0-43 15,0 0-21-15,0 0-52 0,7-41-21 16,-7 41 62-16,0 0-64 15,0 0 18-15,0 0 33 0,0 0-41 16,0 0 0-16,0 0 4 16,0 0 9-16,0 0 19 15,0 0-51-15,0 0 56 0,0 0-24 16,0 0-5-16,0 0 11 16,0 0 33-16,0 0-52 0,0 0 16 15,33-44-37-15,-33 44 34 16,0 0 31-16,0 0-6 0,0 0 36 15,0 0 10-15,0 0-23 16,0 0-30-16,0 0-26 0,-79 22-1 16,0 11 12-16,-7 8 17 15,-12 3-24-15,-1 4 20 0,-12 1-12 16,-8 0 17-16,8-5 18 16,-1 0-37-16,7 1-9 0,6-1-19 15,1 0 21-15,12-7 2 16,14 4-3-16,13-12 23 15,6 1-25-15,53-30 31 0,0 0-72 16,-46 29 10-16,46-29 15 16,0 0-6-16,0 0 15 15,0 0-21-15,0 0 15 0,0 0-3 16,66-11 31-16,-7-3 1 16,-59 14 2-16,53-19-23 0,-53 19 23 15,0 0 1-15,46-22 19 16,-46 22 23-16,0 0 68 0,0 0-62 15,0 0 24-15,0 0-78 16,0 0-2-16,-53-22 1 16,0 11 0-16,-6 7-9 0,0 4 5 15,-13 4-22-15,6 3 19 16,0 1-14-16,14 3 26 0,52-11-1 16,-59 14-8-16,59-14 13 15,0 0-1-15,0 0-1 0,0 0 5 16,0 0 2-16,0 0-25 15,79 15 25-15,6-11-7 0,0-8-17 16,14-3 24-16,-7-1 6 16,7-3-15-16,-7-3-23 0,-14 6-2 15,-5-7 16-15,-21 4 0 16,-52 11 28-16,0 0-28 16,46-33 6-16,-46 33-10 0,0 0 4 15,-13-48 7-15,13 48 7 16,-66-41-22-16,1 19 5 0,-8 7 6 15,-5 8-14-15,-1 7 6 16,-7 7-8-16,7 1 5 0,1-1 11 16,-1 4-3-16,20-3 12 15,6-1-12-15,53-7 2 0,-46 7-2 16,46-7 6-16,0 0 1 16,0 0-34-16,0 0-11 0,0 0-58 15,0 0 29 1,-26-48 44-16,26 48 0 0,-20-59-4 15,13 4-20-15,-6 2-10 16,0 5 12-16,13 48 25 0,-26-55 17 16,-7 10-3-16,33 45 37 15,-46-33-26-15,-7 11 12 0,1 7-11 16,-1 8-6-16,1 3 0 16,-1 4-9-16,1 0 31 0,-1 0-48 15,53 0 26-15,-72 4 18 16,19-8-37-16,53 4 42 0,-59-4-23 15,59 4 0-15,0 0 31 16,-53-25-15-16,53 25 5 16,0 0-25-16,0 0 1 0,-19-52-18 15,19 52 14-15,0 0 10 16,0 0 5-16,0 0-25 0,72-45 17 16,-6 20 25-16,-7 10-13 15,7 7 3-15,6 1-10 0,0 7-17 16,0 0 28-16,7 0-35 15,-13 0 31-15,-13 4-7 0,-1-1-5 16,-52-3 14-16,53 4-14 16,-53-4 6-16,0 0-6 0,46 15-19 15,-46-15 12 1,59 29 13-16,-59-29-1 0,46 45-1 16,-46-45 1-16,66 37-5 15,-14-8 13-15,1-10 2 0,-1-4-19 16,1-4-5-16,6-8-5 15,-6 1 7-15,-1 3 13 0,1-3 12 16,-1 3-22-16,1-7 7 16,6 4-10-16,0-8-6 0,7 4 13 15,-7 0-3-15,7 0 3 16,-7 0 0-16,0 0-22 0,-13 0 38 16,-46 0 2-16,53 0-21 15,-53 0 15-15,46 0 10 16,-46 0-50-16,0 0-3 0,0 0 64 15,0 0-59-15,0 0 6 16,0 0-19-16,0 0 68 0,46 12-27 16,-46-12 26-16,0 0-22 15,52 18-19-15,-52-18 50 0,46 19-44 16,-46-19 3-16,46 14 9 16,-46-14-33-16,46 11 47 0,-46-11-25 15,0 0-13-15,0 0 43 16,0 0-9-16,0 0-5 15,0 0 18-15,0 0-18 0,0 0-5 16,0 0-10-16,0 0 17 16,0 0-12-16,0 0-170 0,0 0-116 15,0 0-100-15,0 0-37 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6.2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152 478 946 0,'0'0'160'0,"0"0"7"16,0 0 20-16,26 7 23 0,-26-7 24 15,0 0-86-15,0 0-82 16,33 37-41-16,-33-37-12 0,0 0 8 16,0 0-21-16,33 30-3 15,-33-30 10-15,0 0 13 0,0 0-4 16,0 0-28-16,39-15 14 16,-39 15 30-16,0 0-10 0,26-41-22 15,-13 12 40-15,-13 29 79 16,0 0-11-16,0-31-30 0,0 31-42 15,0 0-3-15,0 0-47 16,0 0-6-16,-46 4 14 16,-6 7-16-16,6 5-67 0,6-2-75 15,1 1-110-15,6 0-148 16,33-15-147-16</inkml:trace>
  <inkml:trace contextRef="#ctx0" brushRef="#br0" timeOffset="373">0 128 1309 0,'0'0'135'16,"0"0"-28"-16,0 0-61 0,0 0 19 15,0 0 61-15,0 0-37 16,46-18-52-16,-46 18-7 0,46-11-13 16,-6 7-4-16,-40 4-6 15,0 0 72-15,0 0 48 0,0 0-82 16,0 0-18-16,26-38 30 16,-26 38 32-16,7-37 16 0,-7 37 33 15,0 0 2 1,0 0-44-16,0 0-43 0,-27-22-30 15,27 22-14-15,-46 0 5 16,46 0-14-16,-26 8-7 0,26-8-21 16,0 0-112-16,0 0-144 15,0 0-170-15,0 0-106 0,0 0-71 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2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4527 1515 1401 0,'0'0'179'0,"0"0"84"0,0 0-26 16,0 0-41-16,0 0-29 16,0 0-56-16,0 0-72 15,-26 18-8-15,-7-7-9 16,-6-11-22-16,6-4-51 0,6-3-43 16,27 7-31-16,0 0-12 15,-32-33 3-15,18 3 30 0,21 1 24 16,-7 29 61-16,26-34-15 15,7 12 34-15,-33 22-3 0,33-3 3 16,-33 3 41-16,33 14 42 16,-33-14 19-16,20 41-19 0,-14-4 4 15,-6 4-6-15,-13-1-20 16,0 1-11-16,-7-4-8 0,-13 0-19 16,0-8-18-16,-6-3-10 15,-14 0-88-15,1-11-115 16,-7-8-189-16,6-3-108 0,7-4-30 15</inkml:trace>
  <inkml:trace contextRef="#ctx0" brushRef="#br0" timeOffset="268">3870 746 991 0,'0'0'79'0,"0"0"99"0,0 0 145 16,0 0-27-16,0 0-73 16,20 59-67-16,-1 8-60 0,14-1-38 15,0 4-50-15,0 4 3 16,6-7 8-16,-6-1-25 0,-6-7-156 15,-8-10-161-15,-6-5-219 16,1-11-128-16</inkml:trace>
  <inkml:trace contextRef="#ctx0" brushRef="#br0" timeOffset="1211">3712 794 1112 0,'0'0'91'16,"0"0"150"-16,0 0-17 0,13 45-76 16,7 6-17-16,0 5-46 15,6 3 1-15,-6 0-55 16,0-4-15-16,-1-3 16 0,-12-11-16 15,-7-4-4-15,0-8-12 16,-20 1-9-16,20-30 16 0,-46 29-7 16,7-14-66-16,-1-8 10 15,-6-7-42-15,7-7-25 0,6-11-45 16,0-5 51-16,33 23 46 16,-26-37 14-16,26 37 50 0,-20-36 0 15,20 36-15-15,0 0 13 16,0 0 18-16,0 0-28 15,0 0 30-15,33-12 9 0,-33 12-26 16,39 15 34-16,-39-15-28 16,33 30-4-16,-33-30 30 0,0 0 2 15,20 29 1-15,-20-29 13 16,0 0 7-16,0 0-14 0,0 0-24 16,0 0 1-16,-26 30-4 15,26-30 10-15,-40 18-61 0,7-18 16 16,33 0-30-16,-39-11 32 15,39 11-5-15,-33-14 24 0,33 14 8 16,0 0-22-16,-33-19 42 16,33 19-47-16,0 0 14 15,0 0 6-15,0 0 2 0,0 0 29 16,-6 41 5-16,6-8-16 16,0-33 12-16,13 41-27 0,0-12 9 15,-13-29-24-15,0 0 34 16,13 30-31-16,-13-30 31 0,0 0-19 15,-26 29-13-15,-7-10 34 16,0-12-12-16,-6 0-28 0,-7-7-7 16,0-3-21-16,0-8 40 15,6 0-10-15,1 0-8 0,13-4 18 16,26 15 7 0,-33-11 3-16,33 11-14 0,0 0 11 15,0 0 0-15,0 0-19 16,0 0 19-16,-33 0 20 0,33 0 33 15,0 0-38-15,0 0 19 16,-33 40 46-16,13-6-26 0,1-5 47 16,5 4-45-16,1 4 28 0,0-3 33 15,7 3-25-15,-8-8-4 16,8 4-4-16,-7 1 7 0,13-34-12 16,-20 37-31-16,20-37-6 15,-26 29-18-15,26-29-31 16,-40 15 33-16,40-15-31 0,-33-8 53 15,33 8-11-15,-32-29-21 0,5-4 10 16,8-12-15 0,5-3-11-16,1-11 15 0,13 0-27 15,7-4 19-15,-7 0-7 16,13 4-55-16,7 4-47 0,-1 0-144 16,8 3-165-16,6 4-172 15</inkml:trace>
  <inkml:trace contextRef="#ctx0" brushRef="#br0" timeOffset="1404">3443 709 2323 0,'0'0'232'16,"0"0"22"-16,0 0-92 0,0 0-73 15,0 0-54-15,0 0-185 16,0 0-167-16,0 0-293 0,0 0-48 16</inkml:trace>
  <inkml:trace contextRef="#ctx0" brushRef="#br0" timeOffset="1628">3101 986 1446 0,'-13'-29'311'16,"13"29"12"-16,0 0-48 0,0-34-91 15,0 34-97-15,0 0-3 16,46-11-45-16,7 15-13 0,-7 7-20 16,-7 8 5-16,-6 7-11 15,-7-1 0-15,-19 9-27 0,-14 3-138 16,-13-4-213-16,-12-4-213 15,-1-3-152-15</inkml:trace>
  <inkml:trace contextRef="#ctx0" brushRef="#br0" timeOffset="1845">4711 0 2456 0,'0'0'42'15,"-66"66"-14"-15,-19 5 2 16,-7-5-22-16,-20 8 5 0,-13 0-13 16,1 7-224-16,-21 0-346 15,0 1-211-15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7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9222 850 744 0,'0'0'195'16,"0"0"69"-16,0 0 9 15,0 0-34-15,0 0-74 0,0 0-75 16,0 0-42-16,0 0-25 0,0 0 0 15,0 0 151-15,-7 29-65 16,14 12-30-16,-1 11-35 0,7 7-24 16,7 0 7-16,0 0-10 15,-1 4-4-15,1-4-8 16,0-4-8-16,-7-3-3 0,0-8-101 16,-6-10-117-16,-1-5-104 0,-6-29-121 15,0 30-46-15,0-30 28 16</inkml:trace>
  <inkml:trace contextRef="#ctx0" brushRef="#br0" timeOffset="496">8834 872 681 0,'0'0'58'15,"0"0"17"-15,0 0 58 0,13 48-2 16,7-4 21-16,13 1-26 0,-1 6-36 16,-5-3-45-16,6 0-3 15,-14-7-35-15,-19-41 26 0,20 44-6 16,-20-44 21-16,7 45 5 0,-7-45-44 15,-20 37-5-15,20-37-7 16,-53 29-22-16,-6-7-57 16,0-14 1-16,6-8 4 0,7-8-23 15,7-3 47-15,0-3-14 0,39 14-6 16,-40-34 52-16,40 34-8 16,-20-29 42-16,20 29-30 0,0 0 24 15,0 0 23-15,0 0-26 0,0 0 36 16,0 0-11-16,0 0 125 15,40 11-28-15,-40-11 32 0,33 29-4 16,-33-29 4-16,13 45-18 0,-13-12 6 16,-13-4-35-16,13-29-38 15,-53 41-33-15,1-11-21 16,-1-4-11-16,-6-4-12 0,0-4-111 16,6-7-122-16,7-3-189 0,13-12-95 15,33 4-42-15</inkml:trace>
  <inkml:trace contextRef="#ctx0" brushRef="#br0" timeOffset="904">9379 0 917 0,'0'0'182'16,"0"0"44"-16,0 0 1 0,27 44-25 16,-27-44-72-16,-14 52-48 15,-18-11-21-15,-14-12-30 0,-7 5-20 16,0-9-1-16,-6 5 7 0,0-8-11 16,7-7 0-16,-1 0-6 15,7-8-7-15,7-7-75 0,39 0-38 16,0 0-14-16,-53-26 43 15,53 26 42-15,0 0 18 0,0 0 49 16,-26-40 18-16,26 40 6 16,0 0-16-16,0 0 41 0,0 0 16 15,0 0 68-15,0 0 13 0,0 0-58 16,-46 22-43-16,46-22-5 16,-40 37-47-16,40-37-2 0,-46 37-13 15,46-37-3-15,0 0 7 0,-39 37-8 16,39-37-101-16,0 0-146 15,0 0-287-15,0 0-93 0</inkml:trace>
  <inkml:trace contextRef="#ctx0" brushRef="#br0" timeOffset="1504">7322 1227 598 0,'0'0'224'15,"0"0"17"-15,0 0-24 0,0 0 18 16,0 0-23-16,0 0-12 15,0 0-20-15,0 0-91 0,0 0-59 16,0 0-4-16,0-41-14 0,14-3-34 16,5-4 2-16,1 0-1 15,6 7 1-15,7 8 1 0,-7 7 4 16,7 11-2-16,0 11 11 0,0 15 37 16,6 8-56-16,-6 3 13 15,0 8 4-15,0 3-1 0,-7-4-1 16,-26-29 10-16,33 37-10 0,-33-37 19 15,20 30-9-15,-20-30 13 16,0 0-16-16,0 0 18 16,0 0-13-16,0 0 7 0,0 0 2 15,0 0-5-15,0 0-6 0,0 0 8 16,0 0-17-16,0 0 12 16,0 0 31-16,0 0-14 0,0 0 17 15,0 0-1-15,-33 0 5 16,-13 15 40-16,7 11 24 0,-7 3-9 15,0 8-3-15,-7 0-8 0,0 4-23 16,1-1-2-16,-1-3-21 16,1-4-15-16,-1-3-15 0,1-4-1 15,-1-8-8-15,0 1 0 16,7-8-19-16,-1-4-94 0,8-7-76 16,0-3-116-16,39 3-123 15,-46-11-36-15,46 11 12 0,0 0-24 16</inkml:trace>
  <inkml:trace contextRef="#ctx0" brushRef="#br0" timeOffset="1768">7362 1781 769 0,'33'-4'82'16,"-33"4"47"-16,0 0-16 15,46-33-46-15,-46 33-22 0,52-45-9 16,-12 9 82-16,-1 6 33 0,1 12 13 16,-8 6-4-16,1 9 26 15,-33 3-8-15,33 7-9 0,-33-7-23 16,20 30-57-16,-20-30-43 0,0 44-20 16,-20-7-11-16,-6-7-15 15,-14-1-134-15,-6-3-146 0,-6-8-182 16,-1-7-125-16,7-11 3 15</inkml:trace>
  <inkml:trace contextRef="#ctx0" brushRef="#br0" timeOffset="1997">6907 624 1257 0,'0'0'245'16,"0"0"44"-16,0 0-36 16,-6 41-50-16,12 7-54 15,-6 0-34-15,14 7-64 0,-1-3 1 16,0 0-29-16,0 0-10 0,-6-4-115 16,-1-4-118-16,-6-3-208 15,-6-4-138-15,-1-8-61 0</inkml:trace>
  <inkml:trace contextRef="#ctx0" brushRef="#br0" timeOffset="2436">6723 924 1157 0,'0'0'81'0,"0"0"98"0,0 0 61 15,-52 0-31-15,12 11-34 0,1 11-30 16,39-22-60-16,-39 41-31 16,12-1-20-16,8-7-11 0,5 1-9 15,1-5-7-15,13-29-18 0,7 41 4 16,-7-41-26-16,26 41-15 16,-26-41-41-16,0 0 7 0,40 22-8 15,-40-22 25-15,46 14 29 0,-46-14 23 16,0 0 6-16,0 0 10 15,0 0 28-15,0 0-26 16,0 0-10-16,0 0 30 0,-40 37 24 16,-12-7 19-16,-1 3-26 0,-6 4 17 15,6 0-15-15,7 0 9 16,7-4 49-16,6 4-39 0,13-4-4 16,14 1 4-16,6-1-16 0,0-33-22 15,33 41 3-15,13-16-14 16,0-6-5-16,6-8-9 0,7-7 6 15,-6-4-13-15,-7-4-42 0,6-7-39 16,-12-4-52-16,-40 15-124 16,39-44-175-16,-12 0-113 15</inkml:trace>
  <inkml:trace contextRef="#ctx0" brushRef="#br0" timeOffset="2637">6217 521 1896 0,'0'0'39'15,"0"0"58"-15,0 0 62 0,0 0-10 16,0 0-49-16,0 0 4 16,0 0-48-16,0 0-29 0,0 0-103 15,0 0-137-15,0 0-161 16,0 0-67-16,0 0-70 0</inkml:trace>
  <inkml:trace contextRef="#ctx0" brushRef="#br0" timeOffset="3336">5514 1256 900 0,'0'0'142'0,"-26"-40"-28"0,26 40-39 16,-13-52-45-16,26 4 8 16,-6 0-38-16,12 3 19 0,1 8-23 15,-20 37 12-15,39-40-8 16,-39 40 7-16,53-19 24 0,-14 23-20 16,-6 11-15-16,7 7 37 15,-7 4-33-15,6 7 7 0,-6-3-4 16,6-4-7-16,-6-4 18 0,-33-22-4 15,46 22-1-15,-46-22-19 16,0 0 19-16,0 0-7 0,0 0-8 16,0 0 8-16,0 0-10 0,0 0-10 15,0 0 0-15,0 0 20 16,0 0-5-16,-52 0 26 16,-1 4 25-16,-6 7 16 0,-7-4-8 15,-6 8-22-15,-14-8-9 0,-6 8-3 16,0-15-10-16,0 11 5 15,7-4-8-15,0-3-3 0,12-4-3 16,14-4 9-16,13-3-15 0,7 0 6 16,39 7-58-16,0 0 7 15,0 0-10-15,-27-48 24 0,27 11 5 16,0 37-13-16,40-37-3 0,-1 11-12 16,-6 4 27-16,-33 22 18 15,46-15 12-15,-46 15-16 16,46-7-2-16,-46 7 28 0,33 3-26 15,-33-3 31-15,0 0 88 0,39 26 56 16,-39-26 2-16,0 0 2 16,27 44-43-16,-21-7-30 0,-6-7 26 15,0-30 10-15,-6 41-22 0,-7-8-20 16,13-33-14-16,-27 40-28 16,-6-3-9-16,1-7-15 0,-8-4-9 15,1-4-3-15,-7 0-2 16,6-3-4-16,-6-5 0 0,0-3 0 15,7 1-4-15,6-5-3 16,33-7-4-16,-39 7-2 0,39-7-6 16,0 0-87-16,-46 15-73 15,46-15-74-15,0 0-114 0,-33 11-76 16,33-11-10-16</inkml:trace>
  <inkml:trace contextRef="#ctx0" brushRef="#br0" timeOffset="3541">5731 466 1883 0,'0'0'149'15,"0"0"41"-15,0 0-37 0,0 0-77 16,0 0-30-16,0 0-28 15,0 0-123-15,0 0-182 0,0 0-218 16,0 0-95-16</inkml:trace>
  <inkml:trace contextRef="#ctx0" brushRef="#br0" timeOffset="3784">4831 366 1043 0,'-26'-45'234'0,"26"45"76"16,-20-51 49-16,20 51-88 0,0 0-110 15,-26-48-75-15,26 48-39 16,0 0 98-16,0 0 19 0,0 0-44 16,26 55-45-16,7 4-29 0,-7-3-20 15,0 3-14-15,-6 4-5 16,-7-4-7-16,-6 0-68 15,-7 0-201-15,-7-4-225 0,-13 4-218 16</inkml:trace>
  <inkml:trace contextRef="#ctx0" brushRef="#br0" timeOffset="5537">1906 528 2268 0,'0'0'152'0,"0"0"-60"16,0 0-45-16,0 0-29 0,0 0-49 15,0 0-187-15,0 0-257 0,0 0-193 16</inkml:trace>
  <inkml:trace contextRef="#ctx0" brushRef="#br0" timeOffset="6183">1235 750 1413 0,'-19'-48'166'0,"19"4"-7"15,0 3-28-15,0 41-47 0,13-44-42 16,-13 44-33-16,39-41 7 0,1 15-16 16,-7 11-5-16,6 12 0 15,-39 3 1-15,46 18 6 0,-46-18 1 16,33 44-3-16,-13 1-4 0,-14-5 10 15,-12-3-11-15,-8 4 9 16,-12 0-10-16,26-41-5 16,-59 48 20-16,0-11-12 0,6-11 0 15,1-12 13-15,6-3-4 0,6-11-6 16,40 0 18-16,-46-22-35 16,46 22-60-16,-33-37 19 0,7-7-11 15,13-11 21-15,13-1 7 0,0-3 27 16,0 15 14-16,0 7 9 15,0 37 14-15,0-37-13 0,0 37-6 16,0 0 46-16,0 0 36 0,0 0-29 16,0 48 0-16,-7 7-8 15,1-3-21-15,-1 3-4 16,1 1-5-16,-7-5-2 0,-1-6 11 16,1-5 13-16,-13 1-21 0,0-8-7 15,-7-3-13-15,0-4 5 16,-13-8-5-16,-7-7 0 0,14-3 0 15,0-8 6-15,6-8 5 0,33 8-7 16,0 0-84-16,-40-51 28 16,21 14 8-16,19 37 27 0,13-41 17 15,-13 41-4-15,39-26-6 0,-6 15 3 16,-33 11 18-16,53 22 58 16,-21 8 7-16,-5 14 4 0,-14 8 3 15,-7 3-8-15,-12 4-20 16,-14-3-33-16,0-4-16 15,-12-4-1-15,-1-4 1 0,0-3-6 16,0-12-138-16,33-29-140 0,-53 30-204 16,7-12-90-16</inkml:trace>
  <inkml:trace contextRef="#ctx0" brushRef="#br0" timeOffset="6353">1051 1319 1445 0,'0'0'184'16,"27"7"88"-16,-27-7-2 0,0 0-72 15,0 0-93-15,0 0-50 0,0 0-152 16,0 0-222-16,0 0-230 16,-27 8-110-16</inkml:trace>
  <inkml:trace contextRef="#ctx0" brushRef="#br0" timeOffset="6768">683 783 851 0,'0'0'104'0,"0"0"28"16,0 0 20-16,-32-37-15 0,32 37-11 15,0 0-21-15,-40-11-13 16,40 11-4-16,-39 15 59 0,39-15-21 16,-40 48-15-16,14 4-14 0,0 3 23 15,6 1-23-15,7 3-8 16,-7-4-33-16,7 1-18 0,-7-1-17 16,1-11-4-16,-1 1 6 15,0-16 17-15,20-29 9 0,-20 37-1 16,20-37-10-16,-32 30-16 15,32-30-11-15,-40 11-2 0,1-11-4 16,6-8 4-16,33 8 9 0,-46-37 8 16,13-3-7-16,0-8-19 15,13-11 8-15,1 0 7 0,6-1 22 16,6 9-14-16,14 3-11 0,-1 7-25 16,14 4-67-16,-20 37-106 15,33-48-58-15,6 18-116 0,1 8-129 16,6 8-25-16,6 6-42 15</inkml:trace>
  <inkml:trace contextRef="#ctx0" brushRef="#br0" timeOffset="6944">283 1504 1112 0,'-14'40'210'16,"14"-40"81"-16,0 0-31 0,0 37-17 15,0-37-83-15,0 0-65 0,46 19-45 16,14-12-36-16,-1-7-148 16,13-7-168-16,7 3-162 15,0-3-151-15</inkml:trace>
  <inkml:trace contextRef="#ctx0" brushRef="#br0" timeOffset="7607">8440 2841 853 0,'0'0'31'0,"26"-29"-8"16,-26 29 23-16,20-26-12 16,-20 26 16-16,0 0-33 0,0 0 38 15,0-30-8-15,0 30-5 0,0 0 36 16,0 0 20-16,0 0 148 15,0 0 7-15,-27 33-19 0,8 4-39 16,-14 4-27-16,6 0-44 0,-12 3-34 16,0-3-40-16,-7 3-17 15,6-7-7-15,-6-4-11 0,0-3-21 16,13-1-96-16,-6-7-177 0,-1-11-225 16,8-7-138-16</inkml:trace>
  <inkml:trace contextRef="#ctx0" brushRef="#br0" timeOffset="7968">7907 2808 807 0,'0'0'23'15,"0"0"132"-15,0 0 125 0,0 0 9 16,0 0-23-16,0 0-61 15,0 0-96-15,0 0-40 16,-33 15-43-16,7-4-19 0,-7-4 15 16,0 4-22-16,33-11 0 0,0 0 31 15,0 0-133-15,0 0-85 16,0 0-21-16,0 0 7 0,0 0 71 16,20-44 73-16,-20 44 33 0,33-37 0 15,-33 37 6-15,39-15 14 16,-39 15 33-16,0 0 93 0,0 0 35 15,0 0 15-15,7 33-41 0,-14-3-68 16,7-30-12-16,-39 37-18 16,-7-4-29-16,0-7-4 15,0-4-49-15,-13 0-172 0,0-3-165 16,6-4-74-16,-6-1-9 0</inkml:trace>
  <inkml:trace contextRef="#ctx0" brushRef="#br0" timeOffset="8512">7704 2442 760 0,'0'0'162'0,"0"0"70"15,0 0 56-15,0 0-51 0,-53 22-29 16,7 8-44-16,-13-1-30 15,6 8 14-15,-6-3-21 0,0 3-18 16,-7-4-43-16,1 0-41 0,-8 0 17 16,-6-3-42-16,0-8 2 15,-13-4 15-15,0-3-28 0,0-7 11 16,0-1 2-16,6-7-5 0,7-4 7 16,7 1-25-16,13-8-25 15,6-1 34-15,14 1-5 0,6 0-8 16,33 11 31-16,0 0-21 15,0 0-2-15,0 0 3 0,0 0 14 16,0 0-7-16,0 0 7 16,0 0-15-16,39 30 27 0,-6-1-12 15,-6 1 20-15,5 3 1 0,-12 4-8 16,6 0 14-16,-12 4 20 16,-8-8 4-16,-12 4-11 0,-8 4-10 15,-12-4-20-15,-7-4 0 0,-19-4-13 16,-1 1 19-16,-13-12-26 15,-6-3 14-15,-7-11 1 0,0-4-12 16,-6-11 11-16,0-8-4 0,6-10 0 16,6-12 5-16,14-3-8 15,7-19-9-15,6 0 5 16,19-14 1-16,8 3-14 0,12-4-20 16,14 0-7-16,19 5-39 0,7 6-82 15,13 4-106-15,6 4-107 16,14 15-50-16,-7 0-61 0</inkml:trace>
  <inkml:trace contextRef="#ctx0" brushRef="#br0" timeOffset="8737">6434 2342 948 0,'40'-44'110'0,"-40"44"117"15,0 0 48-15,46-48-52 16,-46 48-3-16,59-26-10 0,-59 26-59 16,52-4-51-16,-12 8-31 0,-40-4-39 15,39 19-4-15,-39-19 5 16,0 0-38-16,13 48-119 0,-13-48-132 16,-26 51-227-16,-7-10-86 0</inkml:trace>
  <inkml:trace contextRef="#ctx0" brushRef="#br0" timeOffset="8940">5692 2778 1352 0,'0'0'326'0,"0"0"34"0,39 4-72 16,-6 0-73-16,0-4-52 0,-33 0-56 15,26-4-61-15,-26 4-16 16,0 0-20-16,0 0-135 0,0 0-94 16,0 0-267-16,0 0-205 0</inkml:trace>
  <inkml:trace contextRef="#ctx0" brushRef="#br0" timeOffset="9380">4785 2298 1478 0,'0'0'201'16,"0"0"-4"-16,0 0 0 15,0 0 107-15,0 0-66 16,0 0-61-16,-13 59-34 0,-7 4-23 15,-13 3-19-15,-6-6-22 0,-14 2-30 16,-19-3-26-16,-7 1-6 0,-13-9 1 16,-7-3-22-16,-12-11 8 15,-1-3-8-15,-6-16-4 0,-1-7 11 16,8-7-3-16,6-15-73 0,13-8 18 16,13-10-9-16,6-12 8 15,21-11 26-15,6 4 13 0,6 4-3 16,14 0 20-16,7 10-4 0,19 34 21 15,-14-26-8-15,14 26-9 16,0 0 19-16,0 0 48 16,0 0-8-16,-39 26-12 0,6 4-35 15,7 3-5-15,0 4 6 0,-1-4-20 16,-6 1 7-16,-6-1-7 16,0-4-158-16,-7-3-73 0,0 0-91 15,0-11-115-15,46-15-99 0,-46 7-58 16</inkml:trace>
  <inkml:trace contextRef="#ctx0" brushRef="#br0" timeOffset="9620">3530 2220 1688 0,'46'-11'230'0,"-7"0"19"0,1-4-10 15,-1 4-60-15,7 0-15 0,0 4 31 16,7 0-64-16,-7 3-65 16,-7 0-21-16,-39 4-25 0,46 11-1 15,-46-11-4-15,0 0-4 0,-7 45-11 16,-12-5-59-16,19-40-92 16,-66 52-139-16,0-11-120 15,7-4-179-15,-7-4-56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8.8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0 274 724 0,'0'0'163'0,"0"0"21"16,0 0-71-16,0 0-44 0,0 0 33 16,0 0 47-16,66-19-35 0,26 8 19 15,26 0 15-15,33 4 9 16,27-1-35-16,19 5-18 0,13-1-41 15,20 4-32-15,7 4 102 16,6-1-15-16,-7 8-56 0,1-7-39 16,-7 0 1-16,-13-1-16 15,-20 1-8-15,-13-4 14 0,-13 4-9 16,-7-8-16-16,-19 0 25 0,-14 4-9 16,-6-3-15-16,-13-5 14 15,-14 8 2-15,-12-7-14 0,-21 3 16 16,-12 1-11-16,-20 3-5 0,0-4 19 15,-33 4-16-15,0 0 1 16,33-4 12-16,-33 4-5 0,0 0-15 16,0 0 8-16,0 0-19 15,0 0 3-15,26-7 16 16,-26 7 0-16,0 0-10 0,0 0 23 16,0 0-18-16,0 0 5 0,0 0 16 15,0 0-21-15,0 0 12 16,0 0 4-16,0 0-3 0,0 0-12 15,0 0 8-15,0 0 0 0,0 0-14 16,0 0 6-16,0 0 2 16,0 0-47-16,0 0-37 0,0 0 2 15,-7-30 20-15,7 30 17 0,-33-29-44 16,1 6 24-16,-8 5 3 16,-6-1 6-16,0 1 53 0,0 3-20 15,0 0 4-15,7 1 25 16,6 3 2-16,33 11-2 0,-33-8 12 15,33 8-16-15,0 0 14 16,0 0-7-16,0 0 26 0,0 0 83 16,0 0-19-16,20 30-32 15,13 3 1-15,6-3-20 0,7-1 10 16,7 1-14-16,-1-4 7 0,1-1-19 16,6-2-12-16,-7-9 3 15,-6 1-22-15,0-7 11 0,-13-1 2 16,-33-7-12-16,33 4 16 0,-33-4 16 15,33-8-28-15,-33 8 15 16,26-18-1-16,-26 18-22 16,0 0 21-16,27-30-11 0,-27 30 38 15,13-22 15-15,-13 22-25 0,0 0 9 16,0 0-12-16,0 0-23 16,-40 4 16-16,-6 11-7 0,-6 3-2 15,-7 4 20-15,-1 4-15 0,1 0-12 16,13-4 7-16,0 4-11 15,7-4 0-15,6-11 5 0,33-11-39 16,0 0-200-16,0 0-153 0,-39 22-216 16,39-22-113-16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13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201 3587 302 0,'39'19'34'0,"-39"-19"14"15,46 15-1-15,0-1 21 16,0-2-18-16,7-1 22 0,-7-4-35 16,7 0 21-16,-1 5-13 15,7-1 36-15,0 0-26 0,1 0 1 16,12 0-44-1,7 4-5-15,0-8 22 0,19 0-55 16,1 1 72-16,12-4-19 16,14-1-13-16,7 1-14 0,-1 0 18 15,7-4-22-15,7 3 16 16,-1-3-20-16,14 0-8 0,0 0 21 16,12 0 1-16,-5 0 13 15,6 0-10-15,6 4-2 16,0-4 23-16,14 7-40 0,0-3-1 15,-1 7 5-15,1-3-12 16,-7 3 3-16,0 3 15 16,0-3-3-16,6 1 21 0,1-5 12 15,13 0-22-15,6-7 10 16,13 0-22-16,14 0 6 16,-7-3-14-16,7-5 21 0,7 5-31 15,-1-1 43-15,13 0-26 16,13 4 5-16,14 0 2 0,6 0 16 15,7 0-18-15,-1 4 26 16,1-8-42-16,6 8 37 0,7 3-28 16,7 1 20-16,12-5 7 15,1 5-27-15,-1-8 1 16,1 3-7-16,0-3 32 16,6-3-15-16,0-1-4 0,7-3 30 15,-1-1-48-15,-12-7 2 16,13 4-1-16,-1-3 32 0,21 3 2 15,-1 3-7-15,1 4-30 16,-14-3 8-16,-7 3 23 16,1 4-8-16,-13 0-8 0,6-3-19 15,-13 3 40-15,-13 3-43 16,-7 1 18-16,-13 7 12 0,-6 0 13 16,-20 4-19-16,-7-4 47 15,1 4-66-15,-14-4 12 16,0 0 30-16,-19 4-24 15,-14-4 1-15,-19 0-12 0,-14-4 3 16,-19 1 12-16,-27-1 8 16,-6-3-2-16,-26-4-4 0,-14 0 16 15,-19 0-25-15,-7-4-2 16,-59 4 9-16,53-11 0 0,-53 11-5 16,0 0 19-16,0 0-23 15,0 0 2-15,0 0-103 16,0 0-89-16,0 0-109 0</inkml:trace>
  <inkml:trace contextRef="#ctx0" brushRef="#br0" timeOffset="1384">451 7984 592 0,'52'-30'46'16,"-6"8"28"-16,0 11-7 15,7 0-23-15,6 4-32 16,13-1 1-16,20 5 11 15,7-1 25-15,19 0 2 0,20 4-34 16,20 4-12-16,13 0-12 16,-1-1 0-16,8 1 35 0,-1 0-61 15,1-4 55-15,6 0-25 16,6 0 21-16,7-8-6 16,14 1-9-16,6 0-10 0,6-5 7 15,7 1-25-15,7 4 10 16,6 0-21-16,0 3 53 15,7-3-14-15,6-1 0 16,0 4-11-16,7-3 8 0,0 0 6 16,-13-8-9-16,7 4 6 15,-1 3 58-15,7-6-26 16,-7 3-10-16,14-4-17 0,6 0-15 16,13 4-1-16,7 0 32 15,-1-8-1-15,1 5-43 16,6-1 24-16,14 0-7 0,-1 4 0 15,7 0 30-15,0 0-30 16,0-4 6-16,7 4-15 16,-7-4 28-16,0 0-13 15,6 1 14-15,1-5 14 0,-1 4-27 16,-6 1-23-16,7 2 31 16,-1 1 4-16,1-3 11 15,6-1-11-15,7 0-2 0,-7 4-28 16,-7-8-5-16,1 8 73 15,-14-3-39-15,-6-1-46 0,0 4 42 16,7 3-5-16,-8-3 10 16,-12 0-25-16,-13 0-19 15,-1-4 28-15,-12 4-3 0,-7-4 20 16,7-3 30 0,-7 0-56-16,0-5-3 0,-20 1-17 15,-13 0 32-15,-13-4-16 16,-14 4 21-16,-19 0-38 0,-6 7 33 15,-14 4 12-15,-19 7-24 16,-1 1-12-16,-19 3 37 16,-20 3 6-16,-13-3 3 0,-13 8-37 15,-20-5 18-15,-6 1-42 16,-53-4 51-16,46 4-29 16,-46-4 27-16,0 0 47 0,0 0 15 15,0 0-63-15,0 0 27 16,0 0-191-16,0 0-73 15,0 0-99-15</inkml:trace>
  <inkml:trace contextRef="#ctx0" brushRef="#br0" timeOffset="2417">2238 1977 590 0,'0'0'-69'0,"0"0"-10"16,0 0-39-16</inkml:trace>
  <inkml:trace contextRef="#ctx0" brushRef="#br0" timeOffset="3501">668 3447 464 0,'0'0'60'0,"0"0"-16"0,-14 41 73 15,14-41-41-15,-6 44 4 16,-1-3-2-16,1 7 12 16,6 7 52-16,-7 15 19 0,1 15 18 15,-1 15-59-15,7 15-29 16,7 10-21-16,-7 5 14 16,6-1-49-16,-6 4-10 15,0-8 13-15,-6-3 1 0,-1 0-3 16,0 4-10-16,1 11 7 15,-7 7-10-15,0 0-23 16,6 7 14-16,-6 4-9 0,-7 8-5 16,0 0-8-16,-6-1 34 15,0-3-26-15,0-8-7 0,-1-3 21 16,1-11-8-16,6-4-13 16,-6-7-3-16,6-5 20 15,7-6-35-15,-7-8 32 0,1-7-7 16,6-8 5-16,-7 1-16 15,7-12 23-15,0 4-18 16,-1-4 3-16,8-3 12 16,-14-1 7-16,7 1-12 0,-7 3 15 15,1 12 25-15,-1 3-35 16,-6 0 15-16,-1 0-16 16,8-8-8-16,-1-17-8 0,13-12-52 15,1-15-75-15,6-44-69 16,0 0-106-16,46 0-131 0</inkml:trace>
  <inkml:trace contextRef="#ctx0" brushRef="#br0" timeOffset="4388">4479 2922 546 0,'0'0'70'0,"0"0"1"16,0 0 41-16,0 0-39 0,33 37 56 15,-7 0-11-15,-13 15 21 16,-6 26 29-16,-1 21-9 0,-6 31-18 15,-6 29-56-15,-1 22 12 16,-6 26 7-16,0 10-19 0,-7 13-29 16,0 10-9-16,1 0-28 15,6 4-4-15,-1 7 0 16,1-4-15-16,7 8-7 16,-7 0 7-16,-7 0-3 0,0-7 3 15,-6-8-7-15,-14 0 17 16,-6-7-10-16,-6-4 14 0,-7-7 46 15,0-12-26-15,-1-3-11 16,1-19-18-16,0-21-10 16,13-20 5-16,0-21 9 0,13-26-9 15,7-23 5-15,6-25-8 16,1-8-49-16,19-44-31 0,0 0-18 16,0 0-45-16,0 0 26 15,0 0-55-15,0 0-37 16,0 0-22-16,0 0-47 15,0 0-6-15,0 0-12 0</inkml:trace>
  <inkml:trace contextRef="#ctx0" brushRef="#br0" timeOffset="5524">3059 1903 893 0,'0'0'150'0,"0"0"49"0,0 0-37 16,33 22 8-16,-33-22 76 15,13 33-58-15,-6 4-71 0,0 4-56 16,-1-1-4-16,1-3-42 15,-1 4 9-15,7-8-13 0,-13-33 6 16,20 37-11-16,-20-37-6 16,0 0-7-16,0 0 12 15,33 11-40-15,-33-11-22 16,33-37 8-16,-7-11-4 0,0-7 12 16,-6-12 17-16,-7 8 20 15,7 0-8-15,-13 15 34 0,-1 7 59 16,-6 37-4-16,0 0-38 15,0 0-9-15,-46 11-19 0,-13 22 13 16,-7 8-6-16,-13 11-5 16,1-4 3-16,5 0-27 0,1-8 5 15,0-10 18-15,13-4 0 16,6-8 2-16,14-14-51 0,39-4-55 16,-46-22-33-1,46 22 45-15,-20-59 47 0,13 7 19 16,7 8-1-16,7 3-16 15,-7 41 22-15,6-37 9 0,-6 37 12 16,0 0-18-16,0 0 122 16,0 0-6-16,-6 41-12 0,-7 10-47 15,-7 1-26-15,0 3-8 16,-6-3-17-16,0-4 12 0,-1-7-15 16,8-4 0-16,19-37 20 15,-27 29 1-15,27-29-14 16,0 0-18-16,0 0 14 15,-26-14-11-15,6-16-45 0,7-18 13 16,7-11 5-16,6 0 3 16,6 7 8-16,-6 11 41 0,-6 16-14 15,6 25-6-15,0 0 10 16,0 0 79-16,0 0-8 0,-33 36-28 16,7 1-6-16,-7 8-2 15,6-5-5-15,1 1-7 0,0-4-22 16,0-7 1-16,6-1-19 15,20-29-152-15,-46 33-254 16,13-11-263-16</inkml:trace>
  <inkml:trace contextRef="#ctx0" brushRef="#br0" timeOffset="5733">2507 2675 2525 0,'0'0'236'0,"0"0"7"0,0 0-79 16,0 0-78-16,0 0-44 16,0 0-107-16,0 0-191 15,0 0-316-15,0 0-324 0</inkml:trace>
  <inkml:trace contextRef="#ctx0" brushRef="#br0" timeOffset="5952">2159 927 1743 0,'0'0'234'15,"0"0"-59"-15,-26 56-19 0,0 18-62 16,6 11-20-16,0 11-19 16,7 3-27-16,0 5-17 0,0-1-50 15,6-3-152-15,-6-4-224 16,0-11-196-16,0-7-27 16</inkml:trace>
  <inkml:trace contextRef="#ctx0" brushRef="#br0" timeOffset="6233">1712 1622 1143 0,'0'0'200'15,"0"0"-41"-15,0 0-18 16,0 0-59-16,0 0-49 0,0 0 40 16,0 0 60-16,0 0-58 15,-13 37-19-15,13 11-15 0,0 0-18 16,7 7 0-16,-7-3-3 16,0 0-25-16,-7-4-111 15,1 4-335-15,-14-8-194 0</inkml:trace>
  <inkml:trace contextRef="#ctx0" brushRef="#br0" timeOffset="7132">1955 1500 553 0,'0'0'72'0,"0"0"-16"0,0 0 6 16,-39-4-34-16,39 4 21 15,-39 19 8-15,39-19 27 0,-40 37-28 16,40-37 22-16,-33 48-52 15,7-8 12-15,26-40-2 16,-20 48-13-16,20-48-19 0,-6 45 51 16,6-45-9-16,0 0-58 15,6 40 50-15,-6-40-34 16,0 0-10-16,0 0-1 0,40 12-6 16,-40-12 28-16,46-12-20 15,-46 12-6-15,0 0-19 0,33-36 34 16,-33 36-48-16,0 0 132 15,0 0-3-15,0 0-47 0,0 0-26 16,0 0-4-16,-60 0-28 16,1 22 26-16,7 7 19 15,-1 12 12-15,7 7 7 16,0 0 4-16,13 0 0 0,1-7-18 16,5-1-20-16,1-7-2 15,26-33-13-15,-20 41 5 0,20-41-56 16,0 0-126-16,-13 37-87 15,13-37-83-15</inkml:trace>
  <inkml:trace contextRef="#ctx0" brushRef="#br0" timeOffset="8512">20686 3986 495 0,'0'0'68'0,"0"0"19"15,0 0 3-15,0 0-39 0,0 0 22 16,0 0 32-16,0 0-30 16,0 0-59-16,0 0 0 0,0 0-9 15,59-44 4-15,0 11 30 16,7 11 0-16,19 3-12 16,20 4 54-16,20 4 10 0,26-3 2 15,20 3-4-15,6-1-14 16,7 5 42-16,-6 3-77 15,-1-3 12-15,1 0 4 16,-1-4-11-16,1-1-47 0,6 1-10 16,-7-3-7-16,14-5 13 15,-7 4 10-15,0 8 7 16,0 7-32-16,-14 0 19 0,-18 7-15 16,-14 4 32-16,-20 0-14 15,-20 4-8-15,-12 0-12 0,-20-4-116 16,-14-3-102-16,-19-5-67 15,-33-3-114-15</inkml:trace>
  <inkml:trace contextRef="#ctx0" brushRef="#br0" timeOffset="9205">21547 7020 1102 0,'0'0'67'0,"0"0"-49"16,0 0 46-16,0 0 120 0,46-19 13 16,6 8-31-16,14 11-32 15,32 0-96-15,27 4-14 16,20 0-18-16,12-1 6 0,8-3 11 15,6 4-23-15,13 0 22 16,-7-1-9-16,0 1-25 16,-12 3 3-16,6-3-48 0,-20 3-87 15,-13-3-101-15,-20 4-45 16,-13-8-96-16,-6 0-65 0</inkml:trace>
  <inkml:trace contextRef="#ctx0" brushRef="#br0" timeOffset="9856">21146 2498 970 0,'0'0'62'15,"0"0"-23"-15,0 0 137 0,0 0 59 16,13 59-39-16,-20 22-59 15,1 30-31-15,-7 33-24 16,6 26 20-16,-6 26 1 0,6 22-11 16,14 22 8-16,-7 7-30 15,6 8-33-15,-6-4 28 0,0 4-8 16,-6 15-23-16,-7 7 3 16,-14 15-22-16,-5 11-13 15,-8-4 15-15,14-7-7 16,0-4 6-16,-1-3 10 0,8-8-23 15,12-4 16-15,0-3-16 16,1-8-14-16,6-10 20 16,0-9-7-16,0-14-10 0,-13-7 15 15,0-11-12-15,-7-8-4 16,0-11-12-16,-13-18-141 0,7-27-152 16,0-28-220-16,13-34-22 15,-1-19-8-15</inkml:trace>
  <inkml:trace contextRef="#ctx0" brushRef="#br0" timeOffset="10616">24379 1884 847 0,'0'0'77'0,"0"0"-32"15,0 0 96-15,0 0 53 16,0 41-37-16,6 25-6 16,1 30-23-16,-7 23 35 0,0 25-29 15,0 22-21-15,0 26 2 16,0 22-5-16,6 19-49 15,8 18 9-15,-1 8-4 0,6 7-4 16,-5 0 31-16,-1-15-24 16,0 4-35-16,-7 4 55 0,-12 3 22 15,-7 8-6-15,-14 11-34 16,-12-1-25-16,0-2-26 16,-7-12-11-16,0-12 6 0,6-6-15 15,7-12 6-15,0-10 1 16,20-12-12-16,0-11 14 0,0-11-9 15,6-11-6-15,1-14 19 16,-7-8-17-16,6-15 4 0,-13-11 3 16,-6-4-14-16,0-11 11 15,-7-11-42-15,7-7-77 16,-1-15-11-16,14-11-13 16,-6-15-6-16,19-59-35 0,-14 52-31 15,14-52-65-15,0 0-113 16,0 0-118-16</inkml:trace>
  <inkml:trace contextRef="#ctx0" brushRef="#br0" timeOffset="12128">24589 602 919 0,'0'0'0'0,"0"0"-5"0,0 0 49 15,0 0 14-15,0 0-4 16,0 41-30-16,0 0-29 0,0-8 29 16,0-33-20-16,20 40-7 15,-20-40-4-15,0 0 42 0,52 34-13 16,-12-16-10-16,6-14-7 16,-13-12 12-16,6-3-26 15,-39 11 3-15,39-29 36 16,-39 29-20-16,27-41-10 0,-14 8 34 15,-13 33 85-15,-7-33-107 16,7 33 3-16,-46-34 0 0,-6 16-39 16,-14 3 24-16,-6 11 19 15,-14 4-19-15,-6 4-19 16,7 0 9-16,-1 0 22 0,14-1 28 16,6-3 17-16,20 0-17 15,7 0 4-15,39 0-54 0,-39-3 10 16,39 3-9-16,0 0-36 15,0 0-4-15,-20-37-20 16,33 7-6-16,-13 30 30 0,33-37-2 16,6 19 43-16,7 3 1 15,-13 7 3-15,0 8-17 0,6 8 24 16,-12 7-21-16,-27-15 19 16,33 18 5-16,-33-18-5 15,0 0 10-15,13 33 95 0,-13-33-26 16,0 0 3-16,-46 34-54 15,0-12-18-15,-13-11 8 0,-7-4-20 16,0-3 13-16,7-4 7 16,-7-4-23-16,14-7 13 15,-1 0 8-15,7-7-56 0,7 3 50 16,-1-7-46-16,40 22-54 16,-33-41 56-16,14 4-65 0,12 4 55 15,7 33 20-15,7-30-2 16,-7 30-2-16,0 0 3 0,13-29 24 15,-13 29-26-15,33-11 12 16,-33 11 3-16,33 7 4 16,-33-7-7-16,26 22 0 0,-26-22 14 15,20 37 21-15,-7-7 1 16,-13-1-11-16,0-29-9 16,0 0 2-16,-7 45 84 0,7-45-42 15,0 0-2-15,-39 40 3 16,39-40-68-16,-53 26 25 0,14-19-62 15,39-7 59-15,-46-7-10 16,46 7-30-16,-46-29-10 0,13-5-47 16,13-6-4-16,14-5 68 15,6 1-12-15,0 7 23 0,6 4 0 16,-6 33 4-16,7-26-11 16,-7 26 24-16,0 0 0 15,0 0-3-15,0 0 9 16,13 41 51-16,-13-1-24 0,-7 1 63 15,1-4-44-15,-7 3 12 16,13-40-27-16,-20 45-4 0,0-8-10 16,20-37 20-16,0 0 20 15,-46 40-26-15,46-40 19 0,-39 26-49 16,39-26 11-16,-40 15 7 16,40-15-20-16,-39-11-17 0,39 11 4 15,0 0-92-15,-40-52 39 16,14 0-29-16,20 4 87 0,-1 8 47 15,7 40 11-15,-7-41-2 16,7 41-69-16,0 0 11 0,0 0 13 16,0 0 89-16,-39 4 14 15,0 22-17-15,-7 7-28 16,-7 8 26-16,7-1-63 16,-7 5 31-16,1-8-53 0,6 3-2 15,-7-7 1-15,7-3-103 16,-6-8-205-16,12 0-182 0,40-22-91 15</inkml:trace>
  <inkml:trace contextRef="#ctx0" brushRef="#br0" timeOffset="12337">23820 30 1995 0,'40'3'88'0,"6"1"-10"16,13-4-18-16,6 0-47 0,14-7-10 15,-6-1 13-15,-8-3-114 16,-6 7-175-16,-13-3-177 0,-46 7-157 16</inkml:trace>
  <inkml:trace contextRef="#ctx0" brushRef="#br0" timeOffset="67663">15743 2934 1765 0,'0'0'225'0,"0"0"-41"16,0 0-54-16,0 0-66 0,0 0-31 15,0 0-33-15,-13-41 0 16,13 41-32-16,-13-48-28 15,6 4-40-15,14 7 5 16,-7 37 48-16,13-45-2 0,-13 45 19 16,20-37 3-16,-20 37 8 15,0 0 19-15,0 0 0 16,32 11-3-16,-32-11 8 0,0 0 4 16,66 52 11-16,-20-15-45 15,0-11 14-15,-46-26 36 16,53 33-10-16,-7-14-11 0,-46-19-2 15,52 14-20-15,-6-10 29 16,-46-4-3-16,46-15-8 16,-46 15 0-16,0 0-51 15,33-40 27-15,-33 40 17 0,7-45 1 16,-7 45-16-16,0 0 24 16,0 0-28-16,-73-14 26 0,14 17 61 15,-6 8 29-15,5 8-11 16,8 10-7-16,-1 1-14 15,7 0-19-15,7-5 17 0,39-25-3 16,-40 45-7-16,14-8-15 16,26-37-26-16,0 0 3 15,-20 48 1-15,20-48 8 0,0 0-14 16,0 0-6-16,0 0 15 16,0 0 93-16,0 0-43 15,0 0-56-15,0 0 3 16,-39 7-9-16,39-7 13 0,-53-15-54 15,53 15-64-15,-39-26-52 16,39 26-136-16,-39-40-179 0,39 40-181 16</inkml:trace>
  <inkml:trace contextRef="#ctx0" brushRef="#br0" timeOffset="67971">15888 3222 1561 0,'52'3'289'16,"-52"-3"-24"-16,0 0-65 16,0 0-75-16,0 0-45 15,46-44-31-15,-46 44-2 0,0 0-11 16,0 0-16-16,46-41-17 15,-46 41 3-15,46-18-4 16,-46 18 66-16,0 0 29 16,40 11 5-16,-40-11-18 0,0 0 0 15,0 0-8-15,26 52-21 16,-26-52-28-16,-20 51-66 0,20-51-160 16,-66 37-236-16,7-18-381 15</inkml:trace>
  <inkml:trace contextRef="#ctx0" brushRef="#br0" timeOffset="68248">15355 2003 1696 0,'0'0'161'16,"0"0"9"-16,0 0 82 0,0 0-38 16,-13 44-65-16,13 11-19 15,7 15-1-15,12 1-8 0,1 6-19 16,0-3-54-16,6-4-11 16,0 1-17-16,1-5-20 0,-1-7-237 15,0-11-205 1,-26-48-275-16,33 56-176 0</inkml:trace>
  <inkml:trace contextRef="#ctx0" brushRef="#br0" timeOffset="69515">15211 2682 571 0,'0'0'114'0,"0"0"13"0,0 0 27 16,0 0-37-16,-40-26 21 15,40 26 35-15,-72 0-22 0,19 4-19 16,7 11-41-16,0 0 47 16,7 3-32-16,39-18-7 0,-46 30-44 15,46-30 31-15,0 0-14 16,-26 44-26-16,26-44-35 16,0 0-2-16,20 37 21 0,-20-37-20 15,59 26-15-15,-7-15 2 16,-6-11-10-16,0 0-14 15,-13 0-30-15,-33 0 22 0,0 0 35 16,0 0 0-16,0 0-17 16,0 0-20-16,0 0 28 15,0 0 21-15,-66 0 1 0,-6 11-6 16,0 8 38-16,0 6 39 16,6 5-2-16,0 3-7 0,20 0-18 15,46-33 14-15,-46 52-12 16,26-4-34-16,20-48 15 0,14 56-7 15,12-8-12 1,-26-48-12-16,72 51 10 0,-6-17-2 16,6-9-13-16,0-10-8 15,1-7 16-15,-14-12-6 0,0-7-38 16,-13-4-6-16,-46 15-50 16,52-44-68-16,-19-8-100 0,-13-3-57 15,-7-12-59-15,-6-3 29 16,-1 3 100-16,-6 8 19 15,-6 0-21-15,6 11-3 0</inkml:trace>
  <inkml:trace contextRef="#ctx0" brushRef="#br0" timeOffset="69721">14751 2453 971 0,'0'0'221'15,"-46"-22"60"-15,46 22-50 0,0 0-53 16,0 0-56-16,0 0-58 16,0 0-30-16,0 0-34 15,0 0-12-15,0 0 28 0,0 0-103 16,0 0-188-16,0 0-93 16,0 0-44-16,0 0-38 0</inkml:trace>
  <inkml:trace contextRef="#ctx0" brushRef="#br0" timeOffset="70623">14159 2723 1332 0,'0'0'320'16,"0"0"-60"-16,0 0-115 15,0 0-96-15,0 0-28 0,0 0-19 16,0 0 14-16,0 0-21 16,14-59-75-16,5 7-22 15,8 8 27-15,-1 7 20 16,-26 37 1-16,39-37 41 0,-39 37 24 16,53-11-23-16,-14 14-7 15,-39-3 39-15,46 26-11 0,-6 0-25 16,-40-26-8-16,52 41 49 15,-19-15-14-15,-33-26 3 16,40 33-31-16,-40-33 23 0,0 0-1 16,0 0 12-16,0 0 9 15,0 0-26-15,0 0-11 0,0 0 27 16,0 0-23-16,0 0-11 16,0 0 12-16,0 0 6 15,0 0 0-15,0 0-24 16,-60-22 21-16,1 14 62 0,0 16 4 15,-7 7-40-15,1-1 8 16,-1 1 19-16,-6 4-11 0,6-8-35 16,0 0 7-16,7 0 24 15,7-4-18-15,-1-3 9 0,14-4-38 16,-1-7 7-16,40 7 26 16,-39-12-18-16,39 12-66 15,0 0-12-15,-40-48-22 0,27 4-26 16,13 11 38-16,0 33 5 15,13-48 40-15,-13 48-28 16,0 0 28-16,40-45 40 0,-40 45-21 16,0 0 8-16,39-14 16 15,-39 14 4-15,0 0-22 16,46 11 18-16,-46-11 20 0,0 0-26 16,46 33 0-16,-46-33-14 15,0 0 28-15,0 0 0 0,0 0-11 16,0 0 35-16,0 0-17 15,0 0 12-15,0 0-3 0,0 0 30 16,0 0 32 0,0 0 14-16,0 0-39 0,0 0-7 15,33 33 15-15,-33-33-44 16,0 0-5-16,0 0-3 0,0 0 35 16,0 0 9-16,0 0 5 15,-13 37 42-15,13-37 25 16,-26 41-12-16,26-41-16 0,-46 44-22 15,0-7 3-15,6-7-18 16,1 7-32-16,39-37-16 0,-59 37 6 16,13 3 3-16,6-10-32 15,1-8 4-15,39-22-4 0,-53 30 13 16,14-8-13 0,39-22-30-16,-46 14-93 0,6-6-105 15,40-8-115-15,-46-8-188 16,46 8-28-16,-39-33 7 0</inkml:trace>
  <inkml:trace contextRef="#ctx0" brushRef="#br0" timeOffset="70836">14133 1906 1152 0,'0'0'238'0,"0"0"22"0,0 0-13 16,0 0-87-16,0 0-81 16,40-3-31-16,-40 3-19 0,0 0-9 15,0 0-24-15,0 0-115 16,0 0-220-16,0 0-82 0,0 0-151 16</inkml:trace>
  <inkml:trace contextRef="#ctx0" brushRef="#br0" timeOffset="71100">13509 1799 1207 0,'0'0'186'0,"0"0"104"0,0 0 26 15,-7 45-38-15,14 6-74 16,-1 12-50-16,1 7-77 0,6 4-10 16,-6 0-36-16,-1-7-19 15,1-1-15-15,-7-3-17 16,-7-11-138-16,1-4-144 16,-1-8-197-16,7-40-112 0,-13 41 27 15</inkml:trace>
  <inkml:trace contextRef="#ctx0" brushRef="#br0" timeOffset="71320">13857 1766 1659 0,'0'0'295'15,"0"0"-11"-15,0 0-109 0,0 0-69 16,0 0-44-16,0 0-46 16,0 0-65-16,0 0-89 0,0 0-122 15,0 0-150-15,0 0-42 16,0 0-119-16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39.1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10772 41 499 0,'0'0'44'0,"0"0"20"0,0 0 7 16,0 0 30-16,0 0-7 0,0 0 6 15,0 0-42-15,0 0-42 16,0 0 15-16,-46-14 29 0,0 6 21 16,-7 1-1-16,-6 7-23 15,-6-4 2-15,-8 8-44 16,-6-4 48-16,-13 0-32 0,7 0 13 15,-13 0-14-15,12 0 24 0,-6 3 28 16,0-3-39-16,0 0 3 16,-6 4-17-16,6 0 59 0,-7 3-35 15,7-3-2-15,-7 3-9 16,7 4-4-16,0-3-6 0,-6 7 28 16,-7-4-11-16,6-4-4 0,-6 0-31 15,6-3 10-15,-6 0-27 16,-6-4 5-16,-8 0-2 0,-6 0 3 15,1 4 9-15,-1-4-25 16,0 0 28-16,0 3-22 16,7-3 3-16,-1 4 17 0,8 0-7 15,-1-1 5-15,7-3-22 0,-7 0 23 16,7 0-20-16,6 8 18 16,-6-8-18-16,7 3 21 0,-7 1-13 15,-1-4-13-15,1 0 29 16,0 0-24-16,-7 0 19 0,-6-4-11 15,6 1-4-15,-6 3 10 0,13-4-12 16,6 0 15-16,1 1-14 16,12-1 15-16,-6 0-23 0,14 4 30 15,-8-3-32-15,7 3 29 16,0 0-14-16,1 0 8 0,-1 0-13 16,0 3 11-16,0 1-26 0,0-4 26 15,0 4-4-15,7-4-17 16,-7 3 33-16,0-3-18 15,0 4 11-15,1-4-1 0,-8 0-17 16,-6 0-12-16,0 4 27 16,0-8-24-16,-6 8 32 0,-1-4-19 15,-6 0 10-15,0 3-20 0,0 1 18 16,-7 0-2-16,-6-1 5 16,-7 1-8-16,-7 0-11 15,1 0 18-15,0-4-22 0,-1 3 23 0,7-3-17 16,-6-7 14-16,6 3-8 15,7-7-7-15,-7 0 17 16,0-4-12-16,7-3 13 0,-1 3-23 16,14 4 29-16,0 0-24 15,13 3 17-15,0 1-7 0,20 0 0 16,0 3 3-16,6 4 0 0,7-4-16 16,6 1 20-16,1 3-16 15,6-4 12-15,6 4-14 0,1-4 21 16,39 4-10-16,-40 4 5 15,40-4-11-15,0 0 12 0,0 0-1 16,0 0-13-16,0 0 15 0,0 0-23 16,0 0 28-1,0 0-17-15,0 0 8 0,0 0-15 16,0 0 12-16,0 0-4 0,0 0 4 16,0 0 0-16,0 0-8 15,0 0-2-15,0 0-13 0,0 0 40 16,0 0-17-16,-33 59 5 0,14 4-10 15,-1 10 14-15,7 15 9 16,0 8 69-16,-7 12-11 0,-6 12-38 16,6 10 4-16,-13 3-5 15,0 3-17-15,0 0-3 0,14-7-15 16,6 4-7-16,6-12 1 0,7-2-8 16,0-9 19-16,7-6-1 15,12-9 15-15,1-6-7 16,0-12-23-16,6-3 12 0,-6-11 2 15,-1-9 3-15,-5-13-3 16,-1-4-19-16,0-4 19 0,-13-33-5 16,13 33 4-16,-13-33-4 0,13 30 0 15,-13-30 0-15,0 0 0 16,0 37 0-16,0-37 2 0,0 0-10 16,7 33 8-16,-7-33 0 0,0 0 10 15,19 37-10-15,-19-37 0 16,7 33-14-16,-7-33 7 15,7 34 7-15,-7-34-4 0,6 40 19 16,-6-6-15-16,0-10-6 16,0 6 11-16,0-1-9 0,7 1 12 15,-14 3-15-15,7-3 11 0,0-1-7 16,0 1 0-16,0-30-17 16,7 37-8-16,-1-8-12 0,-6-29-9 15,7 34 22-15,-7-34-15 0,13 40 7 16,-13-40 29-16,13 41-20 15,7-12 36-15,0 0-24 0,-20-29 14 16,32 37-6-16,1-4-65 16,-6-7 16-16,12 0 27 0,-6-4 18 15,13 0-5-15,0-3-2 16,6-1-4-16,8-3 7 0,-1 0 1 16,6 0 0-16,1-4 4 0,13 4 33 15,-7-8-45-15,1 8 7 16,5-4 27-16,-5 7-21 0,-1-7 8 15,-6 4-16-15,13 0 11 0,-7-1-4 16,0 0-21-16,7 1 1 16,-7 0 2-16,7-4 0 0,0 4 30 15,0 0 4-15,0-1-16 0,0-6 9 16,-1-1-9-16,8 1 15 16,-7-1-1-16,0 0-5 15,-1 1-3-15,1-1-3 0,13-3-7 16,-6 0 16-16,6-1 7 0,13-3 0 15,-7 0-17-15,14 0-20 16,6 0-16-16,1 0 24 0,12-3-10 16,0-5 20-16,1 4 19 0,6-3-5 15,-7 3-8-15,14-3 3 16,-14 0-17-16,7-1 2 0,0 1 26 16,0 3-3-16,0 0-8 0,0 4 6 15,0 0-21-15,0-3 4 16,7-1 5-16,-7 4 26 15,0 4-7-15,0-4 5 0,-13 3-42 16,0 1 31-16,6 3-7 0,-13 1-5 16,7-1 17-16,-7 4-26 15,1 0 22-15,-8 1 3 0,1 2-1 16,0-3-17-16,0 0-6 0,-1 1 15 16,8-9-2-16,5-3 0 15,1 0 6-15,7 0-3 0,-7 0-3 16,-1-7-15-16,-5-4 2 0,-1 0-4 15,0 0 31-15,-6 0-7 16,-7-1-23-16,0-2 20 16,-6 3-1-16,-7-1-11 0,-7-2-3 15,1-1-5-15,-7 4 16 0,-1 3 17 16,-12 1-24-16,-7 0-7 16,-6-8 11-16,-7 8 9 0,-7-5 19 15,-6 5-4-15,-33 7 20 0,33-7-21 16,-33 7 15-16,26-10 22 15,-26 10-29-15,0 0-24 0,40-15-21 16,-7 4 17-16,-7 0 12 0,7 3-12 16,0 1-7-16,6-4-1 15,7 7 15-15,-7-3-5 16,1 3-12-16,-1 0 32 0,7 4-17 0,-6 4 26 16,-8-4-12-16,1 0-13 15,0 0 27-15,-7 0 2 16,1 0-18-16,-1 0 16 0,-6 4-4 15,6-4-6-15,-6 0 0 0,6-8-15 16,0 5-16-16,1-5 21 16,-1 5-19-16,-26 3 27 0,26-8 10 15,-26 8 21-15,0 0 6 0,20-4-6 16,-20 4-1-16,0 0 13 16,0 0-6-16,0 0 0 0,0 0-2 15,0 0-2-15,0 0-28 0,0 0-16 16,6-22-2-16,1 0-8 15,-7 4 7-15,-7-5-3 16,7 1-1-16,-6-4-3 0,6 1 4 16,-7-9-9-16,7-3-2 0,-6-3 2 15,-1-7 1-15,7-1-1 16,-6-8 0-16,-1-3-4 0,-6-4 3 16,6 1 1-16,-6 2 9 0,7-2-9 15,-8 0 9-15,1 3-4 0,7 0 0 16,-7 7 0-16,-1-4 0 15,8 5-8-15,-7-1 8 0,0-2 4 16,6 2-8-16,0 0 0 0,1-3-1 16,-1-1 5-16,1 1 0 15,-7 3 0-15,6 0 0 16,7 2-3-16,-7 2 6 0,1 3-6 16,-1 1 7-16,7 0 5 0,-6-1-9 15,-1 8-8-15,7-3 8 16,-6 3 14-16,-1 0-14 0,7-3 0 15,-7 0 0-15,1-1-12 0,6 0 16 16,-7 1 4-16,1-5-18 0,-1 1 15 16,1 0-2-16,6-1-17 15,0 1 14-15,-7 4 3 0,7 0-11 16,-7 3 8-16,7 7 8 0,0-3-17 16,0 0 9-16,0-4 11 15,-6 0-19-15,12 0 1 16,1 4 13-16,-7 3 0 0,0 30-12 15,7-33 9-15,-7 33 6 0,0 0-14 16,0-33 5-16,0 33 0 0,0 0-7 16,6-33 19-16,-6 33-21 15,7-37 15-15,-7 37-6 0,0-37-14 16,6 12 21-16,-6 25-7 0,0-37 0 16,0 37 10-16,0-45-21 15,7 8 11-15,-7 37 9 0,0-37-14 16,0 37 16-16,0 0-17 15,0 0 16-15,6-33-4 0,-6 33-11 16,0 0 18-16,0 0-7 0,0 0 0 16,0 0 14-16,0 0-16 15,0 0-59-15,0-37 15 0,0 37 20 16,0 0 26-16,0-44-73 0,0 44-17 16,-6-40 3-16,6 40-12 15,0-48-2-15,0 48-32 0,0-52-104 16,0 52-138-16,0-51-88 0,0 51-53 15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8:45.3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1768 713 923 0,'0'0'40'16,"0"0"72"-16,0 0-11 0,0 0-28 15,0 0-55-15,0 0-4 16,0 0 9-16,6 23 128 16,-6-23-36-16,0 0-64 0,20 25-3 15,-20-25 38-15,0 0-55 16,26 19 13-16,7-12-22 0,0-10-19 16,-7-5 3-16,-26 8 12 0,40-22 2 15,-40 22-17-15,33-33-16 16,-33 33 16-16,13-34-3 0,-13 34-15 15,-20-25-12-15,20 25 23 16,-53-15-10-16,7 11 14 0,-13 8-10 16,7 0 31-16,-1 7-9 0,-6-4-33 15,13-3 36-15,-7-1-4 16,7 1-32-16,0 0 16 16,14-8 26-16,-8 4-12 0,14-7-14 15,0-1-6-15,26 8 14 16,-33-22-54-16,33 22-62 0,-27-44-36 15,14 7 9-15,7 0 75 0,6 7 7 16,0 30 45-16,6-37-10 16,-6 37 0-16,20-25 23 0,-20 25-5 15,0 0 27-15,33-12-48 16,-33 12 34-16,26 12 19 0,-26-12 6 16,26 29 15-16,-12 1-24 15,-1-1 16-15,0 1 6 0,-7 3 2 16,-6-33 33-16,-6 41 43 15,-7-1-14-15,0-3-18 0,-20-7-6 16,0 3-20-16,-7-3-19 16,1-5-47-16,-7 1 27 0,-7-3-7 15,7-9-28-15,7-3 31 0,0-3-32 16,6-5-15-16,33-3-111 16,-33 0-202-16,33 0-237 0</inkml:trace>
  <inkml:trace contextRef="#ctx0" brushRef="#br0" timeOffset="660">1051 300 576 0,'0'0'189'0,"0"0"8"0,0 0-10 16,0 0-57-16,0 0-34 15,0 0-59-15,0 0-27 0,0 0 200 16,20 36-35-16,-20-2-65 16,-13 3-45-16,0-4 0 0,-7 0-3 15,-6 4 5-15,0-4-36 0,-7-3-9 16,0 3-13-16,-6-7-14 16,-1 4 12-16,7-12-11 15,33-18 4-15,-33 19 17 0,33-19-25 16,0 0 23-16,-32 3-134 0,32-3-28 15,0 0 53-15,-27-44 20 16,27 3 19-16,0 4 4 0,13 4 5 16,-13 33 46-16,20-37-7 0,-20 37 7 15,0 0-12-15,0 0 0 16,0 0 18-16,0 0-32 0,0 0 0 16,26-29 21-16,-26 29 13 0,0 0 37 15,33 11-12-15,-33-11-10 16,0 0-4-16,27 29 51 0,-27-29-38 15,19 37-10-15,-6-7 78 16,-13-30-33-16,-6 37-7 0,-1-8-16 16,7-29-22-16,-26 41 21 15,-7-12-53-15,0-3 16 0,0-4-21 16,-6-3 18-16,0-1-14 16,-1 1-55-16,1-1 1 0,-7-3-71 15,13 4-25-15,-7-5-30 0,8 1-58 16,-1 0-59-16,0-8-63 15</inkml:trace>
  <inkml:trace contextRef="#ctx0" brushRef="#br0" timeOffset="916">861 41 1048 0,'39'-7'169'0,"7"-1"-12"16,0 8-40-16,0-4-70 0,7-3-31 16,6 3 2-16,-13 1-11 0,0-5-7 15,-7 8 0-15,-39 0-137 16,40 0-81-16,-40 0-24 15,0 0-124-15</inkml:trace>
  <inkml:trace contextRef="#ctx0" brushRef="#br0" timeOffset="1187">480 540 880 0,'0'0'223'0,"0"0"51"16,0 0 13-16,0 0-41 0,0 0-30 15,0 0-48-15,0 0-33 16,0 0-38-16,0 0-45 0,0 0 6 16,-26 40 19-16,-1-3-7 15,1 0-18-15,-7 0-29 0,-6 0-9 16,-14 0-9-16,7 0-11 0,0 0 6 15,-13-4-169-15,13-7-156 16,0-4-259-16,13-7-144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9:06.5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822 451 1254 0,'0'0'399'0,"39"15"-10"0,-6-7-89 16,-33-8-109-16,0 0-35 16,0 0-29-16,0 0-44 0,33 3-34 15,-33-3-33-15,0 0-9 16,0 0-14-16,0 0-141 0,0 0-192 15,0 0-351-15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0:40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959 0 1078 0,'0'0'122'0,"0"0"179"16,0 0-20-16,0 0-101 0,-33 63-87 16,-6-7-22-16,-7-12-35 15,-7-3-28-15,1 3-14 0,-7-7 12 16,6-4-109-16,7-3-49 15,46-30-12-15,-59 14 9 0,59-14-18 16,-53-7 53-16,53 7 69 16,-39-44 36-16,13 3 15 15,26 41 88-15,-14-48 88 0,14 48-53 16,-6-37 9-16,6 37 5 16,0 0 3-16,0 0-24 15,-59 19-45-15,0 6-40 0,-7 12 24 16,7-3-45-16,13-1-25 15,0-7 20-15,46-26-293 0,-46 22-295 16,46-22-90-16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6:56.26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136 1191 1227 0,'0'0'264'0,"0"0"73"16,0 0-62-16,0 0-60 0,0 0-61 15,0 0-25-15,52-29-36 16,-6-1-41-16,0-7-24 15,-6 0-8-15,-1-4-23 16,-6-3 20-16,-7 0-17 0,-12-4 6 16,5 0-25-16,-19 2 14 15,-6 9-32-15,6 37 8 0,-27-37 2 16,27 37 4-16,-52-18 17 16,-7 14-3-16,6 12 6 15,1 10-15-15,-1 8 33 0,7 0-20 16,7 0 5-16,6-4-10 15,33-22 13-15,-27 34-3 16,27-34-7-16,0 41 13 0,20-1 10 16,13 1-16-16,13 0 0 15,20 3 15-15,-1 0 4 16,1 1-9-16,0-1-8 0,0 0 4 16,-20 1 14-16,-7-5 18 15,-13 1 14-15,-6 0-10 0,-20-8-10 16,-13 8-9-16,-7-5-14 15,-6 1-6-15,26-37-3 0,-53 48 4 16,7-18-9-16,0-11 16 16,7-12-1-16,-7-14-1 0,6-12-5 15,8-11-11 1,-1-10-30-16,13-5-61 0,0-6-61 16,20 3-137-16,0 0-206 15,13 7-181-15</inkml:trace>
  <inkml:trace contextRef="#ctx0" brushRef="#br0" timeOffset="1388">952 1210 1629 0,'6'-45'275'0,"-6"45"-21"16,-6-40-67-16,6 40-75 15,0-41-47-15,0 41-35 0,13-44-12 16,-13 44-12-16,33-41-6 16,-33 41 6-16,46-37-6 0,-7 19 10 15,-39 18-16-15,40-4 6 16,-40 4-11-16,0 0 22 0,32 44 13 15,-18 4 21 1,-14 0 1-16,-14 4-20 0,1-4-2 16,-6 4-13-16,-8-8-8 15,8-3 8-15,19-41-11 0,-20 40 8 16,20-40 28-16,0 0 39 16,0 0-13-16,0 0-24 0,0 0-25 15,0 0-24-15,6-59 16 16,14-15-5-16,13 0-3 0,13 1 0 15,0 10 0-15,-7 7-13 16,1 16 16-16,-7 6 0 16,-33 34 0-16,33-18 8 0,-33 18-4 15,26 4-4-15,-26-4 4 16,26 44 9-16,-13 4 4 0,-6 0 5 16,-14 0 2-16,1 0-6 15,-1-7-8-15,-6-1-4 16,6-10-1-16,7-30-5 15,0 0 5-15,-6 29-1 0,6-29 13 16,0 0-3-16,0 0-11 16,0 0-3-16,20-59 5 0,6-7-5 15,7 3-10-15,0 8 5 16,-7 10-5-16,-6 12 10 0,-20 33 10 16,0 0-10-16,0 0 5 15,0 0 29-15,19 33-8 16,-6 8-11-16,-6 7 1 15,-7 4-8-15,7-4-2 0,-1-4-12 16,7 0-10-16,7-10-35 16,13-1-102-16,6-11-81 0,14-11-71 15,6-7-59-15,7-12-20 16,6-6 48-16,7-8 127 0,-14-4 85 16,-5-4 88-16,-8-7 12 15,1-3 99-15,-14-1 138 16,1 4 154-16,-40 37 17 15,26-44-55-15,-26 44-62 0,13-37-43 16,-13 37-37-16,-7-34-48 16,7 34-56-16,0 0-47 0,-32-11-16 15,-8 19-15-15,7 18 8 16,-6 11-5-16,-1 3-6 16,14 4 2-16,0 1-4 0,6-5-13 15,14-3-13-15,6-3-3 16,0-34-13-16,13 37-14 0,-13-37-8 15,26 14-8-15,-26-14 22 16,59-11 23-16,-13-15-1 0,-6-14 18 16,-14-5 10-16,7-10-4 15,-7-4-4-15,-12 0 53 0,6 14 31 16,-7 9-2 0,-13 36-17-16,0-30-30 0,0 30-27 15,0 0 12-15,0 0 20 16,0 48-5-16,0 15-12 0,7-4-2 15,-1 4 0-15,14 0-9 16,0-8-4-16,12 0-10 0,-5-10-75 16,6-5-95-16,-33-40-92 15,0 0-124-15,0 0-67 0,0 0-55 16,39 19 101-16,-39-19 130 16,26-37 54-16,-13-19 80 15,1-10 121-15,-8-4 145 16,1 7 124-16,-7 11 125 0,0 8 61 15,0 44-40-15,6-37-95 16,-6 37-84-16,0 0-89 0,0 0-21 16,0 0 23-16,0 0-34 15,33 55-17-15,-7 1-19 0,1 3 6 16,-1 4-12-16,0 0-18 16,1-4 0-16,-1-8 16 15,-13-10 11-15,7 0-23 0,-20-41 2 16,0 0 37-16,0 0 36 15,0 0-5-15,0 0-12 16,0 0-24-16,0 0-35 0,6-67-4 16,-6-14-5-16,13-4-17 15,1 4 6-15,5 3-1 16,1 15-5-16,0 11-14 0,-7 12-42 16,-13 40-73-16,0 0-99 15,0 0-172-15,0 0-256 0,0 0-104 16</inkml:trace>
  <inkml:trace contextRef="#ctx0" brushRef="#br0" timeOffset="1853">3391 145 1909 0,'19'-60'394'15,"-12"16"-55"-15,-7 44-88 0,13-41-80 16,-13 41-62-16,0 0-49 15,0 0 10-15,0 0 30 0,26 63-33 16,1 19-6-16,5 17 7 16,-5 16-6-16,6 14-14 0,-1 12-17 15,1 6-3-15,0 2-7 16,0-5 4-16,-7-7-34 16,1-19 9-16,-14-22 5 15,0-18-11-15,0-19-20 0,-13-15-4 16,0-44-31-16,0 0-65 15,0 0 7-15,0 0 4 0,-53-55-32 16,7-15-54-16,0-23 26 16,-6-14 49-16,-1-7 62 0,1 6 51 15,-1 12 41-15,14 4 43 16,-7 10 50-16,13 15 33 16,0 8-11-16,7 11 5 0,6 15 8 15,20 33-23-15,0 0-38 16,0-41-25-16,0 41-9 0,0 0 37 15,39-26 0-15,21 11-13 16,12 4-25-16,20 0-40 16,26-7-16-16,7-1-77 15,0 1-92-15,1-8-63 0,-8 0-93 16,-13 4-237-16,-13-8-409 16</inkml:trace>
  <inkml:trace contextRef="#ctx0" brushRef="#br0" timeOffset="3000">5409 326 203 0,'0'0'-16'15,"0"0"6"-15,0 0 3 16,0 0-6-16,0 0 2 0,0 0 4 15,0 0 70-15,0 0 55 16,0 0 59-16,0 0 74 0,0 0 98 16,0 0 28-16,0 0-34 15,0 0-51-15,0 0-10 16,0 0-21-16,0 0-28 0,59-26-16 16,20 7-32-16,14 4-34 15,19 1-41-15,13-5-22 16,13 8-19-16,6-7-16 15,-12 7-16-15,-8-1-19 0,-25 5-18 16,-14 3-14-16,-25 1-5 16,-28 3-21-16,-32 0-63 15,0 0-51-15,0 0-75 0,0 0-62 16,-46 33-89-16,-6-7-37 16,-20 0-73-16,-1-4 111 0,1-7 121 15,-7-1 106-15,7-3 72 16,6-3 55-16,-6-8 107 15,13-8 118-15,13-3 119 16,46 11 53-16,-59-18-19 16,59 18-39-16,-40-15-59 0,40 15-44 15,0 0-54-15,0 0-37 16,0 0-40-16,0 0-24 0,0 0 69 16,0 0-14-16,26 44 20 15,14 12 0-15,6 14 3 16,20 11-12-16,6 12-13 0,7 3 1 15,0 7-42-15,-7 2-29 16,-6-6-24-16,-7-10-15 0,-13-15 0 16,-7-19-9-16,-6-7-96 15,-13-18-68-15,-20-30-61 16,0 0-98-16,0 0-134 16,0 0-212-16,46-37-133 0,-13-22 79 15</inkml:trace>
  <inkml:trace contextRef="#ctx0" brushRef="#br0" timeOffset="3569">6921 300 2398 0,'-6'-52'294'0,"6"52"-79"0,0 0 1 16,0 0-4-16,0 0-19 16,13 55-32-16,0 16-3 15,13 6-34-15,7 12-8 16,7 3-18-16,6 8-7 0,14-3-44 15,-8 3-8-15,8-15-29 16,-8-11 2-16,-12-12-2 0,-8-10-15 16,-32-52 18-16,0 0 19 15,0 0 63-15,0 0-21 16,0 0-32-16,0 0-35 0,0 0-12 16,33-85 5-16,-13-7 9 15,0-15-18-15,-14-5 18 0,7 5-20 16,1 3 11-1,5 8-9-15,-6 11 4 0,7 19 12 16,-7 7-17-16,-13 59 10 0,13-63-56 16,-13 63-66-16,0 0-108 15,0-52-65-15,0 52-59 16,0 0-71-16,0 0-100 16,0 0-88-16,0 0 67 0,0 0 130 15,-52 11 98-15,52-11 148 16,0 0 81-16,-46 33 94 0,46-33 137 15,0 0 150-15,0 0 134 16,0 0 2-16,0 0-17 16,0 0-63-16,0 0-63 15,0 0-26-15,0 0-41 0,59-33 3 16,7 4-20-16,-7 10-22 16,7-3-19-16,-7 3-29 15,0 8-50-15,-13 0-52 0,-46 11-11 16,46-11-86-16,-46 11-89 15,0 0-110-15,0 0-91 0,0 0-154 16,0 0-184-16,-53 33-30 16,-19 1 53-16</inkml:trace>
  <inkml:trace contextRef="#ctx0" brushRef="#br0" timeOffset="3750">6540 388 1420 0,'0'0'395'16,"-39"-11"-23"-16,39 11-73 16,0 0-51-16,0 0-16 0,46-18-75 15,0 10-62-15,20-3-55 16,-7 8-38-16,6-1-129 0,-5 0-180 16,-8 1-315-16,1 3-229 15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0:39.2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2064 451 964 0,'0'0'194'0,"0"0"-25"0,0 0-25 15,0 0-27-15,0 0-57 16,0 0-15-16,0 0-8 16,0 0 135-16,0 0-40 0,26 15-61 15,-26-15-15-15,20 33-30 16,-1-4-18-16,1 1 6 15,-20-30-6-15,7 26-8 0,-7-26 9 16,6 22-6-16,-6-22-50 16,0 0-40-16,-52 33 6 0,12-18 30 15,1-8-60-15,39-7-57 16,-33-14 168-16,33 14-176 0,-20-41 76 16,20 0 36-16,7 4 19 15,-1 8 36-15,-6 29 3 0,0 0-13 16,0 0 27-16,0 0-4 15,0 0 110-15,33-19-39 0,-33 19-33 16,33 8-6 0,-33-8-26-16,0 0-10 0,33 22 21 15,-33-22-8-15,0 0 38 16,0 0 2-16,0 0 5 0,0 0 12 16,0 0-35-16,0 0 16 15,0 0-5-15,0 0 7 0,0 0-41 16,0 0-8-16,0 0 17 15,0 0 4-15,0 0-21 0,0 0 7 16,0 0-29-16,0 0 14 16,-39 15-12-16,12-15 16 0,27 0-31 15,-39-19-17-15,39 19 22 16,-40-26 26-16,40 26-16 16,0 0-4-16,-32-26 23 0,32 26 13 15,0 0-20-15,0 0 16 16,0 0-29-16,-20-33-6 0,20 33 14 15,0 0 40-15,0 0-15 16,0 0-16-16,0 0 24 0,0 0 28 16,0 0-4-16,-13-29-44 15,13 29 3-15,0-26 5 0,0 26-12 16,-7-33 7-16,7 33-15 16,0-37 8-16,0 37-13 0,0-37 29 15,0 7-20 1,0 30 6-16,0 0 5 0,0 0 8 15,0 0-3-15,0 0 9 16,0 0-7-16,0 0 30 0,0 0 159 16,0 0-56-16,-13 52-57 15,0 7-8-15,0-4 1 0,-7 4-22 16,0-3-19-16,-6-1-3 16,-7 1-20-16,-6-8-25 0,-7-4-1 15,6-11-171-15,1 1-235 16,13-12-298-16,-1-7-89 0</inkml:trace>
  <inkml:trace contextRef="#ctx0" brushRef="#br0" timeOffset="513">1446 0 784 0,'0'0'230'15,"0"0"9"-15,0 0-7 0,0 0-9 16,0 0-80-16,0 0-36 15,0 0-4-15,0 0-47 0,0 0-16 16,0 0-16-16,0 0-19 16,0 0 84-16,0 0 60 0,-7 37-76 15,7 11-39-15,7 7-8 16,-7 8 3-16,7 0-20 0,-14 0 4 16,7-4-13-16,0 0 0 15,-7 0 12-15,-6 0-10 0,-6-3 18 16,-1-5-24-16,-6-6 17 15,-1-5 4-15,-6-10-21 16,1-4 6-16,-1-8 4 0,6-3-3 16,-5-11 15-16,5-8-7 15,1-7-15-15,6-11 11 0,-6-15 4 16,13-11-7-16,6-15-4 16,7-7-22-16,0 0 14 0,13 7-11 15,1 4-18-15,5 3-32 16,-6 16-72-16,-13 40-111 0,14-41-124 15,-14 41-145-15</inkml:trace>
  <inkml:trace contextRef="#ctx0" brushRef="#br0" timeOffset="908">703 236 1191 0,'0'0'37'0,"0"0"254"15,0 0-128-15,0 0-79 0,20 37-58 16,0-3 18-16,-20-34-44 16,13 33 11-16,-13-33-16 15,0 0-17-15,0 0 32 0,13 29 2 16,-13-29-3-16,0 0-17 15,0 0 36-15,0 0-48 0,0 0-8 16,-33 8 19-16,0-4 9 16,1-4 13-16,32 0 2 0,-40 0-23 15,1 11 13-15,-7 11 83 16,0 15 45-16,0 3 2 0,0 5-6 16,6 3-23-16,-12 4-12 15,12-8-19-15,1-4-46 0,6 1-29 16,0-8 13-16,0-3-16 15,1-8-186-15,-8-7-128 16,14-8-152-16,26-7-80 0,-40-3 38 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0:55.2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1297 616 0,'0'0'178'0,"0"0"34"15,0 0 37-15,0 0 1 0,0 0-34 16,-39 7-41-16,39-7-48 16,0 0-51-16,0 0-17 15,0 0-35-15,0 0 21 0,0 0 17 16,65-7-21-16,14 0-22 16,26 3-19-16,21 0 24 0,12 1-24 15,7-1 3-15,-6 0 16 16,-1 4-10-16,-7 4-22 15,-12 0 23-15,-7 3-15 0,-13 0 2 16,-14 4 22-16,-6-3-24 16,-13-1 30-16,-14 4-37 15,2-7 7-15,-15 7 11 0,1-3-22 16,-1-5 28-16,-39-3-21 16,46 8 16-16,-6-5-27 0,-40-3 24 15,0 0 6-15,39 4-22 16,-39-4 28-16,0 0-25 0,33 0 5 15,-33 0 14-15,0 0-10 16,0 0 5-16,0 0 1 16,0 0-16-16,0 0 10 15,39-4 0-15,-39 4-5 0,0 0 17 16,0 0-24-16,0 0 8 16,40 0 4-16,-40 0 0 0,33-3 0 15,-33 3 6-15,39-4-13 16,-39 4 17-16,41 0-18 0,-9 0 11 15,-32 0 8-15,40 0-29 16,-14 0 32-16,7 4-18 0,-7-8-12 16,-26 4 33-1,40 0-24-15,-40 0 17 0,33 0-7 16,-33 0 1-16,0 0 2 16,0 0-14-16,0 0 33 0,0 0-15 15,0 0-16-15,0 0 6 16,0 0 0-16,0 0-37 0,0 0-5 15,-40-26-26-15,40 26 0 16,-46-26 23-16,0 8 5 0,46 18 13 16,-52-19 27-16,12-3-34 15,40 22 53-15,-40-18-22 0,40 18 10 16,0 0-12-16,-40-26 20 16,40 26-19-16,0 0 4 15,0 0-13-15,0 0 1 16,0 0 23-16,0 0 36 0,0 0-6 15,0 0-15-15,0 0-9 16,7 44 15-16,-7-44-22 0,39 33-2 16,-39-33 0-16,54 26-27 15,-54-26 23-15,46 22 6 0,-46-22-29 16,0 0 31-16,0 0-4 16,0 0-4-16,0 0 11 15,0 0-22-15,26 11 33 0,-26-11-1 16,0 0-1-16,-6 34 36 15,6-34-18-15,-33 40-5 16,0-6-10-16,33-34-10 0,-41 37 1 16,41-37-15-16,-32 36-3 15,32-36-40-15,0 0-195 0,-40 37-319 16,40-37-189-16</inkml:trace>
  <inkml:trace contextRef="#ctx0" brushRef="#br0" timeOffset="548">1693 477 654 0,'33'0'124'0,"-33"0"25"16,0 0-70-16,0 0-27 15,0 0 67-15,0 0-32 0,0 0-73 16,0 0 13-16,0 0 33 16,0 0-71-16,0 0 39 15,0 0-17-15,0 0 39 16,20 37-26-16,-20-37-21 0,0 0 18 15,0 0-35-15,0 0 20 16,-46 33 3-16,46-33 23 16,-61 22 28-16,15 0-10 0,0-3-8 15,0 3 19-15,0 4 2 16,0 0-1-16,7 0-16 0,39-26-25 16,-53 29-5-16,53-29-9 15,-46 30-82-15,46-30-253 0,0 0-94 16,-39 15-36-16</inkml:trace>
  <inkml:trace contextRef="#ctx0" brushRef="#br0" timeOffset="768">1653 307 1132 0,'53'-7'192'0,"-13"-1"-30"16,-1-3-96-16,0 4-27 15,1-8-10-15,-1 4-47 16,-39 11-96-16,46-22-129 16,-13 7-105-16,-33 15-96 0</inkml:trace>
  <inkml:trace contextRef="#ctx0" brushRef="#br0" timeOffset="1121">1245 621 742 0,'0'0'184'0,"-39"26"6"0,39-26-65 16,0 0-59-16,0 0-34 15,0 0 6-15,0 0-52 16,0 0 14-16,0 0 13 16,39-37 11-16,-39 37-40 0,0 0 2 15,40-37 18-15,-40 37 3 16,19-33-1-16,-19 33 96 0,0 0-32 16,0 0-25-16,0 0-50 15,-59-4 58-15,6 22-26 0,0 8 65 16,7 15-14-16,0-4-17 15,0 4 30-15,7-4-40 16,-1 3-8-16,40-40-46 16,-52 44 0-16,12-10 24 0,-6-8-213 15,7-12-108-15,-8-3-100 16,7-3-29-16</inkml:trace>
  <inkml:trace contextRef="#ctx0" brushRef="#br0" timeOffset="1473">1126 155 1049 0,'0'0'272'0,"0"0"34"15,0 0-54-15,0 0-97 16,0 0-53-16,0 0-35 0,0 0-40 15,0 0-7-15,26-18 7 16,-26 18-24-16,0 0 10 0,33-15-13 16,-33 15 0-16,27-11 11 15,-27 11-3-15,0 0-8 0,27-26 16 16,-27 26-16-16,0 0 21 16,6-33 65-16,-6 33-33 0,-13-33-2 15,13 33-21-15,-34-15-23 16,1 11-1-16,0 12-6 15,1 6 8-15,32-14-24 0,-33 26 16 16,33-26-110-16,0 0-240 16,0 0-161-16,-7 41-239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04.7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3161 1297 947 0,'26'26'0'16,"0"0"41"-16,-26-26 24 16,46 33-30-16,-13-11-10 0,-33-22-14 15,33 22-11-15,-33-22 27 16,0 0-18-16,0 0-16 16,0 0 29-16,-33 19-8 15,-6-12-11-15,-7-3-19 0,-7 3 7 16,0-7 22-16,-6 4-10 15,7 0-15-15,6-1 78 0,6 5 55 16,7 6-29-16,7 5-19 16,13 7-22-16,0 0-22 0,13 0 4 15,0 3 12-15,0-3 12 16,6-4 27-16,-6-22-53 16,7 26 40-16,-7-26 20 0,7 22 36 15,-7-22-17-15,-20 26-27 16,-6-8-49-16,-14 1-5 15,-6-4-23-15,-13-4-11 0,0 7 12 16,0-7-7-16,0-3 13 16,13-5-23-16,6-3-55 0,1-3-148 15,39 3-177-15,-27-19-111 16</inkml:trace>
  <inkml:trace contextRef="#ctx0" brushRef="#br0" timeOffset="217">2931 628 1620 0,'52'-18'142'0,"7"3"-51"0,-6 8-27 15,-7-4-123-15,0 7-144 16,-13 0-151-16,0 0-109 0</inkml:trace>
  <inkml:trace contextRef="#ctx0" brushRef="#br0" timeOffset="596">2457 1382 1198 0,'0'0'187'0,"0"0"-62"15,0 0-57-15,0 0-34 16,0 0-25-16,0 0 6 0,0 0-9 16,-13 33-19-16,13-33 13 15,0 0 12-15,0 0 32 0,0 0-83 16,0 0 18-16,0 0 12 15,0 0-2-15,7-37 23 16,-14 11-15-16,7 26 60 0,0 0-3 16,-39-25-32-16,6 21 47 15,-6 11 8-15,-7 12-7 0,6 3 13 16,-6 11 26-16,7 4-31 16,-7 4-4-16,6 7 3 0,1 0-10 15,-1 3 0-15,-6-3-38 16,7-3-25-16,-7-5 0 0,-13 1 8 15,6-8-79-15,-6-7-102 0,7-4-162 16,-1-7-132-16,7-7-57 16</inkml:trace>
  <inkml:trace contextRef="#ctx0" brushRef="#br0" timeOffset="909">2168 695 1587 0,'0'0'151'0,"0"0"38"0,0 0-63 16,0 0-44-16,33-4-52 15,-33 4-12-15,0 0-25 16,33 7 26-16,-33-7-11 0,0 0-1 15,0 0-1-15,0 0-6 16,26 12 17-16,-26-12 13 0,0 0-19 16,0 0 1-16,7-30-15 15,-7 30-7-15,0 0 6 0,0 0-13 16,-13-30-61-16,13 30-90 16,0 0-158-16,0 0-174 0,-33 41-86 15</inkml:trace>
  <inkml:trace contextRef="#ctx0" brushRef="#br0" timeOffset="1332">1123 1234 1228 0,'0'0'142'15,"40"41"8"-15,-14-4-5 0,-6 0-72 16,0-8-21-16,-20-29-28 16,39 37-10-16,-39-37-6 0,33 30-26 15,-33-30 23-15,0 0-1 16,0 0 30-16,0 0-3 0,0 0-15 15,0 0-22-15,0 0-5 16,0 0 53-16,0 0 49 0,0 0-30 16,-40-4 4-16,8 11-26 15,5 5 31-15,-6 10 42 0,1 15 14 16,-8 3-31-16,1 12 8 16,-7 3-18-16,0 1-12 0,6 3-29 15,-6 0-26-15,0 0-18 16,7-11-9-16,-1-15-82 0,8-3-129 15,32-30-235-15,-46 18-162 16,6-14 14-16</inkml:trace>
  <inkml:trace contextRef="#ctx0" brushRef="#br0" timeOffset="1588">2405 0 1915 0,'33'48'220'0,"-27"-7"7"16,-6-4 14-16,-13 3-38 16,-13 1-67-16,-14 3-55 0,-12 1-50 15,-14-1-19-15,-19 4-12 16,-20 4-94-16,-14 3-73 0,-6 8-105 15,-13 4-116-15,0 3-153 16,7 7 16-16,-7 8 24 0</inkml:trace>
  <inkml:trace contextRef="#ctx0" brushRef="#br0" timeOffset="1877">427 1160 1387 0,'0'0'142'0,"0"0"7"16,0 0 96-16,0 0 66 0,0 30-69 16,13 7-62-16,-6 11-51 15,6 4-29-15,0 7 4 16,7 7-8-16,-7 1 1 0,0-8-39 15,-7 0-30-15,-12 4-9 16,-14-4-2-16,-19 0-9 0,-7-4-99 16,-20-7-110-16,-13-7-172 15,-6-4-200-15,-7-11-114 0,0-8 6 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6.2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152 478 946 0,'0'0'160'0,"0"0"7"16,0 0 20-16,26 7 23 0,-26-7 24 15,0 0-86-15,0 0-82 16,33 37-41-16,-33-37-12 0,0 0 8 16,0 0-21-16,33 30-3 15,-33-30 10-15,0 0 13 0,0 0-4 16,0 0-28-16,39-15 14 16,-39 15 30-16,0 0-10 0,26-41-22 15,-13 12 40-15,-13 29 79 16,0 0-11-16,0-31-30 0,0 31-42 15,0 0-3-15,0 0-47 16,0 0-6-16,-46 4 14 16,-6 7-16-16,6 5-67 0,6-2-75 15,1 1-110-15,6 0-148 16,33-15-147-16</inkml:trace>
  <inkml:trace contextRef="#ctx0" brushRef="#br0" timeOffset="373">0 128 1309 0,'0'0'135'16,"0"0"-28"-16,0 0-61 0,0 0 19 15,0 0 61-15,0 0-37 16,46-18-52-16,-46 18-7 0,46-11-13 16,-6 7-4-16,-40 4-6 15,0 0 72-15,0 0 48 0,0 0-82 16,0 0-18-16,26-38 30 16,-26 38 32-16,7-37 16 0,-7 37 33 15,0 0 2 1,0 0-44-16,0 0-43 0,-27-22-30 15,27 22-14-15,-46 0 5 16,46 0-14-16,-26 8-7 0,26-8-21 16,0 0-112-16,0 0-144 15,0 0-170-15,0 0-106 0,0 0-71 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2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4527 1515 1401 0,'0'0'179'0,"0"0"84"0,0 0-26 16,0 0-41-16,0 0-29 16,0 0-56-16,0 0-72 15,-26 18-8-15,-7-7-9 16,-6-11-22-16,6-4-51 0,6-3-43 16,27 7-31-16,0 0-12 15,-32-33 3-15,18 3 30 0,21 1 24 16,-7 29 61-16,26-34-15 15,7 12 34-15,-33 22-3 0,33-3 3 16,-33 3 41-16,33 14 42 16,-33-14 19-16,20 41-19 0,-14-4 4 15,-6 4-6-15,-13-1-20 16,0 1-11-16,-7-4-8 0,-13 0-19 16,0-8-18-16,-6-3-10 15,-14 0-88-15,1-11-115 16,-7-8-189-16,6-3-108 0,7-4-30 15</inkml:trace>
  <inkml:trace contextRef="#ctx0" brushRef="#br0" timeOffset="268">3870 746 991 0,'0'0'79'0,"0"0"99"0,0 0 145 16,0 0-27-16,0 0-73 16,20 59-67-16,-1 8-60 0,14-1-38 15,0 4-50-15,0 4 3 16,6-7 8-16,-6-1-25 0,-6-7-156 15,-8-10-161-15,-6-5-219 16,1-11-128-16</inkml:trace>
  <inkml:trace contextRef="#ctx0" brushRef="#br0" timeOffset="1211">3712 794 1112 0,'0'0'91'16,"0"0"150"-16,0 0-17 0,13 45-76 16,7 6-17-16,0 5-46 15,6 3 1-15,-6 0-55 16,0-4-15-16,-1-3 16 0,-12-11-16 15,-7-4-4-15,0-8-12 16,-20 1-9-16,20-30 16 0,-46 29-7 16,7-14-66-16,-1-8 10 15,-6-7-42-15,7-7-25 0,6-11-45 16,0-5 51-16,33 23 46 16,-26-37 14-16,26 37 50 0,-20-36 0 15,20 36-15-15,0 0 13 16,0 0 18-16,0 0-28 15,0 0 30-15,33-12 9 0,-33 12-26 16,39 15 34-16,-39-15-28 16,33 30-4-16,-33-30 30 0,0 0 2 15,20 29 1-15,-20-29 13 16,0 0 7-16,0 0-14 0,0 0-24 16,0 0 1-16,-26 30-4 15,26-30 10-15,-40 18-61 0,7-18 16 16,33 0-30-16,-39-11 32 15,39 11-5-15,-33-14 24 0,33 14 8 16,0 0-22-16,-33-19 42 16,33 19-47-16,0 0 14 15,0 0 6-15,0 0 2 0,0 0 29 16,-6 41 5-16,6-8-16 16,0-33 12-16,13 41-27 0,0-12 9 15,-13-29-24-15,0 0 34 16,13 30-31-16,-13-30 31 0,0 0-19 15,-26 29-13-15,-7-10 34 16,0-12-12-16,-6 0-28 0,-7-7-7 16,0-3-21-16,0-8 40 15,6 0-10-15,1 0-8 0,13-4 18 16,26 15 7 0,-33-11 3-16,33 11-14 0,0 0 11 15,0 0 0-15,0 0-19 16,0 0 19-16,-33 0 20 0,33 0 33 15,0 0-38-15,0 0 19 16,-33 40 46-16,13-6-26 0,1-5 47 16,5 4-45-16,1 4 28 0,0-3 33 15,7 3-25-15,-8-8-4 16,8 4-4-16,-7 1 7 0,13-34-12 16,-20 37-31-16,20-37-6 15,-26 29-18-15,26-29-31 16,-40 15 33-16,40-15-31 0,-33-8 53 15,33 8-11-15,-32-29-21 0,5-4 10 16,8-12-15 0,5-3-11-16,1-11 15 0,13 0-27 15,7-4 19-15,-7 0-7 16,13 4-55-16,7 4-47 0,-1 0-144 16,8 3-165-16,6 4-172 15</inkml:trace>
  <inkml:trace contextRef="#ctx0" brushRef="#br0" timeOffset="1404">3443 709 2323 0,'0'0'232'16,"0"0"22"-16,0 0-92 0,0 0-73 15,0 0-54-15,0 0-185 16,0 0-167-16,0 0-293 0,0 0-48 16</inkml:trace>
  <inkml:trace contextRef="#ctx0" brushRef="#br0" timeOffset="1628">3101 986 1446 0,'-13'-29'311'16,"13"29"12"-16,0 0-48 0,0-34-91 15,0 34-97-15,0 0-3 16,46-11-45-16,7 15-13 0,-7 7-20 16,-7 8 5-16,-6 7-11 15,-7-1 0-15,-19 9-27 0,-14 3-138 16,-13-4-213-16,-12-4-213 15,-1-3-152-15</inkml:trace>
  <inkml:trace contextRef="#ctx0" brushRef="#br0" timeOffset="1845">4711 0 2456 0,'0'0'42'15,"-66"66"-14"-15,-19 5 2 16,-7-5-22-16,-20 8 5 0,-13 0-13 16,1 7-224-16,-21 0-346 15,0 1-211-15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7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9222 850 744 0,'0'0'195'16,"0"0"69"-16,0 0 9 15,0 0-34-15,0 0-74 0,0 0-75 16,0 0-42-16,0 0-25 0,0 0 0 15,0 0 151-15,-7 29-65 16,14 12-30-16,-1 11-35 0,7 7-24 16,7 0 7-16,0 0-10 15,-1 4-4-15,1-4-8 16,0-4-8-16,-7-3-3 0,0-8-101 16,-6-10-117-16,-1-5-104 0,-6-29-121 15,0 30-46-15,0-30 28 16</inkml:trace>
  <inkml:trace contextRef="#ctx0" brushRef="#br0" timeOffset="496">8834 872 681 0,'0'0'58'15,"0"0"17"-15,0 0 58 0,13 48-2 16,7-4 21-16,13 1-26 0,-1 6-36 16,-5-3-45-16,6 0-3 15,-14-7-35-15,-19-41 26 0,20 44-6 16,-20-44 21-16,7 45 5 0,-7-45-44 15,-20 37-5-15,20-37-7 16,-53 29-22-16,-6-7-57 16,0-14 1-16,6-8 4 0,7-8-23 15,7-3 47-15,0-3-14 0,39 14-6 16,-40-34 52-16,40 34-8 16,-20-29 42-16,20 29-30 0,0 0 24 15,0 0 23-15,0 0-26 0,0 0 36 16,0 0-11-16,0 0 125 15,40 11-28-15,-40-11 32 0,33 29-4 16,-33-29 4-16,13 45-18 0,-13-12 6 16,-13-4-35-16,13-29-38 15,-53 41-33-15,1-11-21 16,-1-4-11-16,-6-4-12 0,0-4-111 16,6-7-122-16,7-3-189 0,13-12-95 15,33 4-42-15</inkml:trace>
  <inkml:trace contextRef="#ctx0" brushRef="#br0" timeOffset="904">9379 0 917 0,'0'0'182'16,"0"0"44"-16,0 0 1 0,27 44-25 16,-27-44-72-16,-14 52-48 15,-18-11-21-15,-14-12-30 0,-7 5-20 16,0-9-1-16,-6 5 7 0,0-8-11 16,7-7 0-16,-1 0-6 15,7-8-7-15,7-7-75 0,39 0-38 16,0 0-14-16,-53-26 43 15,53 26 42-15,0 0 18 0,0 0 49 16,-26-40 18-16,26 40 6 16,0 0-16-16,0 0 41 0,0 0 16 15,0 0 68-15,0 0 13 0,0 0-58 16,-46 22-43-16,46-22-5 16,-40 37-47-16,40-37-2 0,-46 37-13 15,46-37-3-15,0 0 7 0,-39 37-8 16,39-37-101-16,0 0-146 15,0 0-287-15,0 0-93 0</inkml:trace>
  <inkml:trace contextRef="#ctx0" brushRef="#br0" timeOffset="1504">7322 1227 598 0,'0'0'224'15,"0"0"17"-15,0 0-24 0,0 0 18 16,0 0-23-16,0 0-12 15,0 0-20-15,0 0-91 0,0 0-59 16,0 0-4-16,0-41-14 0,14-3-34 16,5-4 2-16,1 0-1 15,6 7 1-15,7 8 1 0,-7 7 4 16,7 11-2-16,0 11 11 0,0 15 37 16,6 8-56-16,-6 3 13 15,0 8 4-15,0 3-1 0,-7-4-1 16,-26-29 10-16,33 37-10 0,-33-37 19 15,20 30-9-15,-20-30 13 16,0 0-16-16,0 0 18 16,0 0-13-16,0 0 7 0,0 0 2 15,0 0-5-15,0 0-6 0,0 0 8 16,0 0-17-16,0 0 12 16,0 0 31-16,0 0-14 0,0 0 17 15,0 0-1-15,-33 0 5 16,-13 15 40-16,7 11 24 0,-7 3-9 15,0 8-3-15,-7 0-8 0,0 4-23 16,1-1-2-16,-1-3-21 16,1-4-15-16,-1-3-15 0,1-4-1 15,-1-8-8-15,0 1 0 16,7-8-19-16,-1-4-94 0,8-7-76 16,0-3-116-16,39 3-123 15,-46-11-36-15,46 11 12 0,0 0-24 16</inkml:trace>
  <inkml:trace contextRef="#ctx0" brushRef="#br0" timeOffset="1768">7362 1781 769 0,'33'-4'82'16,"-33"4"47"-16,0 0-16 15,46-33-46-15,-46 33-22 0,52-45-9 16,-12 9 82-16,-1 6 33 0,1 12 13 16,-8 6-4-16,1 9 26 15,-33 3-8-15,33 7-9 0,-33-7-23 16,20 30-57-16,-20-30-43 0,0 44-20 16,-20-7-11-16,-6-7-15 15,-14-1-134-15,-6-3-146 0,-6-8-182 16,-1-7-125-16,7-11 3 15</inkml:trace>
  <inkml:trace contextRef="#ctx0" brushRef="#br0" timeOffset="1997">6907 624 1257 0,'0'0'245'16,"0"0"44"-16,0 0-36 16,-6 41-50-16,12 7-54 15,-6 0-34-15,14 7-64 0,-1-3 1 16,0 0-29-16,0 0-10 0,-6-4-115 16,-1-4-118-16,-6-3-208 15,-6-4-138-15,-1-8-61 0</inkml:trace>
  <inkml:trace contextRef="#ctx0" brushRef="#br0" timeOffset="2436">6723 924 1157 0,'0'0'81'0,"0"0"98"0,0 0 61 15,-52 0-31-15,12 11-34 0,1 11-30 16,39-22-60-16,-39 41-31 16,12-1-20-16,8-7-11 0,5 1-9 15,1-5-7-15,13-29-18 0,7 41 4 16,-7-41-26-16,26 41-15 16,-26-41-41-16,0 0 7 0,40 22-8 15,-40-22 25-15,46 14 29 0,-46-14 23 16,0 0 6-16,0 0 10 15,0 0 28-15,0 0-26 16,0 0-10-16,0 0 30 0,-40 37 24 16,-12-7 19-16,-1 3-26 0,-6 4 17 15,6 0-15-15,7 0 9 16,7-4 49-16,6 4-39 0,13-4-4 16,14 1 4-16,6-1-16 0,0-33-22 15,33 41 3-15,13-16-14 16,0-6-5-16,6-8-9 0,7-7 6 15,-6-4-13-15,-7-4-42 0,6-7-39 16,-12-4-52-16,-40 15-124 16,39-44-175-16,-12 0-113 15</inkml:trace>
  <inkml:trace contextRef="#ctx0" brushRef="#br0" timeOffset="2637">6217 521 1896 0,'0'0'39'15,"0"0"58"-15,0 0 62 0,0 0-10 16,0 0-49-16,0 0 4 16,0 0-48-16,0 0-29 0,0 0-103 15,0 0-137-15,0 0-161 16,0 0-67-16,0 0-70 0</inkml:trace>
  <inkml:trace contextRef="#ctx0" brushRef="#br0" timeOffset="3336">5514 1256 900 0,'0'0'142'0,"-26"-40"-28"0,26 40-39 16,-13-52-45-16,26 4 8 16,-6 0-38-16,12 3 19 0,1 8-23 15,-20 37 12-15,39-40-8 16,-39 40 7-16,53-19 24 0,-14 23-20 16,-6 11-15-16,7 7 37 15,-7 4-33-15,6 7 7 0,-6-3-4 16,6-4-7-16,-6-4 18 0,-33-22-4 15,46 22-1-15,-46-22-19 16,0 0 19-16,0 0-7 0,0 0-8 16,0 0 8-16,0 0-10 0,0 0-10 15,0 0 0-15,0 0 20 16,0 0-5-16,-52 0 26 16,-1 4 25-16,-6 7 16 0,-7-4-8 15,-6 8-22-15,-14-8-9 0,-6 8-3 16,0-15-10-16,0 11 5 15,7-4-8-15,0-3-3 0,12-4-3 16,14-4 9-16,13-3-15 0,7 0 6 16,39 7-58-16,0 0 7 15,0 0-10-15,-27-48 24 0,27 11 5 16,0 37-13-16,40-37-3 0,-1 11-12 16,-6 4 27-16,-33 22 18 15,46-15 12-15,-46 15-16 16,46-7-2-16,-46 7 28 0,33 3-26 15,-33-3 31-15,0 0 88 0,39 26 56 16,-39-26 2-16,0 0 2 16,27 44-43-16,-21-7-30 0,-6-7 26 15,0-30 10-15,-6 41-22 0,-7-8-20 16,13-33-14-16,-27 40-28 16,-6-3-9-16,1-7-15 0,-8-4-9 15,1-4-3-15,-7 0-2 16,6-3-4-16,-6-5 0 0,0-3 0 15,7 1-4-15,6-5-3 16,33-7-4-16,-39 7-2 0,39-7-6 16,0 0-87-16,-46 15-73 15,46-15-74-15,0 0-114 0,-33 11-76 16,33-11-10-16</inkml:trace>
  <inkml:trace contextRef="#ctx0" brushRef="#br0" timeOffset="3541">5731 466 1883 0,'0'0'149'15,"0"0"41"-15,0 0-37 0,0 0-77 16,0 0-30-16,0 0-28 15,0 0-123-15,0 0-182 0,0 0-218 16,0 0-95-16</inkml:trace>
  <inkml:trace contextRef="#ctx0" brushRef="#br0" timeOffset="3784">4831 366 1043 0,'-26'-45'234'0,"26"45"76"16,-20-51 49-16,20 51-88 0,0 0-110 15,-26-48-75-15,26 48-39 16,0 0 98-16,0 0 19 0,0 0-44 16,26 55-45-16,7 4-29 0,-7-3-20 15,0 3-14-15,-6 4-5 16,-7-4-7-16,-6 0-68 15,-7 0-201-15,-7-4-225 0,-13 4-218 16</inkml:trace>
  <inkml:trace contextRef="#ctx0" brushRef="#br0" timeOffset="4336">3990 957 1596 0,'0'0'110'15,"0"0"77"-15,52-30-37 0,-12 19-37 16,-1 8-36-16,-39 3 0 16,40 11-16-16,-40-11-24 0,0 0-22 15,32 29 4-15,-32-29-5 0,0 0-14 16,7 41 0-16,-7-41-39 15,0 0-16-15,-26 40-28 0,26-40 7 16,0 0-30-16,-46 12-53 16,46-12-8-16,0 0-23 0,-40-30 37 15,40 30 78-15,-26-44 37 0,26 44 25 16,-7-37 4-16,7 37 2 16,0 0 3-16,0 0 7 15,0 0 45-15,0 0-29 0,0 0 8 16,0 0 11-16,0 0 10 0,46 7-13 15,-46-7 12-15,0 0 43 16,0 0 34-16,0 0 29 0,0 0-21 16,0 0-22-16,-19 44-39 0,-8-14-12 15,-12-4 23-15,-7-8-13 16,7-3 1-16,-7-4-7 0,13-7 7 16,-7-8 11-16,40 4-15 0,-33-26-24 15,14-7-11-15,6-8-17 16,13-7-9-16,6-7 1 0,7-8-10 15,0-3 8-15,7-5-4 0,0 1-6 16,-7 4 6-16,7 10-7 16,-7 5-25-16,0 10-89 15,-13 41-145-15,0 0-266 0,7-37-155 16,-7 37 79-16</inkml:trace>
  <inkml:trace contextRef="#ctx0" brushRef="#br0" timeOffset="4989">3425 610 1551 0,'0'0'215'0,"0"0"-44"15,0 0 2-15,0 0 87 16,-33 18-86-16,33-18-60 0,-40 48-59 15,7 0-21-15,1-4-16 0,-14 1-10 16,0-5-4-16,-13 1-2 16,-1-8 2-16,1-3-1 0,-6-4-10 15,-1-8-17-15,7-7-28 0,6-3-16 16,1-8-19-16,12-11 14 16,40 11-12-16,-46-34 15 0,46 34 12 15,-39-48 32-15,19 15 34 16,20 33 20-16,0 0-13 0,0 0-15 15,0 0 4-15,0 0-11 16,0 0 55-16,0 0-2 0,0 0-17 16,0 0-15-16,-7 37-2 0,1-4-7 15,6-33-5-15,-7 41-3 16,1-8-1-16,6-33-4 0,-27 33-23 16,27-33-2-16,-46 26 5 0,0-15 3 15,7-3-32-15,0-12 29 16,39 4-44-16,-47-18-15 0,47 18 0 15,-40-37-33-15,40 37 74 16,0 0-7-16,-26-48 41 0,26 48 3 16,0 0 11-16,0 0-15 15,39-19 13-15,-39 19 16 0,46 19 28 16,-5 10 67-16,-41-29-14 0,33 59-11 16,-7-3-10-16,-20-5-5 15,-12 1-13-15,-14-4-2 0,-6 0-25 16,-15-3-7-16,-11-9-2 0,-7-6-3 15,-7-8-8-15,7-11-3 16,0-3 0-16,0-12-4 0,6-3-2 16,7-16-12-16,0-6 10 15,7-12-3-15,6-10-17 16,6-12-53-16,14-7-43 0,7-12-74 16,19-6-126-16,7-1-89 0,6 0-128 15</inkml:trace>
  <inkml:trace contextRef="#ctx0" brushRef="#br0" timeOffset="5169">2551 355 1075 0,'0'0'146'0,"59"7"20"0,-20-7 1 16,-39 0-57-16,46 15-69 0,-46-15-26 15,46 22 3-15,-46-22-172 16,33 37-191-16,-20 4-165 0</inkml:trace>
  <inkml:trace contextRef="#ctx0" brushRef="#br0" timeOffset="5345">2373 1674 1492 0,'53'7'309'0,"-1"-3"-94"0,1-12-102 15,-7-3-61-15,0-4-69 0,-7-10-183 16,1-1-250-16,-14-4-226 16</inkml:trace>
  <inkml:trace contextRef="#ctx0" brushRef="#br0" timeOffset="5537">1906 528 2268 0,'0'0'152'0,"0"0"-60"16,0 0-45-16,0 0-29 0,0 0-49 15,0 0-187-15,0 0-257 0,0 0-193 16</inkml:trace>
  <inkml:trace contextRef="#ctx0" brushRef="#br0" timeOffset="6183">1235 750 1413 0,'-19'-48'166'0,"19"4"-7"15,0 3-28-15,0 41-47 0,13-44-42 16,-13 44-33-16,39-41 7 0,1 15-16 16,-7 11-5-16,6 12 0 15,-39 3 1-15,46 18 6 0,-46-18 1 16,33 44-3-16,-13 1-4 0,-14-5 10 15,-12-3-11-15,-8 4 9 16,-12 0-10-16,26-41-5 16,-59 48 20-16,0-11-12 0,6-11 0 15,1-12 13-15,6-3-4 0,6-11-6 16,40 0 18-16,-46-22-35 16,46 22-60-16,-33-37 19 0,7-7-11 15,13-11 21-15,13-1 7 0,0-3 27 16,0 15 14-16,0 7 9 15,0 37 14-15,0-37-13 0,0 37-6 16,0 0 46-16,0 0 36 0,0 0-29 16,0 48 0-16,-7 7-8 15,1-3-21-15,-1 3-4 16,1 1-5-16,-7-5-2 0,-1-6 11 16,1-5 13-16,-13 1-21 0,0-8-7 15,-7-3-13-15,0-4 5 16,-13-8-5-16,-7-7 0 0,14-3 0 15,0-8 6-15,6-8 5 0,33 8-7 16,0 0-84-16,-40-51 28 16,21 14 8-16,19 37 27 0,13-41 17 15,-13 41-4-15,39-26-6 0,-6 15 3 16,-33 11 18-16,53 22 58 16,-21 8 7-16,-5 14 4 0,-14 8 3 15,-7 3-8-15,-12 4-20 16,-14-3-33-16,0-4-16 15,-12-4-1-15,-1-4 1 0,0-3-6 16,0-12-138-16,33-29-140 0,-53 30-204 16,7-12-90-16</inkml:trace>
  <inkml:trace contextRef="#ctx0" brushRef="#br0" timeOffset="6353">1051 1319 1445 0,'0'0'184'16,"27"7"88"-16,-27-7-2 0,0 0-72 15,0 0-93-15,0 0-50 0,0 0-152 16,0 0-222-16,0 0-230 16,-27 8-110-16</inkml:trace>
  <inkml:trace contextRef="#ctx0" brushRef="#br0" timeOffset="6768">683 783 851 0,'0'0'104'0,"0"0"28"16,0 0 20-16,-32-37-15 0,32 37-11 15,0 0-21-15,-40-11-13 16,40 11-4-16,-39 15 59 0,39-15-21 16,-40 48-15-16,14 4-14 0,0 3 23 15,6 1-23-15,7 3-8 16,-7-4-33-16,7 1-18 0,-7-1-17 16,1-11-4-16,-1 1 6 15,0-16 17-15,20-29 9 0,-20 37-1 16,20-37-10-16,-32 30-16 15,32-30-11-15,-40 11-2 0,1-11-4 16,6-8 4-16,33 8 9 0,-46-37 8 16,13-3-7-16,0-8-19 15,13-11 8-15,1 0 7 0,6-1 22 16,6 9-14-16,14 3-11 0,-1 7-25 16,14 4-67-16,-20 37-106 15,33-48-58-15,6 18-116 0,1 8-129 16,6 8-25-16,6 6-42 15</inkml:trace>
  <inkml:trace contextRef="#ctx0" brushRef="#br0" timeOffset="6944">283 1504 1112 0,'-14'40'210'16,"14"-40"81"-16,0 0-31 0,0 37-17 15,0-37-83-15,0 0-65 0,46 19-45 16,14-12-36-16,-1-7-148 16,13-7-168-16,7 3-162 15,0-3-151-15</inkml:trace>
  <inkml:trace contextRef="#ctx0" brushRef="#br0" timeOffset="7607">8440 2841 853 0,'0'0'31'0,"26"-29"-8"16,-26 29 23-16,20-26-12 16,-20 26 16-16,0 0-33 0,0 0 38 15,0-30-8-15,0 30-5 0,0 0 36 16,0 0 20-16,0 0 148 15,0 0 7-15,-27 33-19 0,8 4-39 16,-14 4-27-16,6 0-44 0,-12 3-34 16,0-3-40-16,-7 3-17 15,6-7-7-15,-6-4-11 0,0-3-21 16,13-1-96-16,-6-7-177 0,-1-11-225 16,8-7-138-16</inkml:trace>
  <inkml:trace contextRef="#ctx0" brushRef="#br0" timeOffset="7968">7907 2808 807 0,'0'0'23'15,"0"0"132"-15,0 0 125 0,0 0 9 16,0 0-23-16,0 0-61 15,0 0-96-15,0 0-40 16,-33 15-43-16,7-4-19 0,-7-4 15 16,0 4-22-16,33-11 0 0,0 0 31 15,0 0-133-15,0 0-85 16,0 0-21-16,0 0 7 0,0 0 71 16,20-44 73-16,-20 44 33 0,33-37 0 15,-33 37 6-15,39-15 14 16,-39 15 33-16,0 0 93 0,0 0 35 15,0 0 15-15,7 33-41 0,-14-3-68 16,7-30-12-16,-39 37-18 16,-7-4-29-16,0-7-4 15,0-4-49-15,-13 0-172 0,0-3-165 16,6-4-74-16,-6-1-9 0</inkml:trace>
  <inkml:trace contextRef="#ctx0" brushRef="#br0" timeOffset="8512">7704 2442 760 0,'0'0'162'0,"0"0"70"15,0 0 56-15,0 0-51 0,-53 22-29 16,7 8-44-16,-13-1-30 15,6 8 14-15,-6-3-21 0,0 3-18 16,-7-4-43-16,1 0-41 0,-8 0 17 16,-6-3-42-16,0-8 2 15,-13-4 15-15,0-3-28 0,0-7 11 16,0-1 2-16,6-7-5 0,7-4 7 16,7 1-25-16,13-8-25 15,6-1 34-15,14 1-5 0,6 0-8 16,33 11 31-16,0 0-21 15,0 0-2-15,0 0 3 0,0 0 14 16,0 0-7-16,0 0 7 16,0 0-15-16,39 30 27 0,-6-1-12 15,-6 1 20-15,5 3 1 0,-12 4-8 16,6 0 14-16,-12 4 20 16,-8-8 4-16,-12 4-11 0,-8 4-10 15,-12-4-20-15,-7-4 0 0,-19-4-13 16,-1 1 19-16,-13-12-26 15,-6-3 14-15,-7-11 1 0,0-4-12 16,-6-11 11-16,0-8-4 0,6-10 0 16,6-12 5-16,14-3-8 15,7-19-9-15,6 0 5 16,19-14 1-16,8 3-14 0,12-4-20 16,14 0-7-16,19 5-39 0,7 6-82 15,13 4-106-15,6 4-107 16,14 15-50-16,-7 0-61 0</inkml:trace>
  <inkml:trace contextRef="#ctx0" brushRef="#br0" timeOffset="8737">6434 2342 948 0,'40'-44'110'0,"-40"44"117"15,0 0 48-15,46-48-52 16,-46 48-3-16,59-26-10 0,-59 26-59 16,52-4-51-16,-12 8-31 0,-40-4-39 15,39 19-4-15,-39-19 5 16,0 0-38-16,13 48-119 0,-13-48-132 16,-26 51-227-16,-7-10-86 0</inkml:trace>
  <inkml:trace contextRef="#ctx0" brushRef="#br0" timeOffset="8940">5692 2778 1352 0,'0'0'326'0,"0"0"34"0,39 4-72 16,-6 0-73-16,0-4-52 0,-33 0-56 15,26-4-61-15,-26 4-16 16,0 0-20-16,0 0-135 0,0 0-94 16,0 0-267-16,0 0-205 0</inkml:trace>
  <inkml:trace contextRef="#ctx0" brushRef="#br0" timeOffset="9380">4785 2298 1478 0,'0'0'201'16,"0"0"-4"-16,0 0 0 15,0 0 107-15,0 0-66 16,0 0-61-16,-13 59-34 0,-7 4-23 15,-13 3-19-15,-6-6-22 0,-14 2-30 16,-19-3-26-16,-7 1-6 0,-13-9 1 16,-7-3-22-16,-12-11 8 15,-1-3-8-15,-6-16-4 0,-1-7 11 16,8-7-3-16,6-15-73 0,13-8 18 16,13-10-9-16,6-12 8 15,21-11 26-15,6 4 13 0,6 4-3 16,14 0 20-16,7 10-4 0,19 34 21 15,-14-26-8-15,14 26-9 16,0 0 19-16,0 0 48 16,0 0-8-16,-39 26-12 0,6 4-35 15,7 3-5-15,0 4 6 0,-1-4-20 16,-6 1 7-16,-6-1-7 16,0-4-158-16,-7-3-73 0,0 0-91 15,0-11-115-15,46-15-99 0,-46 7-58 16</inkml:trace>
  <inkml:trace contextRef="#ctx0" brushRef="#br0" timeOffset="9620">3530 2220 1688 0,'46'-11'230'0,"-7"0"19"0,1-4-10 15,-1 4-60-15,7 0-15 0,0 4 31 16,7 0-64-16,-7 3-65 16,-7 0-21-16,-39 4-25 0,46 11-1 15,-46-11-4-15,0 0-4 0,-7 45-11 16,-12-5-59-16,19-40-92 16,-66 52-139-16,0-11-120 15,7-4-179-15,-7-4-56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8.8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0 274 724 0,'0'0'163'0,"0"0"21"16,0 0-71-16,0 0-44 0,0 0 33 16,0 0 47-16,66-19-35 0,26 8 19 15,26 0 15-15,33 4 9 16,27-1-35-16,19 5-18 0,13-1-41 15,20 4-32-15,7 4 102 16,6-1-15-16,-7 8-56 0,1-7-39 16,-7 0 1-16,-13-1-16 15,-20 1-8-15,-13-4 14 0,-13 4-9 16,-7-8-16-16,-19 0 25 0,-14 4-9 16,-6-3-15-16,-13-5 14 15,-14 8 2-15,-12-7-14 0,-21 3 16 16,-12 1-11-16,-20 3-5 0,0-4 19 15,-33 4-16-15,0 0 1 16,33-4 12-16,-33 4-5 0,0 0-15 16,0 0 8-16,0 0-19 15,0 0 3-15,26-7 16 16,-26 7 0-16,0 0-10 0,0 0 23 16,0 0-18-16,0 0 5 0,0 0 16 15,0 0-21-15,0 0 12 16,0 0 4-16,0 0-3 0,0 0-12 15,0 0 8-15,0 0 0 0,0 0-14 16,0 0 6-16,0 0 2 16,0 0-47-16,0 0-37 0,0 0 2 15,-7-30 20-15,7 30 17 0,-33-29-44 16,1 6 24-16,-8 5 3 16,-6-1 6-16,0 1 53 0,0 3-20 15,0 0 4-15,7 1 25 16,6 3 2-16,33 11-2 0,-33-8 12 15,33 8-16-15,0 0 14 16,0 0-7-16,0 0 26 0,0 0 83 16,0 0-19-16,20 30-32 15,13 3 1-15,6-3-20 0,7-1 10 16,7 1-14-16,-1-4 7 0,1-1-19 16,6-2-12-16,-7-9 3 15,-6 1-22-15,0-7 11 0,-13-1 2 16,-33-7-12-16,33 4 16 0,-33-4 16 15,33-8-28-15,-33 8 15 16,26-18-1-16,-26 18-22 16,0 0 21-16,27-30-11 0,-27 30 38 15,13-22 15-15,-13 22-25 0,0 0 9 16,0 0-12-16,0 0-23 16,-40 4 16-16,-6 11-7 0,-6 3-2 15,-7 4 20-15,-1 4-15 0,1 0-12 16,13-4 7-16,0 4-11 15,7-4 0-15,6-11 5 0,33-11-39 16,0 0-200-16,0 0-153 0,-39 22-216 16,39-22-113-16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9.6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19 274 925 0,'-20'-33'59'0,"14"0"17"0,26 3 8 15,-20 30-51-15,39-51-16 16,0 10 36-16,1 8-25 0,-1 7-12 16,1 11 19-16,-1 4 13 0,1 7-19 15,-40 4 76-15,46 26 8 16,-14 11 41-16,-12 11-17 0,-13 8-46 16,-7 10-42-16,-20 1-19 15,0-1-14-15,-13 4-23 0,1-3-8 16,-1-8-183-16,0 4-190 15,-7-4-78-15,1 4-35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9.8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 35 1300 0,'0'0'225'0,"0"34"12"16,0-34 1-16,0 0 6 15,0 0-37-15,-6 34-55 0,6-34-5 16,0 0-6-16,0 0 1 0,0 0 2 16,0 0-20-16,0 0-27 15,0 0-58-15,0 0-19 16,0 0-58-16,0 0-111 0,27-38-156 16,-13 8-74-16,-14 30-146 15,21-35-106-15,-21 35-42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13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201 3587 302 0,'39'19'34'0,"-39"-19"14"15,46 15-1-15,0-1 21 16,0-2-18-16,7-1 22 0,-7-4-35 16,7 0 21-16,-1 5-13 15,7-1 36-15,0 0-26 0,1 0 1 16,12 0-44-1,7 4-5-15,0-8 22 0,19 0-55 16,1 1 72-16,12-4-19 16,14-1-13-16,7 1-14 0,-1 0 18 15,7-4-22-15,7 3 16 16,-1-3-20-16,14 0-8 0,0 0 21 16,12 0 1-16,-5 0 13 15,6 0-10-15,6 4-2 16,0-4 23-16,14 7-40 0,0-3-1 15,-1 7 5-15,1-3-12 16,-7 3 3-16,0 3 15 16,0-3-3-16,6 1 21 0,1-5 12 15,13 0-22-15,6-7 10 16,13 0-22-16,14 0 6 16,-7-3-14-16,7-5 21 0,7 5-31 15,-1-1 43-15,13 0-26 16,13 4 5-16,14 0 2 0,6 0 16 15,7 0-18-15,-1 4 26 16,1-8-42-16,6 8 37 0,7 3-28 16,7 1 20-16,12-5 7 15,1 5-27-15,-1-8 1 16,1 3-7-16,0-3 32 16,6-3-15-16,0-1-4 0,7-3 30 15,-1-1-48-15,-12-7 2 16,13 4-1-16,-1-3 32 0,21 3 2 15,-1 3-7-15,1 4-30 16,-14-3 8-16,-7 3 23 16,1 4-8-16,-13 0-8 0,6-3-19 15,-13 3 40-15,-13 3-43 16,-7 1 18-16,-13 7 12 0,-6 0 13 16,-20 4-19-16,-7-4 47 15,1 4-66-15,-14-4 12 16,0 0 30-16,-19 4-24 15,-14-4 1-15,-19 0-12 0,-14-4 3 16,-19 1 12-16,-27-1 8 16,-6-3-2-16,-26-4-4 0,-14 0 16 15,-19 0-25-15,-7-4-2 16,-59 4 9-16,53-11 0 0,-53 11-5 16,0 0 19-16,0 0-23 15,0 0 2-15,0 0-103 16,0 0-89-16,0 0-109 0</inkml:trace>
  <inkml:trace contextRef="#ctx0" brushRef="#br0" timeOffset="1384">451 7984 592 0,'52'-30'46'16,"-6"8"28"-16,0 11-7 15,7 0-23-15,6 4-32 16,13-1 1-16,20 5 11 15,7-1 25-15,19 0 2 0,20 4-34 16,20 4-12-16,13 0-12 16,-1-1 0-16,8 1 35 0,-1 0-61 15,1-4 55-15,6 0-25 16,6 0 21-16,7-8-6 16,14 1-9-16,6 0-10 0,6-5 7 15,7 1-25-15,7 4 10 16,6 0-21-16,0 3 53 15,7-3-14-15,6-1 0 16,0 4-11-16,7-3 8 0,0 0 6 16,-13-8-9-16,7 4 6 15,-1 3 58-15,7-6-26 16,-7 3-10-16,14-4-17 0,6 0-15 16,13 4-1-16,7 0 32 15,-1-8-1-15,1 5-43 16,6-1 24-16,14 0-7 0,-1 4 0 15,7 0 30-15,0 0-30 16,0-4 6-16,7 4-15 16,-7-4 28-16,0 0-13 15,6 1 14-15,1-5 14 0,-1 4-27 16,-6 1-23-16,7 2 31 16,-1 1 4-16,1-3 11 15,6-1-11-15,7 0-2 0,-7 4-28 16,-7-8-5-16,1 8 73 15,-14-3-39-15,-6-1-46 0,0 4 42 16,7 3-5-16,-8-3 10 16,-12 0-25-16,-13 0-19 15,-1-4 28-15,-12 4-3 0,-7-4 20 16,7-3 30 0,-7 0-56-16,0-5-3 0,-20 1-17 15,-13 0 32-15,-13-4-16 16,-14 4 21-16,-19 0-38 0,-6 7 33 15,-14 4 12-15,-19 7-24 16,-1 1-12-16,-19 3 37 16,-20 3 6-16,-13-3 3 0,-13 8-37 15,-20-5 18-15,-6 1-42 16,-53-4 51-16,46 4-29 16,-46-4 27-16,0 0 47 0,0 0 15 15,0 0-63-15,0 0 27 16,0 0-191-16,0 0-73 15,0 0-99-15</inkml:trace>
  <inkml:trace contextRef="#ctx0" brushRef="#br0" timeOffset="2417">2238 1977 590 0,'0'0'-69'0,"0"0"-10"16,0 0-39-16</inkml:trace>
  <inkml:trace contextRef="#ctx0" brushRef="#br0" timeOffset="3501">668 3447 464 0,'0'0'60'0,"0"0"-16"0,-14 41 73 15,14-41-41-15,-6 44 4 16,-1-3-2-16,1 7 12 16,6 7 52-16,-7 15 19 0,1 15 18 15,-1 15-59-15,7 15-29 16,7 10-21-16,-7 5 14 16,6-1-49-16,-6 4-10 15,0-8 13-15,-6-3 1 0,-1 0-3 16,0 4-10-16,1 11 7 15,-7 7-10-15,0 0-23 16,6 7 14-16,-6 4-9 0,-7 8-5 16,0 0-8-16,-6-1 34 15,0-3-26-15,0-8-7 0,-1-3 21 16,1-11-8-16,6-4-13 16,-6-7-3-16,6-5 20 15,7-6-35-15,-7-8 32 0,1-7-7 16,6-8 5-16,-7 1-16 15,7-12 23-15,0 4-18 16,-1-4 3-16,8-3 12 16,-14-1 7-16,7 1-12 0,-7 3 15 15,1 12 25-15,-1 3-35 16,-6 0 15-16,-1 0-16 16,8-8-8-16,-1-17-8 0,13-12-52 15,1-15-75-15,6-44-69 16,0 0-106-16,46 0-131 0</inkml:trace>
  <inkml:trace contextRef="#ctx0" brushRef="#br0" timeOffset="5733">2507 2675 2525 0,'0'0'236'0,"0"0"7"0,0 0-79 16,0 0-78-16,0 0-44 16,0 0-107-16,0 0-191 15,0 0-316-15,0 0-324 0</inkml:trace>
  <inkml:trace contextRef="#ctx0" brushRef="#br0" timeOffset="8512">20686 3986 495 0,'0'0'68'0,"0"0"19"15,0 0 3-15,0 0-39 0,0 0 22 16,0 0 32-16,0 0-30 16,0 0-59-16,0 0 0 0,0 0-9 15,59-44 4-15,0 11 30 16,7 11 0-16,19 3-12 16,20 4 54-16,20 4 10 0,26-3 2 15,20 3-4-15,6-1-14 16,7 5 42-16,-6 3-77 15,-1-3 12-15,1 0 4 16,-1-4-11-16,1-1-47 0,6 1-10 16,-7-3-7-16,14-5 13 15,-7 4 10-15,0 8 7 16,0 7-32-16,-14 0 19 0,-18 7-15 16,-14 4 32-16,-20 0-14 15,-20 4-8-15,-12 0-12 0,-20-4-116 16,-14-3-102-16,-19-5-67 15,-33-3-114-15</inkml:trace>
  <inkml:trace contextRef="#ctx0" brushRef="#br0" timeOffset="9205">21547 7020 1102 0,'0'0'67'0,"0"0"-49"16,0 0 46-16,0 0 120 0,46-19 13 16,6 8-31-16,14 11-32 15,32 0-96-15,27 4-14 16,20 0-18-16,12-1 6 0,8-3 11 15,6 4-23-15,13 0 22 16,-7-1-9-16,0 1-25 16,-12 3 3-16,6-3-48 0,-20 3-87 15,-13-3-101-15,-20 4-45 16,-13-8-96-16,-6 0-65 0</inkml:trace>
  <inkml:trace contextRef="#ctx0" brushRef="#br0" timeOffset="9856">21146 2498 970 0,'0'0'62'15,"0"0"-23"-15,0 0 137 0,0 0 59 16,13 59-39-16,-20 22-59 15,1 30-31-15,-7 33-24 16,6 26 20-16,-6 26 1 0,6 22-11 16,14 22 8-16,-7 7-30 15,6 8-33-15,-6-4 28 0,0 4-8 16,-6 15-23-16,-7 7 3 16,-14 15-22-16,-5 11-13 15,-8-4 15-15,14-7-7 16,0-4 6-16,-1-3 10 0,8-8-23 15,12-4 16-15,0-3-16 16,1-8-14-16,6-10 20 16,0-9-7-16,0-14-10 0,-13-7 15 15,0-11-12-15,-7-8-4 16,0-11-12-16,-13-18-141 0,7-27-152 16,0-28-220-16,13-34-22 15,-1-19-8-15</inkml:trace>
  <inkml:trace contextRef="#ctx0" brushRef="#br0" timeOffset="10616">24379 1884 847 0,'0'0'77'0,"0"0"-32"15,0 0 96-15,0 0 53 16,0 41-37-16,6 25-6 16,1 30-23-16,-7 23 35 0,0 25-29 15,0 22-21-15,0 26 2 16,0 22-5-16,6 19-49 15,8 18 9-15,-1 8-4 0,6 7-4 16,-5 0 31-16,-1-15-24 16,0 4-35-16,-7 4 55 0,-12 3 22 15,-7 8-6-15,-14 11-34 16,-12-1-25-16,0-2-26 16,-7-12-11-16,0-12 6 0,6-6-15 15,7-12 6-15,0-10 1 16,20-12-12-16,0-11 14 0,0-11-9 15,6-11-6-15,1-14 19 16,-7-8-17-16,6-15 4 0,-13-11 3 16,-6-4-14-16,0-11 11 15,-7-11-42-15,7-7-77 16,-1-15-11-16,14-11-13 16,-6-15-6-16,19-59-35 0,-14 52-31 15,14-52-65-15,0 0-113 16,0 0-118-16</inkml:trace>
  <inkml:trace contextRef="#ctx0" brushRef="#br0" timeOffset="12128">24589 602 919 0,'0'0'0'0,"0"0"-5"0,0 0 49 15,0 0 14-15,0 0-4 16,0 41-30-16,0 0-29 0,0-8 29 16,0-33-20-16,20 40-7 15,-20-40-4-15,0 0 42 0,52 34-13 16,-12-16-10-16,6-14-7 16,-13-12 12-16,6-3-26 15,-39 11 3-15,39-29 36 16,-39 29-20-16,27-41-10 0,-14 8 34 15,-13 33 85-15,-7-33-107 16,7 33 3-16,-46-34 0 0,-6 16-39 16,-14 3 24-16,-6 11 19 15,-14 4-19-15,-6 4-19 16,7 0 9-16,-1 0 22 0,14-1 28 16,6-3 17-16,20 0-17 15,7 0 4-15,39 0-54 0,-39-3 10 16,39 3-9-16,0 0-36 15,0 0-4-15,-20-37-20 16,33 7-6-16,-13 30 30 0,33-37-2 16,6 19 43-16,7 3 1 15,-13 7 3-15,0 8-17 0,6 8 24 16,-12 7-21-16,-27-15 19 16,33 18 5-16,-33-18-5 15,0 0 10-15,13 33 95 0,-13-33-26 16,0 0 3-16,-46 34-54 15,0-12-18-15,-13-11 8 0,-7-4-20 16,0-3 13-16,7-4 7 16,-7-4-23-16,14-7 13 15,-1 0 8-15,7-7-56 0,7 3 50 16,-1-7-46-16,40 22-54 16,-33-41 56-16,14 4-65 0,12 4 55 15,7 33 20-15,7-30-2 16,-7 30-2-16,0 0 3 0,13-29 24 15,-13 29-26-15,33-11 12 16,-33 11 3-16,33 7 4 16,-33-7-7-16,26 22 0 0,-26-22 14 15,20 37 21-15,-7-7 1 16,-13-1-11-16,0-29-9 16,0 0 2-16,-7 45 84 0,7-45-42 15,0 0-2-15,-39 40 3 16,39-40-68-16,-53 26 25 0,14-19-62 15,39-7 59-15,-46-7-10 16,46 7-30-16,-46-29-10 0,13-5-47 16,13-6-4-16,14-5 68 15,6 1-12-15,0 7 23 0,6 4 0 16,-6 33 4-16,7-26-11 16,-7 26 24-16,0 0 0 15,0 0-3-15,0 0 9 16,13 41 51-16,-13-1-24 0,-7 1 63 15,1-4-44-15,-7 3 12 16,13-40-27-16,-20 45-4 0,0-8-10 16,20-37 20-16,0 0 20 15,-46 40-26-15,46-40 19 0,-39 26-49 16,39-26 11-16,-40 15 7 16,40-15-20-16,-39-11-17 0,39 11 4 15,0 0-92-15,-40-52 39 16,14 0-29-16,20 4 87 0,-1 8 47 15,7 40 11-15,-7-41-2 16,7 41-69-16,0 0 11 0,0 0 13 16,0 0 89-16,-39 4 14 15,0 22-17-15,-7 7-28 16,-7 8 26-16,7-1-63 16,-7 5 31-16,1-8-53 0,6 3-2 15,-7-7 1-15,7-3-103 16,-6-8-205-16,12 0-182 0,40-22-91 15</inkml:trace>
  <inkml:trace contextRef="#ctx0" brushRef="#br0" timeOffset="12337">23820 30 1995 0,'40'3'88'0,"6"1"-10"16,13-4-18-16,6 0-47 0,14-7-10 15,-6-1 13-15,-8-3-114 16,-6 7-175-16,-13-3-177 0,-46 7-157 16</inkml:trace>
  <inkml:trace contextRef="#ctx0" brushRef="#br0" timeOffset="70836">14133 1906 1152 0,'0'0'238'0,"0"0"22"0,0 0-13 16,0 0-87-16,0 0-81 16,40-3-31-16,-40 3-19 0,0 0-9 15,0 0-24-15,0 0-115 16,0 0-220-16,0 0-82 0,0 0-151 16</inkml:trace>
  <inkml:trace contextRef="#ctx0" brushRef="#br0" timeOffset="72716">12306 4840 910 0,'0'0'132'0,"0"0"40"16,0 0-79 0,0 0-5-16,0 0-88 0,0 0 34 15,0 0-24-15,0 0 51 16,-33 11 17-16,33-11-2 0,0 0-41 15,0 0-6-15,0 0 14 16,-26 41-25-16,26-41-15 16,0 0 10-16,0 0 10 0,0 0-15 15,0 0-60-15,0 0 8 16,0 0 0-16,0 0-6 0,0 0-29 16,0 0 7-16,0 0 24 15,0 0-7-15,-20-48 45 16,20 48 5-16,0 0 40 15,-59-45-35-15,59 45 60 0,-52-22-40 16,52 22 5-16,-53 4 27 16,53-4 1-16,-46 22 7 15,46-22-3-15,0 0-3 0,-33 48-14 16,33-48 19-16,0 0-28 16,7 48-15-16,-7-48-16 0,39 30 15 15,7-16 5-15,0-14-73 16,0-3-2-16,0-8-4 0,-46 11-5 15,46-26 9-15,-46 26-4 16,33-41-43-16,-33 41 53 16,0-59-2-16,-6 11 32 15,-14 11-1-15,20 37 10 0,0 0-2 16,-59-41 46-16,13 23-7 16,46 18 23-16,-53 15 14 15,53-15-26-15,-52 29 32 0,52-29-13 16,0 0-11-16,-33 52-24 15,33-52 10-15,-7 41-9 0,7-41-2 16,0 0-16-16,0 0-5 16,40 25-33-16,-40-25-1 15,39 4 5-15,-39-4-29 16,0 0 21-16,0 0 22 0,26-44-15 16,-13 3-5-16,-19 4 27 15,6 37 8-15,-26-33 57 16,26 33 15-16,-46-22-14 0,46 22-27 15,-40 0 29-15,40 0 28 16,-46 26-17-16,46-26-27 0,-39 37-18 16,39-37-9-16,-20 44 18 15,20-44-35-15,0 0-104 0,0 44-87 16,0-44-157-16,0 0-85 16,39 19-25-16</inkml:trace>
  <inkml:trace contextRef="#ctx0" brushRef="#br0" timeOffset="73531">12254 4600 861 0,'-27'40'134'0,"27"-40"27"0,0 0-25 15,0 0-73-15,0 0-51 16,0 0 24-16,0 0-53 0,0 0 51 16,0 0-67-1,0 0-28-15,40 8 55 0,-40-8-61 16,46-26 5-16,-46 26-46 16,33-52 15-16,-14 0 56 0,-5 4 37 15,-8 12 84-15,-6 36 33 16,0 0-18-16,0 0-36 15,0 0-74-15,0 0 143 0,0 0-56 16,0 0 0-16,0 0 9 16,0 0-14-16,0 0-36 0,-26 44-14 15,26-44 1-15,-7 40 19 16,7-40 10-16,0 0-34 16,0 0-22-16,0 0 0 15,33 23 26-15,-33-23-57 0,46-8-24 16,-46 8 14-16,0 0-17 15,33-37-50-15,-13 0 12 16,-7 0 42-16,-13 37 56 0,6-48-27 16,-6 48 32-16,-6-37-2 15,6 37 19-15,0 0 13 0,-40 0 5 16,40 0 52-16,-52 34-11 16,19-1 13-16,0 8-27 0,33-41-7 15,-26 51-24-15,13-6 28 16,13-45-19-16,-7 44-10 15,7-44-17-15,0 0-4 16,0 0-11-16,0 0 18 0,0 0-23 16,46 18-32-16,-46-18-25 15,40-18 1-15,-40 18-1 16,32-52-22-16,-12 4 0 0,-13 0 48 16,-7 4 9-16,-7 3 47 15,7 41 1-15,0 0-21 0,0 0 20 16,-46-18 52-16,13 25 13 15,33-7-34-15,-39 33-6 16,13 4 15-16,26-37-8 16,-27 48-30-16,27-48-12 0,0 48 9 15,0-48 7-15,13 41-19 16,-13-41-21-16,0 0 20 0,0 0-24 16,40 15-11-16,-40-15-36 15,0 0 7-15,0 0 7 16,0 0-30-16,0 0-85 0,0 0 22 15,0 0-19-15,0 0-41 16,0 0-110-16,0 0-107 0</inkml:trace>
  <inkml:trace contextRef="#ctx0" brushRef="#br0" timeOffset="73932">11853 4888 722 0,'0'0'131'16,"33"-48"19"-16,-33 48 26 15,0 0 32-15,0 0-61 16,0 0-63-16,0 0-35 0,0 0-25 16,0 0 121-16,0 0-16 15,0 0-44-15,0 0-53 0,0 0-19 16,0 0-13-16,0 0 15 16,0 0-15-16,0 0-12 15,39 22 20-15,-39-22 2 0,0 0-1 16,40 0-48-16,-40 0-20 15,39-22 10-15,-39 22-20 0,0 0-14 16,39-44-8-16,-39 44-96 16,20-41-80-16,-20 41-77 15,0 0-5-15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7:00.907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41 810 710 0,'0'0'316'16,"0"0"46"-16,0 0-26 0,0 0-58 16,0 0-27-16,0 0-74 15,60-22-72-15,-8-7-48 0,1-6-36 16,-1-2 0-16,1-3 9 16,-14-8 6-16,1 3-9 15,-14 1-5-15,-6 0 4 0,-20-1-11 16,-13 1-9-16,13 44-6 15,-46-44 5-15,0 14-5 0,0 15-8 16,-7 19 0-16,0 15-4 16,1 6 24-16,6 9 10 0,6 6-4 15,14 5 0 1,13 3 16-16,13 3 5 0,13 1-14 16,27 4 10-16,12 3 15 15,14 1 20-15,13 3 0 0,0-1-27 16,-1 1-4-16,-5-4 7 15,-21 0 3-15,-12 1 18 0,-14-5 18 16,-19 0-18-16,-21 1-24 16,-18-4-17-16,-14-8-3 15,-7-3-18-15,0-16-5 0,-6-6 16 16,13-8-16-16,-6-11-11 16,6-15-42-16,6-3-66 15,7-12-95-15,14-11-139 0,6-3-257 16,6-8-243-16</inkml:trace>
  <inkml:trace contextRef="#ctx0" brushRef="#br0" timeOffset="1280">843 1224 1536 0,'40'22'348'0,"-40"-22"42"0,0 0-37 15,0 0-97 1,0 0-82-16,26 11-57 0,-26-11-44 0,0 0-54 16,33-22-7-1,0 4 0-15,-1-4-24 0,1 7 17 16,1 0-3-16,-1 4-11 16,0 11 12-16,0 0 2 0,-7 7-11 15,-26-7 17-15,33 19-11 16,-33-19 7-16,33 40-2 0,-14-6 26 15,-12 3-4-15,0-4 9 16,-7 0-16-16,0 4 2 0,-7-7-11 16,7-30-11-1,0 37 7-15,0-37-7 0,0 29 10 16,0-29-15-16,0 0 18 16,0 0-16-16,0 0 11 0,33-22-17 15,13-22 9-15,0-23-30 16,6-7 30-16,-6-3-11 0,0 14 20 15,0 7 3-15,-19 16 8 16,-1 10-14-16,-26 30 7 0,0 0-8 16,0 0 40-16,0 0-11 15,26 59-2-15,-6-3-25 16,-7 7 10-16,0-8-11 0,0 0-10 16,7-7 12-16,0-7-16 15,-7-11-3-15,-13-30-19 0,0 0-5 16,0 0 18-16,39 11 13 15,-6-26-23-15,-7-26 4 16,14-14 17-16,-7-8-5 0,0 0 4 16,-1 8 21-16,-12 11 5 15,6 10-14-15,-26 34 7 16,0 0-9-16,0 0 0 0,0 0 6 16,27 34 2-16,-1 6-11 15,-6 4-8-15,-7 1 15 0,0-1-25 16,7-7-35-16,-20-37-22 15,19 37-34-15,-19-37 34 0,0 0 19 16,40 4-1-16,-40-4 32 16,39-37 6-16,-6-15-3 15,0-3 18-15,-13 3 14 0,-1-3 24 16,-5 6 34-16,-8 13-18 16,-6 36-8-16,0 0-21 15,0 0-19-15,0 0-2 0,-39-15 0 16,-1 18 3-16,1 20-23 15,-1 6 11-15,1 1 5 0,6-1-29 16,33-29 13-16,-26 34-16 16,26-34 1-16,-13 33 10 0,13-33 0 15,0 0 7-15,0 0 11 16,33 11-5-16,-33-11 1 16,46-30 14-16,-7-3 1 0,-6-8-4 15,-7 1 38-15,-6-1 40 16,-20 41 2-16,26-40-9 15,-26 40-33-15,0 0-31 0,0 0 6 16,0 0-7-16,40 3 1 16,-40-3 4-16,32 48-1 0,8 8-5 15,-1-5-5-15,14 1 9 16,6-4-9-16,-6-11-73 0,-1-4-70 16,-6-7-89-16,0-11-130 15,-13-15-55-15,-33 0 38 16,46-30 89-16,-46 30 122 15,39-59 25-15,-12-4 83 0,-14 4 94 16,0 0 150-16,-6 4 151 16,-7 7 28-16,0 11-28 0,0 37-61 15,-7-37-104-15,7 37-74 16,0 0-35-16,0 0 1 0,0 0 31 16,0 0-26-16,33 63-34 15,-7 3 21-15,14 1-21 0,-8-1-12 16,2 1-1-16,-7-4-8 15,-1-12-3-15,-13-6 13 16,0-12-2-16,-13-33 16 16,0 0 37-16,0 0-18 0,0 0 3 15,0 0-3-15,0 0-26 16,-13-59-14-16,0-15-1 0,13-22-18 16,6-8-1-16,1-6-19 15,6 2-30-15,0 12-29 0,7 7-93 16,-7 7-122-16,0 8-182 15,0 8-245-15,1 11 32 0,5 3 116 16</inkml:trace>
  <inkml:trace contextRef="#ctx0" brushRef="#br0" timeOffset="1688">3395 0 2042 0,'0'0'335'0,"0"0"-60"0,0 0-87 16,0 0-54-16,0 0 51 15,0 0-30-15,0 0 10 0,33 74-9 16,6 18-28-16,7 12-16 16,7 10-32-16,6 8-39 0,0 0-8 15,0-3-18-15,-6-8-22 16,-14-15 7-16,-19-14-12 16,-7-16-50-16,-7-18-18 15,-19-18-37-15,13-30-13 0,-33 0 25 16,1-19 16-16,-8-18 7 15,1-14-2-15,-14-20 11 0,7-6 28 16,-6-12 28-16,-8 3 13 16,8 5 44-16,-1 7 42 0,14 11 26 15,6 12 18-15,7 14 21 16,26 37 1-16,-20-45 20 0,20 45-1 16,0 0-24-16,20-44-4 15,-20 44-41-15,72-37-47 16,7 15-9-16,6 7-34 0,14 0 13 15,6 4-21-15,0 0-123 16,-6 4-115-16,-14-4-52 0,-19 0-41 16,-14-4-90-16,-52 15-173 15,60-15-271-15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31.9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2608 758 1530 0,'0'0'63'0,"0"0"66"0,40 7-11 16,-1-7 32-16,7-3-92 16,7-1-24-16,13 0-21 15,-7-3-171-15,-13-1-155 0,0 5-77 16,-46 3-116-16</inkml:trace>
  <inkml:trace contextRef="#ctx0" brushRef="#br0" timeOffset="755">1879 898 1210 0,'7'33'172'16,"-7"-33"-14"-16,6 34-3 0,-6-34-55 15,0 0-51-15,0 0-19 16,0 0-30-16,0 0 9 15,0 0 19-15,0 0-4 0,0 0 37 16,0 0-27-16,0 0-28 16,0 0 10-16,0 0 27 0,20-26 100 15,-20 26-10-15,0 0-35 0,0 0-61 16,0 0-19-16,0 0-24 16,0 0 11-16,0 0-5 0,0 0 5 15,0 0-88-15,0 0-199 16,0 0-234-16,0 0-142 0</inkml:trace>
  <inkml:trace contextRef="#ctx0" brushRef="#br0" timeOffset="-222">2516 1412 950 0,'0'0'130'0,"0"0"-29"16,0 0 22-16,0 0 108 15,0 0-70-15,20 44-13 0,6-3-31 16,7-1-40-16,-6-3-16 16,5 0-14-16,-12-11-28 15,-20-26-12-15,0 0 21 0,26 33-16 16,-26-33-12-16,0 0 12 16,-13 26-45-16,-20-7-41 0,-13-12-4 15,-13 0-22-15,7-7 2 16,-1-3 53-16,7-5 20 15,13 1 8-15,7 0 77 0,26 7-23 16,-26-4-33-16,26 4 4 16,0 0-5-16,0 0 67 0,0 0-45 15,26 33 28-15,0-3 37 16,1 3 18-16,-8-3-4 16,1 3 3-16,-7-4 17 0,-6 5 10 15,-14-5-39-15,-19 1-40 16,-14-4-41-16,-12-4-77 0,-14-7-117 15,-6-4-166-15,0-8-254 16,6-6-116-16</inkml:trace>
  <inkml:trace contextRef="#ctx0" brushRef="#br0" timeOffset="426">1774 1489 957 0,'0'0'189'0,"-7"34"-10"0,7-34-13 16,13 40-73-16,14-10-40 15,-27-30 16-15,39 33-42 0,-6-7-13 16,-33-26-14-16,39 22 20 0,-39-22-23 16,0 0 14-16,27 15-11 15,-27-15 26-15,0 0-7 0,0 0 1 16,0 0-26-16,0 0 24 15,0 0-22-15,-33-30 8 0,33 30 16 16,-40-22-10-16,40 22 54 16,-39-7-28-16,0 14 21 15,6 4 1-15,0 8 17 0,0 10 19 16,0 8-8-16,7 4 10 16,-7 7-32-16,7 7 74 0,-1 4 15 15,1 0-32-15,0 1-38 16,0 2-33-16,6-10-26 0,-6-11-15 15,-1-8 9-15,27-33-92 16,-52 37-129-16,6-15-143 0,0-14-149 16,6-20-94-16,14-2-21 0</inkml:trace>
  <inkml:trace contextRef="#ctx0" brushRef="#br0" timeOffset="1806">953 861 1074 0,'0'0'145'0,"0"0"-4"0,0 0-26 16,0 0-49-16,0 0-33 15,0 0-6-15,0 0 15 0,0 0 60 16,0 0-66-16,6 56-3 16,1-1-19-16,6 4 34 0,-7-3-4 15,1-5-44-15,6 1 17 16,0-8 18-16,-6 1-32 0,-1-8 6 16,1 0-27-16,0-8 42 0,-7-29-22 15,6 37-10-15,-6-37 1 16,0 0 18-16,0 30-2 15,0-30-21-15,0 0 3 0,0 0 19 16,0 0-5-16,0 0 18 16,0 33-19-16,0-33-29 0,0 0 21 15,0 0 18-15,-13 30 2 16,13-30-21-16,0 0-3 0,0 0 34 16,-39 22-16-16,6-8-8 15,33-14-2-15,-40 12-13 0,40-12 8 16,-26 3 26-16,26-3-7 15,0 0-14-15,0 0-15 0,0 0 24 16,0 0 5-16,0 0-5 16,0 0 3-16,0 0-31 15,0 0 15-15,0 0 16 0,0 0-4 16,0 0-57-16,0 0 17 0,-33-15 11 16,33 15 21-16,0 0 0 15,0 0-32-15,-33-36-1 0,33 36 12 16,-33-34 7-16,7 5 4 15,26 29-35-15,-20-30 36 0,20 30 15 16,0 0 8-16,0 0-11 16,0 0-29-16,0 0 12 0,0 0 3 15,0 0 24-15,0 0-5 16,0 0-26-16,0 0 18 16,0 0-7-16,-19-26 37 0,19 26-14 15,0 0-5-15,0 0-37 16,0 0 31-16,0 0 4 0,0 0 11 15,0 0-24-15,0 0-11 16,0 0 4-16,0 0 77 0,0 0-8 16,0 0-40-16,0 45 9 0,6-8-4 15,-6 0 19-15,7-4-5 16,-1 4-16-16,8-4 19 0,-8 0 9 16,1 4-11-16,-1 0-24 15,1-4 3-15,-7 1 24 16,0-34 44-16,0 44 2 0,-13-7-52 15,-7-8 4-15,-13-3-39 16,-6 0 14-16,-14-4-18 0,-6-7 14 16,-7-4-3-16,1-7-3 15,-1 0 1-15,0-4-5 0,0-8-20 16,7-7 32-16,13-7-2 16,0-7-2-16,7-8-8 0,13-4 3 15,6-3 1-15,13-4 0 0,1 3-4 16,6 1 0-16,13-4 0 15,7 4-13-15,-1 3-24 0,8 0-45 16,-8 8-68-16,-6 4-111 16,-13 29-133-16,27-34-76 15,-27 34-58-15</inkml:trace>
  <inkml:trace contextRef="#ctx0" brushRef="#br0" timeOffset="2008">361 1456 1201 0,'0'0'285'15,"0"0"-45"-15,33 30-51 16,-33-30 74-16,0 0-105 16,26 26-88-16,-26-26-20 0,0 0-31 15,0 0-42-15,0 0-142 16,0 0-272-16,0 0-74 0,0 0-78 15</inkml:trace>
  <inkml:trace contextRef="#ctx0" brushRef="#br0" timeOffset="2231">2076 0 1755 0,'0'0'207'0,"0"0"67"16,0 0 2-16,0 0-69 15,-52 52-111-15,-40 0-51 0,-20 7-20 16,-20 0-9-16,-6 0-16 16,7 0-136-16,6-3-168 0,-6-1-167 15,13-3-158-15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39.1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10772 41 499 0,'0'0'44'0,"0"0"20"0,0 0 7 16,0 0 30-16,0 0-7 0,0 0 6 15,0 0-42-15,0 0-42 16,0 0 15-16,-46-14 29 0,0 6 21 16,-7 1-1-16,-6 7-23 15,-6-4 2-15,-8 8-44 16,-6-4 48-16,-13 0-32 0,7 0 13 15,-13 0-14-15,12 0 24 0,-6 3 28 16,0-3-39-16,0 0 3 16,-6 4-17-16,6 0 59 0,-7 3-35 15,7-3-2-15,-7 3-9 16,7 4-4-16,0-3-6 0,-6 7 28 16,-7-4-11-16,6-4-4 0,-6 0-31 15,6-3 10-15,-6 0-27 16,-6-4 5-16,-8 0-2 0,-6 0 3 15,1 4 9-15,-1-4-25 16,0 0 28-16,0 3-22 16,7-3 3-16,-1 4 17 0,8 0-7 15,-1-1 5-15,7-3-22 0,-7 0 23 16,7 0-20-16,6 8 18 16,-6-8-18-16,7 3 21 0,-7 1-13 15,-1-4-13-15,1 0 29 16,0 0-24-16,-7 0 19 0,-6-4-11 15,6 1-4-15,-6 3 10 0,13-4-12 16,6 0 15-16,1 1-14 16,12-1 15-16,-6 0-23 0,14 4 30 15,-8-3-32-15,7 3 29 16,0 0-14-16,1 0 8 0,-1 0-13 16,0 3 11-16,0 1-26 0,0-4 26 15,0 4-4-15,7-4-17 16,-7 3 33-16,0-3-18 15,0 4 11-15,1-4-1 0,-8 0-17 16,-6 0-12-16,0 4 27 16,0-8-24-16,-6 8 32 0,-1-4-19 15,-6 0 10-15,0 3-20 0,0 1 18 16,-7 0-2-16,-6-1 5 16,-7 1-8-16,-7 0-11 15,1 0 18-15,0-4-22 0,-1 3 23 0,7-3-17 16,-6-7 14-16,6 3-8 15,7-7-7-15,-7 0 17 16,0-4-12-16,7-3 13 0,-1 3-23 16,14 4 29-16,0 0-24 15,13 3 17-15,0 1-7 0,20 0 0 16,0 3 3-16,6 4 0 0,7-4-16 16,6 1 20-16,1 3-16 15,6-4 12-15,6 4-14 0,1-4 21 16,39 4-10-16,-40 4 5 15,40-4-11-15,0 0 12 0,0 0-1 16,0 0-13-16,0 0 15 0,0 0-23 16,0 0 28-1,0 0-17-15,0 0 8 0,0 0-15 16,0 0 12-16,0 0-4 0,0 0 4 16,0 0 0-16,0 0-8 15,0 0-2-15,0 0-13 0,0 0 40 16,0 0-17-16,-33 59 5 0,14 4-10 15,-1 10 14-15,7 15 9 16,0 8 69-16,-7 12-11 0,-6 12-38 16,6 10 4-16,-13 3-5 15,0 3-17-15,0 0-3 0,14-7-15 16,6 4-7-16,6-12 1 0,7-2-8 16,0-9 19-16,7-6-1 15,12-9 15-15,1-6-7 16,0-12-23-16,6-3 12 0,-6-11 2 15,-1-9 3-15,-5-13-3 16,-1-4-19-16,0-4 19 0,-13-33-5 16,13 33 4-16,-13-33-4 0,13 30 0 15,-13-30 0-15,0 0 0 16,0 37 0-16,0-37 2 0,0 0-10 16,7 33 8-16,-7-33 0 0,0 0 10 15,19 37-10-15,-19-37 0 16,7 33-14-16,-7-33 7 15,7 34 7-15,-7-34-4 0,6 40 19 16,-6-6-15-16,0-10-6 16,0 6 11-16,0-1-9 0,7 1 12 15,-14 3-15-15,7-3 11 0,0-1-7 16,0 1 0-16,0-30-17 16,7 37-8-16,-1-8-12 0,-6-29-9 15,7 34 22-15,-7-34-15 0,13 40 7 16,-13-40 29-16,13 41-20 15,7-12 36-15,0 0-24 0,-20-29 14 16,32 37-6-16,1-4-65 16,-6-7 16-16,12 0 27 0,-6-4 18 15,13 0-5-15,0-3-2 16,6-1-4-16,8-3 7 0,-1 0 1 16,6 0 0-16,1-4 4 0,13 4 33 15,-7-8-45-15,1 8 7 16,5-4 27-16,-5 7-21 0,-1-7 8 15,-6 4-16-15,13 0 11 0,-7-1-4 16,0 0-21-16,7 1 1 16,-7 0 2-16,7-4 0 0,0 4 30 15,0 0 4-15,0-1-16 0,0-6 9 16,-1-1-9-16,8 1 15 16,-7-1-1-16,0 0-5 15,-1 1-3-15,1-1-3 0,13-3-7 16,-6 0 16-16,6-1 7 0,13-3 0 15,-7 0-17-15,14 0-20 16,6 0-16-16,1 0 24 0,12-3-10 16,0-5 20-16,1 4 19 0,6-3-5 15,-7 3-8-15,14-3 3 16,-14 0-17-16,7-1 2 0,0 1 26 16,0 3-3-16,0 0-8 0,0 4 6 15,0 0-21-15,0-3 4 16,7-1 5-16,-7 4 26 15,0 4-7-15,0-4 5 0,-13 3-42 16,0 1 31-16,6 3-7 0,-13 1-5 16,7-1 17-16,-7 4-26 15,1 0 22-15,-8 1 3 0,1 2-1 16,0-3-17-16,0 0-6 0,-1 1 15 16,8-9-2-16,5-3 0 15,1 0 6-15,7 0-3 0,-7 0-3 16,-1-7-15-16,-5-4 2 0,-1 0-4 15,0 0 31-15,-6 0-7 16,-7-1-23-16,0-2 20 16,-6 3-1-16,-7-1-11 0,-7-2-3 15,1-1-5-15,-7 4 16 0,-1 3 17 16,-12 1-24-16,-7 0-7 16,-6-8 11-16,-7 8 9 0,-7-5 19 15,-6 5-4-15,-33 7 20 0,33-7-21 16,-33 7 15-16,26-10 22 15,-26 10-29-15,0 0-24 0,40-15-21 16,-7 4 17-16,-7 0 12 0,7 3-12 16,0 1-7-16,6-4-1 15,7 7 15-15,-7-3-5 16,1 3-12-16,-1 0 32 0,7 4-17 0,-6 4 26 16,-8-4-12-16,1 0-13 15,0 0 27-15,-7 0 2 16,1 0-18-16,-1 0 16 0,-6 4-4 15,6-4-6-15,-6 0 0 0,6-8-15 16,0 5-16-16,1-5 21 16,-1 5-19-16,-26 3 27 0,26-8 10 15,-26 8 21-15,0 0 6 0,20-4-6 16,-20 4-1-16,0 0 13 16,0 0-6-16,0 0 0 0,0 0-2 15,0 0-2-15,0 0-28 0,0 0-16 16,6-22-2-16,1 0-8 15,-7 4 7-15,-7-5-3 16,7 1-1-16,-6-4-3 0,6 1 4 16,-7-9-9-16,7-3-2 0,-6-3 2 15,-1-7 1-15,7-1-1 16,-6-8 0-16,-1-3-4 0,-6-4 3 16,6 1 1-16,-6 2 9 0,7-2-9 15,-8 0 9-15,1 3-4 0,7 0 0 16,-7 7 0-16,-1-4 0 15,8 5-8-15,-7-1 8 0,0-2 4 16,6 2-8-16,0 0 0 0,1-3-1 16,-1-1 5-16,1 1 0 15,-7 3 0-15,6 0 0 16,7 2-3-16,-7 2 6 0,1 3-6 16,-1 1 7-16,7 0 5 0,-6-1-9 15,-1 8-8-15,7-3 8 16,-6 3 14-16,-1 0-14 0,7-3 0 15,-7 0 0-15,1-1-12 0,6 0 16 16,-7 1 4-16,1-5-18 0,-1 1 15 16,1 0-2-16,6-1-17 15,0 1 14-15,-7 4 3 0,7 0-11 16,-7 3 8-16,7 7 8 0,0-3-17 16,0 0 9-16,0-4 11 15,-6 0-19-15,12 0 1 16,1 4 13-16,-7 3 0 0,0 30-12 15,7-33 9-15,-7 33 6 0,0 0-14 16,0-33 5-16,0 33 0 0,0 0-7 16,6-33 19-16,-6 33-21 15,7-37 15-15,-7 37-6 0,0-37-14 16,6 12 21-16,-6 25-7 0,0-37 0 16,0 37 10-16,0-45-21 15,7 8 11-15,-7 37 9 0,0-37-14 16,0 37 16-16,0 0-17 15,0 0 16-15,6-33-4 0,-6 33-11 16,0 0 18-16,0 0-7 0,0 0 0 16,0 0 14-16,0 0-16 15,0 0-59-15,0-37 15 0,0 37 20 16,0 0 26-16,0-44-73 0,0 44-17 16,-6-40 3-16,6 40-12 15,0-48-2-15,0 48-32 0,0-52-104 16,0 52-138-16,0-51-88 0,0 51-53 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1.1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4989 347 789 0,'0'0'181'0,"0"0"76"15,0 0 46-15,0 0-37 16,0 0-62-16,0 0-17 0,0 0 11 15,0 0-107-15,0 0-56 16,-46-33-16-16,-6 7-19 16,-21 8 0-16,-19 7 8 0,-33 0-6 15,-13 7 5-15,-26-3-7 16,-13-1 0-16,-7 1-3 0,0 7 3 16,0 0-4-16,13 0 0 15,-7 7 6-15,8-3 6 0,-8 0-8 16,1-8 0-16,6 0-16 15,7-7 1-15,12 0 5 16,1 4 22-16,13-8-5 0,0 4 0 16,20-4-20-16,6 0-21 15,20 0 12-15,7 4 13 16,19 0-12-16,7 4 3 0,13 3 14 16,0 4 15-16,7 0-11 15,-1 0-9-15,40 0-11 0,-59 4 20 16,0 7 0-16,6 4 7 15,7-4 6-15,0 0-20 0,7 0 7 16,0 4-10-16,39-15 5 16,-53 26 11-16,0-4-6 15,14-4-20-15,39-18 15 0,-53 41 7 16,21-12 13-16,32-29-21 16,-40 26-16-16,40-26 8 15,0 0 8-15,0 0 20 0,0 0-5 16,-39 30-17-16,39-30 5 15,0 0 13-15,0 0-10 0,0 0 3 16,0 0 5-16,0 0-4 16,0 0-25-16,0 0 21 0,0 0-5 15,0 0 5-15,0 0 24 16,0 0-19-16,-20 44 7 0,13 1-26 16,1-1 44-1,-7 11 22-15,6 19-27 0,-6 19 33 16,-7 17 50-16,-6 27 22 15,-7 22 3-15,0 15-55 0,-6 3-17 16,-1 4-25-16,1-4-30 16,-7-7 3-16,13 0-9 0,7-11-11 15,6-11 24-15,14-19-8 16,6-14 2-16,0-16-7 0,6-14 0 16,7-18 3-16,0-15-3 0,1-15 0 15,-1-8-15-15,-13-29 23 16,13 26 4-16,-13-26-12 15,0 0 0-15,0 0-14 0,0 0 6 16,0 0 1-16,0 0-1 16,39 0 2-16,14-11 6 0,-1 0-14 15,14-4 4-15,6 4-4 0,14 0 9 16,12 4 0-16,14 3 12 16,13-4-1-16,13 5-3 0,13-1-8 15,7 4 2-15,6-4 0 0,14 1-1 16,6-1-11-16,6 4 5 15,7-7-43-15,-6-1-41 0,-1-7 16 16,-6 4 49-16,0-7-2 0,-6 7 9 16,-7 0 9-1,-7 0 13-15,-6 3 0 0,-20 1 9 16,-7 3-9-16,-19 0-6 0,-14 4 3 16,-6 0 14-16,-13 0-11 15,0-3-9-15,-13 3 16 0,-7-4-10 16,0-3 17-16,-13 3-9 0,7-3 1 15,-7-5-6-15,-7-2-3 16,-6 6 8-16,6-3-13 0,-6 4 16 16,7-1 7-16,-1-6-5 0,-39 14-7 15,46-22 9-15,-46 22 25 16,39-23 42-16,-39 23 27 16,40-14 11-16,-40 14-8 0,0 0-43 15,0 0-34-15,39-45-5 16,-19 8-4-16,-20 37-11 0,20-48 1 15,-7 8-6-15,0-12-3 0,0 0-4 16,-13 0 4-16,0-14-4 16,0-12-10-16,0-10-3 0,-13-19-4 15,13-8 7-15,-7-18-11 0,-6-11 4 16,0-8 1-16,7-3 16 16,-8 11 0-16,14 7 9 0,-6 12 0 15,-1 10-9-15,1 8 0 16,6 7-4-16,0 1-7 15,-7 14 3-15,-6 11 17 0,6 4-4 16,1 14-5-16,6 4 6 0,6 8-3 16,-6-4 0-16,7 7-10 15,-7 41 0-15,7-51 0 0,-7 51 4 16,0 0-2-16,0 0-33 0,0-41-106 16,0 41-53-16,0 0-86 15,0 0-127-15,0 0-192 0,0 0-12 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3.7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670 0 878 0,'0'0'143'0,"26"40"56"0,-26-40 33 16,-7 49-26-16,-12-8-49 0,19-41-89 15,-33 48-25-15,33-48-6 16,-53 41-34-16,7-15 16 0,7-11-25 15,39-15 14-15,-53 11-68 16,14-7-63-16,39-4-17 0,-40-11-16 16,40 11 20-16,0 0 47 0,-31-53 56 15,17 9 6-15,8 7 20 16,6 37-13-16,0 0 3 0,0 0-1 16,0 0 130-16,0 0 67 0,0 0-27 15,0 0-18-15,0 0-22 16,0 0-12-16,-33 41-16 0,33-41-24 15,-33 40-31-15,33-40-12 0,-46 38-10 16,46-38 1-16,-52 26-19 0,12-11 11 16,40-15 15-16,-46 7-9 15,46-7-108-15,0 0-20 16,0 0-42-16,-46-26-48 0,46 26-60 16,-20-33-28-16,20 33-117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2.9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736 67 805 0,'-7'-34'135'0,"7"34"35"0,0 0 46 16,-7-33-14-16,7 33-10 15,0 0-62-15,0 0-6 0,0 0-59 16,0 0-6-16,0 0 97 0,0 0 13 16,0 44-37-16,0 12-56 15,14 4-40-15,-8 7-13 0,7-5-6 16,0 5-6-16,1-7-7 0,-1-8-9 16,0-4 2-16,0-11-46 0,-6 0-123 15,-7-37-127-15,6 29-134 16,-6-29-37-16,0 0 38 15,0 0 71-15</inkml:trace>
  <inkml:trace contextRef="#ctx0" brushRef="#br0" timeOffset="409">433 129 758 0,'0'0'38'16,"0"0"47"-16,0 0 105 0,0 0 56 16,0 0-41-16,0 38-67 15,13-1-46-15,1-3-21 0,-1-5 4 16,-13-29 13-16,6 37-25 0,7-7-25 16,-13-30-18-16,0 0 14 15,-6 33-17-15,6-33-5 0,-26 34-19 16,26-34 7-16,-40 15 9 0,1-4-41 15,-1-7-38-15,40-4-26 16,-39-22-6-16,39 22-22 0,-46-42 4 16,46 42 54-16,-33-41 60 15,33 41-11-15,0 0 8 0,0 0-8 16,0 0 30-16,0 0 148 0,0 0-14 16,0 0-11-16,-7 30 13 15,7 11-8-15,-6 8-37 0,-7-1 3 16,0 3-24-16,-7-3-26 0,-6-7-26 15,-7 1-16-15,6-5-24 16,-12-12-136-16,39-25-158 0,-39 26-224 16,39-26-92-16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4.5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2307 498 1030 0,'0'0'132'0,"0"0"67"0,0 0-54 16,0 0-65-16,0 0 28 15,0 0-44-15,-20 34-34 0,7 2-5 16,6 1-22-16,7 4 0 0,0 0-11 16,7-4 8-16,-7 0-73 15,6-4-110-15,1-4-44 0,13-6-22 16,-20-23-39-16,13 29-37 15</inkml:trace>
  <inkml:trace contextRef="#ctx0" brushRef="#br0" timeOffset="275">2517 354 833 0,'0'0'128'16,"0"0"-6"-16,-26-37 26 0,26 37-18 16,-46-29-32-16,6 10-37 15,-6 8-23-15,-6 4-38 16,-1 3 64-16,-6 11-24 0,6 5-49 16,1 2 5-16,-1 8 17 0,1 8 0 15,6 3-2-15,6 1-30 16,7 2 15-16,14 1-116 0,-1 4-65 15,7-4-12-15,0 4-34 0,0-1-53 16,-1 8-9-16</inkml:trace>
  <inkml:trace contextRef="#ctx0" brushRef="#br0" timeOffset="819">1663 864 737 0,'0'0'145'16,"0"0"-63"-16,0 0-36 15,0 0-4-15,0 0 92 0,0 0 30 16,0 0-66-16,0 0-35 0,0 0 37 16,-20 33-19-16,0-3-15 15,20-30-5-15,-26 37-21 0,-7-15-17 16,-6-7-29-16,-7-4 1 15,-7 0 10-15,1-4 4 0,-8-7-24 16,8-3-27-16,6-5-19 16,6-7-36-16,8 1-14 0,32 14 21 15,-33-41 52-15,20 8-5 0,13 0 9 16,6 3 6-16,14 0 21 16,-20 30 7-16,0 0-19 0,0 0 19 15,33-22-12-15,-33 22 8 0,0 0 11 16,26 15-2-16,-26-15 6 15,0 0-24-15,0 0 45 0,20 37-2 16,-20-37-8-16,0 0-10 16,13 30-12-16,-13-30 39 15,0 0 50-15,0 0-4 0,0 0-54 16,-40 14-8-16,1-3-23 0,0-7 44 16,-1-8 0-16,7-7 23 15,33 11 17-15,-39-26-44 0,13-3-25 16,6-1 0-16,0-10 15 0,14-1-20 15,-1-3-3-15,7 3-26 16,0 8 22-16,7 0-3 0,-1 3-23 16,-6 30-48-16,20-37-60 0,-20 37-52 15,33-33-37-15,0 11-49 16,13 3-93-16</inkml:trace>
  <inkml:trace contextRef="#ctx0" brushRef="#br0" timeOffset="1035">1715 332 999 0,'0'0'136'0,"0"0"98"15,0 0-14-15,0 0-76 16,0 0 132-16,0 0-89 0,20 30-92 15,-20-30-48-15,0 0-29 16,0 0-93-16,0 0-179 0,0 0-156 16,0 0-47-16</inkml:trace>
  <inkml:trace contextRef="#ctx0" brushRef="#br0" timeOffset="1379">1781 0 833 0,'0'0'160'0,"0"0"114"15,0 0-68-15,0 0-48 0,0 0 0 16,-33 51-36-16,13-14-68 0,20-37 0 16,-26 45-18-16,26-45-4 15,-26 33-4-15,26-33-28 0,-33 26-10 16,0-8 0-16,33-18-28 0,-39 4-34 15,39-4-16-15,0 0 20 16,-40-19-28-16,40 19 41 0,0 0 37 16,-33-48 9-16,20 11 26 0,13 37 51 15,0 0 24-15,-13-37-22 16,13 37-8-16,0 0-25 16,0 0-5-16,0 0-32 0,0 0 10 15,0 0 0-15,-39 15-64 16,39-15-103-16,-46 30-109 0,13-1-119 15,33-29-100-15</inkml:trace>
  <inkml:trace contextRef="#ctx0" brushRef="#br0" timeOffset="1759">296 668 1028 0,'0'0'85'0,"0"0"31"16,0 0 173-16,0 0-101 0,0 0-62 16,26 19-24-16,14 3-13 0,-1 7 26 15,-6 1-22-15,-7 7 17 16,1 0-28-16,-14 0-18 0,0 0-7 15,-13-4 19-15,-7 4-19 0,-12-7-22 16,-14-5-9-16,-20-2-10 16,-6-5-25-16,-7-7 20 15,7-4-9-15,7 1-2 0,-1-8 4 16,14-8-25-16,6 1-10 16,33 7-4-16,-27-33 20 0,14 0 2 15,13-4 2-15,13 0 2 0,7-4-40 16,6 8-74-16,14 0-146 15,-7 3-207-15,0 4-66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9.7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1209 0 610 0,'0'0'120'16,"0"0"-3"-16,0 0-9 15,46-19-26-15,-46 19 25 0,0 0 26 16,0 0 11-16,0 0-26 16,0 0-9-16,0 0-60 15,0 0 55-15,-20 59-29 0,-33 5-28 16,-20 10-41-16,-12 11-6 15,-8 8 0-15,-6 4 0 16,-6 3-3-16,-1 5 10 0,0-6-18 16,0-2 24-16,7-8 2 15,13-7 5-15,14-15-32 16,12-14-14-16,60-53-10 16,-46 48 26-16,46-48-52 0,0 0-56 15,0 0-113-15,0 0-95 16,-46 25-123-16</inkml:trace>
  <inkml:trace contextRef="#ctx0" brushRef="#br0" timeOffset="364">257 338 1102 0,'0'0'54'16,"0"0"97"-16,0 0 48 0,40-22-23 16,-40 22 32-16,0 0-36 15,34 40-20-15,-15 16-10 16,1 11-47-16,0 11-8 15,-1 8-10-15,1 6-35 0,0 1-11 16,6-4-13-16,0-7 22 16,2-4-27-16,-2-7-13 15,0-8-4-15,-6-15 0 0,0-11 7 16,-20-37-100-16,0 0-94 16,0 0-54-16,19 49-104 0,-19-49-98 15,14 41-92-15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25.8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1577 1374 1060 0,'0'0'201'0,"0"0"12"15,0 0 7-15,0 0-76 16,0 0-75-16,0 0-45 0,0 0 114 15,0 0-11-15,0 0-42 16,0 0-58-16,20 34 16 16,-7-5-24-16,-13-29-10 15,7 37-3-15,-7-37-19 0,6 30 19 16,-6-30-2-16,0 0-7 16,0 0 8-16,0 0 10 0,0 0-15 15,0 0 0-15,0 0-111 16,0 0-34-16,0 0-1 0,0 0 26 15,-13-41 48-15,13 4-3 16,0 4 20-16,0 33 10 0,0 0 3 16,0-37 22-16,0 37-14 15,0 0 4-15,0 0 36 0,0 0-41 16,0 0 48-16,0 0-37 16,0 0 36-16,0 0-27 15,0 0 30-15,0 0-1 0,40-7-2 16,-40 7 41-16,0 0-44 15,32 11 19-15,-32-11 9 16,33 14 22-16,-33-14-29 0,0 0 0 16,20 30-19-16,-20-30 34 15,13 30 2-15,-13-30-30 0,0 0 3 16,0 0 23-16,-6 37-13 16,-8-4-14-16,14-33 5 0,-39 33-21 15,0-7 16-15,6-4-16 16,0-3 12-16,0-8-17 15,33-11 10-15,-46 11 30 0,20-8-68 16,26-3 16-16,-40-18-22 16,40 18-3-16,-33-44 4 15,20-4-3-15,7-8-12 0,6 8 22 16,0 0 31-16,6 7-11 16,1 8 15-16,-7 33-4 0,6-33 8 15,-6 33-15-15,0 0 14 16,0 0 9-16,0 0 107 0,0 0-25 15,0 0-40-15,0 48 6 16,0-4-4-16,7 1-3 0,-7-5 21 16,0 1 7-16,-7 0-23 15,-12 3-26-15,-1 0-16 16,-13-7 15-16,0 0-38 16,-6-4-6-16,6-7 3 0,0-4-155 15,33-22-170-15,-46 15-206 16,20-7-52-16</inkml:trace>
  <inkml:trace contextRef="#ctx0" brushRef="#br0" timeOffset="772">999 806 720 0,'0'0'167'16,"0"0"49"-16,0 0 1 16,0 0-38-16,0 0-61 0,0 0-68 15,0 0-27-15,0 0-20 16,0 0 11-16,0 0 50 0,0 0 90 15,0 0-33-15,7 40-48 16,-1-3-38-16,-6 4 26 16,7-1-1-16,-7 5-8 0,0 3-13 15,6-4-3-15,-6 0-12 16,0 1-20-16,0-1 10 0,0-3-14 16,-6-4-10-16,-1 0 26 15,7-37-26-15,-6 37 5 0,6-37 8 16,0 0 6-16,-7 29-7 15,7-29 9-15,0 0-2 0,0 0-12 16,-33 0-9-16,0-11-71 16,0-7-4-16,7-8-27 0,-7-8-1 15,7-6 63-15,-7 3 4 16,7-7 20-16,6-5 1 16,-6-2-26-16,6-1 2 0,1 8 36 15,5 7 3-15,14 37 9 16,-19-37-12-16,19 37-15 0,0 0 18 15,0 0 56-15,0 0 33 16,0 0-31-16,26 40-20 0,-6 1 27 16,6 3-26-16,-6 1-7 15,6-5-5-15,-6-3-11 0,-7-7-8 16,-13-30 26-16,0 0-18 16,13 33 22-16,-13-33 8 15,0 0-44-15,-20 30 2 0,20-30 20 16,-46 22-33-16,0-15 44 15,7-3-37-15,-1 0 14 0,40-4-7 16,-39 3 24-16,39-3-24 16,-33 19 102-16,7 18 47 15,0 14 12-15,-7 12-9 0,6 11-14 16,-5 4-21-16,-1-1-32 16,6-3-20-16,-12 0-34 0,0-7-4 15,-7-8-20-15,6-11-79 16,-12-8-139-16,12-14-212 15,1-15-234-15,-1-14-14 0</inkml:trace>
  <inkml:trace contextRef="#ctx0" brushRef="#br0" timeOffset="1124">1216 0 1206 0,'20'44'279'0,"-34"8"-10"15,-18 7-65-15,-14 8-16 0,-14-1-93 16,1-3-45-16,-6-4-41 16,-1-3 8-16,7-12-5 0,6-7-12 15,14-8-13-15,39-29-23 16,0 0-63-16,-46 12-53 0,46-12 53 15,0 0 54-15,-20-67 35 16,20 4 4-16,0 11 80 0,0 8 95 16,0 44 14-16,0-37-32 15,0 37-45-15,0 0-33 0,0 0-37 16,-39 4-1-16,-7 18-24 16,-13 11-6-16,13 4-108 0,0 0-194 15,46-37-268-15,-66 48-196 16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33.6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1906 790 1252 0,'0'0'226'16,"0"0"-6"-16,-40-48-43 16,20 15-51-16,7-4-29 0,13 37-34 15,0-52-39-15,0 8-3 16,13 7-15-16,-13 37 11 16,14-37-44-16,-14 37 13 15,0 0-23-15,0 0 18 16,0 0 16-16,39-15-41 0,-39 15-24 15,46 19-51-15,-7-5 14 16,1 5 7-16,-1-1 17 0,7-3-31 16,0-7 25-16,7-5 24 15,-7-6 28-15,-7-9 14 16,-39 12 24-16,46-25-12 0,-46 25-55 16,13-37 59-16,-13 37 49 15,0 0 60-15,-46-26 18 16,-13 22 66-16,0 15-7 15,-7 11 13-15,-6 8 9 0,0 11-51 16,0 3-31-16,-1 4-55 16,8 4-1-16,-1-4-18 0,13 3-8 15,1-3-13-15,12-7-19 16,1-8-22-16,39-33-99 16,0 0-134-16,-40 37-247 0,40-37-136 15</inkml:trace>
  <inkml:trace contextRef="#ctx0" brushRef="#br0" timeOffset="206">2024 177 2176 0,'0'0'316'0,"6"-37"-53"0,-6 37-85 15,0 0-88-15,0 0-51 16,0 0-63-16,0 0-149 16,0 0-221-16,0 0-348 0,0 0-68 15</inkml:trace>
  <inkml:trace contextRef="#ctx0" brushRef="#br0" timeOffset="437">1774 0 1992 0,'0'0'208'0,"0"0"93"16,0 0-57-1,0 0-84-15,-20 36-77 0,7 13-41 16,13 10-39-16,13 0-60 15,-6 0-104-15,0-4-83 0,-1 1-153 16,-6-8-226-16,-6 0-44 16</inkml:trace>
  <inkml:trace contextRef="#ctx0" brushRef="#br0" timeOffset="757">1590 428 1626 0,'0'0'249'15,"0"0"-41"-15,0 0-22 0,0 0 46 16,0 0-64-16,-46-4 7 16,46 4 0-16,-52 19-11 0,-8 3-24 15,-5 0-23-15,-8-7-30 16,-12 0-29-16,-14 0-7 0,-6-8 9 15,-13 4 2-15,-7-4-17 16,0-3-2-16,7 0-19 0,6-4-14 16,7-4-7-1,20 0 1-15,12-7-4 0,8 0-15 16,19-4-77-16,13 8-83 16,33 7-142-16,0 0-229 0,0 0-315 15,0 0-8-15</inkml:trace>
  <inkml:trace contextRef="#ctx0" brushRef="#br0" timeOffset="1009">565 1160 2276 0,'39'14'366'0,"-6"-14"5"0,0-11-78 16,0-7-99-16,-7-4-82 15,14-8-47-15,-14 4-25 16,7-3-21-16,-33 29-17 0,33-41-9 16,-33 41-12-16,19-30-1 15,-19 30-8-15,0 0-3 0,0 0 7 16,-32 0-36-16,-1 8-42 16,0 10-94-16,33-18-259 0,0 0-133 15,-46 30-131-15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40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2043 924 947 0,'0'0'24'0,"0"0"32"16,0 0 26-16,0 0-7 0,0 0-65 16,0 0 96-16,0 0 21 15,0 0 2-15,0 0-21 0,33 44-10 16,-7-3-32-16,-6-1-10 16,-7-3-10-16,-13-37 6 15,13 56 6-15,-13-16-6 16,-13-3-27-16,13-37 15 0,-59 48-43 15,-7-11 3-15,-6-7-4 16,0-4-4-16,6-8 2 0,0-11-3 16,7-3-61-16,7-11-10 15,12-8 18-15,40 15 43 0,-46-41-15 16,46 41 34-16,-19-48-13 16,5 8-13-16,14 40 13 0,14-41 8 15,-14 41-9-15,39-26 24 16,-39 26 1-16,46-7-20 0,-7 10-8 15,-39-3 96 1,40 34 11-16,-20 6 31 0,-14 1-1 16,-12 3-25-16,-8 1-21 15,-12-1-31-15,-13-3-29 0,-1-1 3 16,-6-6-6-16,-6-1-97 16,-1-7-80-16,1-8-156 0,6-3-147 15,0-11-75-15</inkml:trace>
  <inkml:trace contextRef="#ctx0" brushRef="#br0" timeOffset="217">1912 558 1197 0,'39'0'125'16,"14"-11"17"-16,-1-8-50 0,8 1-60 16,-1-4-8-16,0 3-47 15,0-3-189-15,-6 7-113 16,-14 8-125-16</inkml:trace>
  <inkml:trace contextRef="#ctx0" brushRef="#br0" timeOffset="899">1288 997 1130 0,'0'0'152'15,"0"0"32"-15,-40-29-60 0,40 29-47 16,0 0 1-16,-33-33-68 16,20 3-17-16,7 4-4 15,6 26-17-15,13-44-5 0,6 3 39 16,-19 41-39-16,40-40 36 16,-40 40-18-16,46-30 6 0,-46 30-2 15,46-11-7-15,-46 11 18 16,39 7 28-16,-39-7-32 0,0 0 4 15,27 48 34-15,-21-7-8 16,-12 0-41-16,-14-4 65 0,-13-4-41 16,-13 0-19-16,-7-7 24 15,1 4-5-15,-7-8-27 0,0-7 31 16,-1-4-13 0,-5 0-12-16,12-11 31 0,1-4-35 15,12-3-54-15,40 7 31 16,-46-15-16-16,46 15 16 0,0 0-45 15,-13-45 26-15,13 45 26 16,7-40 18-16,-7 40 14 0,0 0-15 16,39-41 4-16,-39 41 21 15,33-18-28-15,-33 18 18 0,0 0 39 16,0 0-39-16,39 3 12 16,-39-3 2-16,0 0 20 0,0 0-8 15,0 0 29 1,0 45-9-16,-13-12 3 0,13-33 8 15,-46 41-30-15,0-12 28 16,-6 1 20-16,-7-4-37 0,-7-1 33 16,0-6-4-16,0-1-34 15,1-6-14-15,12-1 4 0,1-8-7 16,6-3-4-16,6-7-8 16,1-4-26-16,39 11 43 0,-59-30-42 15,26-3-39-15,33 33-61 16,-46-48-77-16,19 4-118 0,8-1-101 15</inkml:trace>
  <inkml:trace contextRef="#ctx0" brushRef="#br0" timeOffset="1109">834 137 1112 0,'72'-15'86'15,"1"-4"-71"-15,-8-3 8 16,-5 0-14-16,-8 0-110 0,1 0-82 16,-14 7-153-16</inkml:trace>
  <inkml:trace contextRef="#ctx0" brushRef="#br0" timeOffset="1264">801 410 1373 0,'0'0'188'16,"0"0"-45"-16,0 0-18 15,0 0-77-15,0 0-112 0,0 0-163 16,0 0-219-16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7:04.638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0 773 1023 0,'0'0'213'0,"0"0"78"16,6 41 58 0,8 7-19-16,-14 7-33 0,6 19-77 15,1 22-7-15,-7 11-49 16,6 8-26-16,-6 3-53 15,7 0-25-15,-1-7-22 0,1-11-23 16,0-8-8-16,-1-14-7 16,1-15 0-16,-1-12 7 0,-6-14-3 15,0-37-4-15,0 0-17 16,0 0-26-16,0 0-15 0,7-37-18 16,-1-18-14-16,-12-19 20 15,6-18 12-15,-7-23 9 16,1-22 7-16,-1-10 15 15,7-5 10-15,0 12 1 0,0 7 16 16,7 14 15-16,6 20 23 16,0 17 7-16,0 20 7 15,0 14-13-15,7 14-11 0,-20 34-14 16,46-18-6-16,0 14-8 16,0 19 9-16,7 15 11 0,-14 6 3 15,0 16 15-15,1 7-2 16,-14 8 17-16,0-1 2 15,-6-3-7-15,-6-4 20 16,-14-7-30-16,-14-8-6 0,-12-7-19 16,-7-7-9-16,-13-8 5 15,0-11-14-15,0-4 7 16,0-10-37-16,0-5-66 0,20-14-117 16,26 22-152-16,-27-44-262 15,27-1-180-15</inkml:trace>
  <inkml:trace contextRef="#ctx0" brushRef="#br0" timeOffset="785">796 141 1858 0,'33'-51'290'0,"-33"51"54"16,0 0-63-16,0 0-65 15,0 0-32-15,0 0-18 16,0 0-35-16,0 0 25 0,52 84-37 16,-12 1 5-16,-7 8-14 15,0 3-21-15,-1 0 22 0,1 7-42 16,0 1-12-16,-7-4-35 16,-6-4 6-16,0-11-25 15,-7-11 7-15,0-19-7 16,-6-11-3-16,-7-44 14 0,0 0-3 15,0 0 15-15,0 0-15 16,0 0-4-16,0 0 14 0,0 0-28 16,26-70-4-16,0-19-14 15,7-7-32-15,7-3 29 16,-1 10 3-16,7 11 18 0,-13 19-8 16,-33 59 5-16,46-44 14 15,-46 44-16-15,39 0 12 0,-39 0 4 16,46 48-11-16,-13 0 19 15,0 0-20-15,-6 0-24 16,6-7-108-16,-7-1-119 16,-26-40 1-16,59 34-23 0,7-12-35 15,-7-11-19-15,7-8 0 16,6-6 69-16,-6-5 71 0,0-3 74 16,-7-7 82-16,-7-4 88 15,-52 22 115-15,53-41 76 0,-53 41 19 16,33-52 10-16,-33 52-30 15,6-48-45-15,-6 48-49 16,0 0-55-16,-46-29-21 0,0 25-20 16,7 15-10-16,39-11-1 15,-46 37-17-15,13 4-5 0,20-4-3 16,6 0-10-16,7-37 5 16,27 48-11-16,-27-48 3 15,52 33-10-15,1-15-17 16,-14-10 13-16,1-19-4 0,-1-8-5 15,-39 19 29-15,46-55-11 16,-13-4-15-16,-13-15 16 0,-14 0-8 16,-6 0 27-16,-13 15 5 15,-7 11 11-15,20 48-22 0,-52-33-9 16,52 33 10-16,-59 0-10 16,59 0 5-16,-59 33 1 15,59-33-19-15,-33 52-67 0,20-8-86 16,13-44-170-16,19 44-278 15,-19-44-277-15</inkml:trace>
  <inkml:trace contextRef="#ctx0" brushRef="#br0" timeOffset="1209">2750 574 2032 0,'0'0'229'16,"19"-60"15"-16,1 12 1 15,-20 48-55-15,26-59-43 16,-26 59-69-16,0 0-23 16,66-44-7-16,-13 29-31 0,-53 15 26 15,72 19-10-15,-20 10 12 16,-52-29-13-16,53 67 16 0,-20-8-25 16,-13-4 0-16,-14-7-6 15,-6-48-17-15,0 59 14 16,0-59-14-16,-6 52 2 0,6-52 4 15,0 0 8-15,0 0-14 16,0 0 6-16,0 0-2 0,0 0-12 16,0 0 8-16,59-63 0 15,0-3-9-15,-7-1 15 16,-6 8-4-16,-6 11 29 16,-40 48-9-16,0 0-16 0,46-33 20 15,-46 33 42-15,0 0 16 16,0 0-29-16,46 63-22 0,-20-4 3 15,-6 0-26-15,0-4 2 16,6-7-24-16,0 0-109 16,-26-48-99-16,33 45-159 0,-33-45-277 15,53 22-253-15</inkml:trace>
  <inkml:trace contextRef="#ctx0" brushRef="#br0" timeOffset="1657">4183 496 2520 0,'46'-37'153'16,"-46"37"-11"-16,53-22-11 0,-7 7-22 15,6 8-28-15,7 3-36 16,1 4-19-16,5-7-16 0,1 3-10 16,0-7 8-16,-1 0-32 15,-5-15 14-15,-1-11-30 16,-6-11-5-16,0-8 36 0,-14-3-1 15,-12 4 14-15,-1 7 5 16,-26 48 12-16,-7-44-11 16,7 44-10-16,-46-15 24 0,-19 26 13 15,-15 18 19-15,7 16 15 16,-5 14 2-16,12 7 2 16,0 5-5-16,20 6-7 0,20 1 14 15,6-4 16-15,27-8 30 16,12 4-9-16,21-14 5 0,12-5-39 15,14-3-20-15,6-11-8 16,14-3-15-16,7-12 7 0,-1-11-11 16,0-7-16-1,0-8 22-15,-13-3-26 0,-20-8-9 16,-7-4 17-16,-52 19-48 16,0 0-39-16,46-40-102 0,-46 40-106 15,0 0-37-15,0 0-64 16,0 0-179-16,0 0-277 15,-46-41-52-15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51.0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0 635 0,'0'0'97'16,"0"0"-7"-16,0 0-10 16,0 0-13-16,0 0-17 0,0 0-20 15,0 0-9-15,0 0-14 16,0 0-2-16,0 0 8 0,0 0 1 16,0 0 3-16,0 0-23 15,0 0 19-15,0 0-3 16,0 0-65-16,0 0-112 15,0 0-182-15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46.4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4107 332 1573 0,'0'0'65'15,"0"0"123"-15,0 0 7 0,0 0-86 16,66 11-49-16,-7-7-34 15,-6-4-4-15,6-4-33 0,-20 0-187 16,-39 4-110-16,46-7-93 16,-46 7-125-16</inkml:trace>
  <inkml:trace contextRef="#ctx0" brushRef="#br0" timeOffset="-2311">0 1688 865 0,'0'0'66'0,"0"0"13"0,0 0 16 15,0 0 50-15,0 0 51 16,0 0-42-16,0 0-52 16,0 0 27-16,0 0 5 0,46-33-50 15,14 14-38-15,25 1-34 16,20 3-6-16,27 8 11 16,12-1-14-16,14 1-3 0,6 3-3 15,7 4 0-15,-7 0-4 16,7 0 14-16,0 4-12 0,6-4 12 15,7 4-7-15,0-4 0 16,7 0 12-16,13 0-19 0,13 0 17 16,-7 0-10-16,0 3 6 15,-6 1-4-15,-14 0-25 0,1 3 20 16,-14-3 22-16,-12-4 1 16,-8-4-13-16,-19 4-16 15,-13-7 9-15,-7-4-8 0,-6 3-1 16,-7-3 5-16,-13-4 22 15,0 4-12-15,-13 0-1 16,7 4-2-16,-14-1-9 0,-6 5-5 16,6-1 6-16,-13 4 18 15,0-4-1-15,-13 1-2 0,7 3-13 16,-7 0-11-16,0 3 2 16,0-3 29-16,-7 0-12 0,1-3-14 15,-1-5 9-15,-6 5-4 16,6-1 1-16,1 0 16 15,-7 0-9-15,6-3-8 0,0 0-8 16,1-1 12-16,-40 8-14 16,46-3 30-16,-7 3-16 0,-39 0 14 15,40-4-20-15,-40 4 8 16,39-4-6-16,-39 4 14 16,0 0-4-16,0 0 0 0,40-4-15 15,-40 4 17-15,0 0-19 16,0 0 6-16,0 0 5 0,0 0 0 15,0 0-13-15,0 0-15 16,0 0-9-16,0 0 37 16,0 0 10-16,0 0-10 0,0 0-5 15,0 0 2-15,0 0 0 16,0 0 9-16,0 0 1 0,0 0 0 16,0 0-16-16,0 0 2 15,0 0 14-15,0 0 9 0,0 0 7 16,0 0-39-16,0 0-99 15,0 0-18-15,0 0 11 16,0 0 24-16,-20-40-28 0,20 40 18 16,0 0-1-16,-40-52 39 15,40 52 31-15,-46-52 1 0,46 52 7 16,-32-44 43-16,32 44 2 16,0 0-12-16,0 0-23 15,0 0-9-15,0 0 70 0,0 0 83 16,0 0-51-16,0 0 8 15,0 0-1-15,0 0 9 0,-14 63-42 16,21-19-20-16,-7-44 0 16,33 45-7-16,-33-45-7 15,52 33-21-15,-6-11-10 0,-46-22 36 16,53 18 9-16,-53-18-23 16,0 0 24-16,0 0-14 0,0 0-7 15,46-11 0-15,-46 11 53 16,0 0 14-16,0 0 35 15,0 0-54-15,0 0-10 0,0 0-12 16,0 0 65-16,0 0-2 16,-26 52-39-16,-7-8-1 0,0-3-2 15,-6 3-16-15,-1 1-31 16,7-5-13-16,-6-3 28 0,6-3-21 16,7-1-34-16,26-33-213 15,-33 40-228-15,13-10-130 16</inkml:trace>
  <inkml:trace contextRef="#ctx0" brushRef="#br0" timeOffset="-570">4627 890 1013 0,'0'0'229'0,"0"0"-8"15,0 0-20-15,0 0-106 0,0 0-23 16,0 0-46-16,0 0-39 15,0 0 13-15,0 0 17 16,0 0-6-16,0 0 12 0,0 0-23 16,0 0 22-16,0 0-19 15,0 0-3-15,0 0 17 0,46 33-21 16,-46-33-33 0,39 15-19-16,-39-15 4 0,46-11 10 15,-46 11 13-15,0 0 29 16,39-33-18-16,-39 33-9 0,0 0 50 15,0 0 26-15,0 0-43 16,0 0-13-16,0 0 26 16,-52-26-36-16,-7 22 0 0,-7 4 1 15,-6 8 33-15,-1-1-83 16,1 0-36-16,6-7-4 0,7 0 0 16,13-7 106-16,46 7-193 15,-46-30 81-15,46 30 39 16,-26-40 34-16,26 40 29 15,0-41 18-15,0 41 6 0,0 0-30 16,13-37 42-16,-13 37-18 16,0 0-8-16,0 0 63 0,0 0 5 15,0 0 81-15,0 0-43 16,0 0-11-16,0 41-23 16,0-41-16-16,-33 48-33 0,-6-19-27 15,-7-3 32-15,6-7-31 16,-6-8-68-16,7-4-3 0,39-7 22 15,-53 0 5 1,53 0-83-16,-39-15 24 0,39 15 49 16,-20-37-1-16,14 8 58 15,6 29-14-15,19-26-4 0,-19 26 28 16,0 0-7-16,0 0-3 16,40-11-3-16,-40 11 24 0,0 0 19 15,39 18 51-15,-39-18 42 16,0 0-15-16,40 48 32 15,-40-48-40-15,13 41-27 0,-13-41 53 16,0 41-25-16,0-41-62 16,0 0-18-16,-59 40-10 0,13-10-4 15,6-12-25 1,40-18-8-16,-46 11 26 0,46-11-110 16,0 0-119-16,-39 4-158 15,39-4-72-15</inkml:trace>
  <inkml:trace contextRef="#ctx0" brushRef="#br0" timeOffset="2061">3588 757 387 0,'0'0'107'15,"0"0"14"-15,0 0-28 0,0 0-19 16,-52 0-48-16,52 0-11 16,-40 0 42-16,40 0-11 0,-39-7 27 15,39 7 46-15,0 0-38 16,0 0-6-16,-33-37-38 16,33 37-37-16,0-45 2 0,0 45-19 15,20-44 25-15,-20 44-23 0,33-37 18 16,-33 37 5-1,0 0-40-15,39-26 11 0,-39 26 21 16,0 0-12-16,0 0 61 16,0 0 52-16,0 0-2 0,13 48-40 15,-13-11 24-15,0-37-38 16,-33 48-25-16,0-7 2 0,-13-12-19 16,-6-3-3-16,-1-4 13 15,-6-3-17-15,0-4 4 0,0-4-6 16,6-4 10-16,7-11-33 15,0 4-31-15,46 0-29 0,-46-22-38 16,46 22-50 0,-39-44 58-16,26 7 26 0,6-4 55 15,7 12 9-15,0 29 21 16,13-37 0-16,-13 37-3 0,0 0 5 16,0 0-5-16,40-11 11 15,-40 11 6-15,33 3-6 0,-33-3 30 16,0 0-13-16,0 0-10 15,32 45 34-15,-32-45-3 0,27 37 22 16,-27-37-31-16,0 0 12 16,0 0 51-16,0 0 36 15,19 40 12-15,-19-40-25 0,0 0-12 16,0 0-30-16,-59 37 9 16,0-15 7-16,-6 1 6 15,-8-9-14-15,1 1-23 0,-13 0-18 16,-7-8 30-16,6 1-20 15,1-5-7-15,6 1-17 0,7-4-11 16,6-7-2-16,7-4-6 16,6 0-5-16,14-8 3 0,39 19-5 15,-53-37-39-15,14 4-39 16,39 33-32-16,-40-48-97 0,7 7-57 16,14 4-67-16,6 0-72 15,6 4-31-15</inkml:trace>
  <inkml:trace contextRef="#ctx0" brushRef="#br0" timeOffset="2282">2892 77 1435 0,'0'0'84'15,"59"0"85"-15,0-7-7 16,7-1-86-16,6-3-21 16,-6-3-17-16,-1 6-48 0,1-7-55 15,-13 12-159-15,-7-5-128 16,-7 5-57-16,-39 3-45 0</inkml:trace>
  <inkml:trace contextRef="#ctx0" brushRef="#br0" timeOffset="2555">2662 354 1108 0,'0'0'47'0,"0"0"57"16,0 0 53-16,0 0-39 15,0 0-69-15,0 0-11 0,0 0-17 16,0 0-15-16,0 0-6 15,0 0 14-15,0 0 7 0,33-26 53 16,-33 26 22-16,0 0 6 16,0 0-27-16,0 0 17 0,0 0-18 15,0 0-55-15,0 0 22 16,0 0-85-16,0 0-115 0,0 0-144 16,0 0-94-16,0 0-139 15</inkml:trace>
  <inkml:trace contextRef="#ctx0" brushRef="#br0" timeOffset="3366">6749 439 393 0,'0'0'86'0,"0"0"22"0,0 0-40 15,0 0 21-15,-13 37-11 16,13-37-45-16,0 0-1 0,0 0-35 16,0 0 28-16,0 0-17 15,0 0 26-15,0 0-16 16,0 0-15-16,0 0 25 0,0 0-43 15,0 0 32-15,0 0-11 16,0 0 8-16,39-22-21 16,-39 22 47-16,0 0 12 0,0 0 11 15,0 0-40-15,0 0-28 16,0 0 24-16,0 0-19 0,0 0-15 16,0 0 15-16,-39 19 12 15,39-19-18-15,0 0 9 16,0 0-24-16,0 0 52 0,0 0-39 15,0 0 14-15,0 36-46 16,0-36 6-16,0 0-110 0,53 15-189 16</inkml:trace>
  <inkml:trace contextRef="#ctx0" brushRef="#br0" timeOffset="3613">7078 229 987 0,'0'0'24'0,"0"0"-15"0,0 0 4 15,0 0-4-15,0 0-12 16,0 0-8-16,0 0-126 0,0 0-130 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52.3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3560 0 813 0,'0'0'156'16,"0"0"76"-16,0 0 15 0,39 37-30 15,1 4-6-15,-14 11-34 16,0 7-17-16,7 11-34 0,-7 11-15 15,-6 8 11-15,0 7 18 16,-14 7-38-16,-6 8-35 0,-6 4-13 16,-14-1-31-1,-13-3 4-15,-6-11-11 0,-7-8-8 16,6-14-14-16,1-15 1 0,13-15-61 16,-1-11-165-16,27-37-183 15,0 0-181-15,-32 26-188 16</inkml:trace>
  <inkml:trace contextRef="#ctx0" brushRef="#br0" timeOffset="487">3330 407 1262 0,'0'0'22'0,"0"0"0"16,0 0 230-16,0 0-89 16,0 0-21-16,0 0-47 0,26 37-23 15,-26-37-19-15,0 51-36 16,-20-10-9-16,20-41 18 0,-26 41-43 15,26-41 27-15,-46 33 4 16,46-33-33-16,-39 15 22 16,39-15 12-16,0 0-72 0,0 0-60 15,0 0 58-15,-27-52 24 16,14 8 3-16,13 44 34 0,7-48 7 16,-7 48-9-16,0 0 4 15,0 0-15-15,6-41 29 0,-6 41-18 16,0 0 58-16,0 0-18 15,0 0-40-15,-19 44 29 16,-1-3 11-16,20 3-23 0,0 1 19 16,0 3-4-16,7 0-21 15,6 0-3-15,-7-4 11 0,7 0-37 16,-6-3 14-16,0 0 12 16,-7-41-205-16,6 48-223 15,-12-11-183-15</inkml:trace>
  <inkml:trace contextRef="#ctx0" brushRef="#br0" timeOffset="1236">2916 599 1004 0,'0'0'53'16,"0"0"-9"-16,0 0-37 0,0 0 157 16,0 0 6-16,0 0-34 15,0 0-40-15,0 0-25 0,13 44-26 16,-13-44 5-16,0 48-32 15,0-15-22-15,0-33 35 0,-13 30-22 16,13-30-9-16,0 0 10 16,0 0 19-16,0 0-34 15,0 0 12-15,0 0 11 0,0 0-69 16,0 0-43-16,0 0 42 16,-20-44 35-16,20 44 17 0,-13-41-6 15,13 41 28-15,0 0-27 16,0 0-4-16,0 0 31 0,0 0 86 15,0 0-62-15,-33 22-39 16,33-22-12-16,-39 45 22 0,12-8-22 16,1-4 9-16,26-33 6 15,-33 29-88-15,33-29 7 16,0 0-16-16,0 0 2 16,0 0-2-16,0 0-88 0,0 0 55 15,0 0 52-15,-26-37 47 16,19 8-6-16,7 29 32 0,-6-41 38 15,6 41-6-15,0 0-17 16,0 0 15-16,0 0-19 0,0 0 101 16,0 0-22-16,0 0-39 15,0 0 12-15,-33 26-39 0,33-26-11 16,-39 41-18-16,12-15 25 16,27-26-3-16,-39 25-29 15,39-25 23-15,-33 11 8 0,33-11-30 16,0 0 1-16,-33-18 28 15,7-12-23-15,13-6-15 0,0-16 30 16,13-11-38-16,0 0 5 16,0-3 29-16,0 7 13 15,6 14-30-15,-6 45 29 0,0-40-23 16,0 40-8-16,0 0-108 16,0 0-154-16,0 0-9 0,0 0-143 15</inkml:trace>
  <inkml:trace contextRef="#ctx0" brushRef="#br0" timeOffset="1839">2114 632 808 0,'0'0'239'0,"0"0"47"16,-33-4-76-16,33 4-79 15,0 0-49-15,-46 8-32 0,13-1-35 16,1 8 2-16,32-15-7 16,-40 26-10-16,40-26 0 0,-26 40 26 15,19-3 6-15,7-37-25 16,7 41 8-16,6-8-11 0,-13-33-22 16,33 34 23-1,0-16-42-15,-33-18-47 0,33 15 18 16,-33-15 49-16,0 0-15 15,0 0 15-15,0 0-45 0,0 0-19 16,0 0 12-16,0 0 45 16,-20-30 24-16,-13 4-11 0,-6 4 11 15,-1 4-27-15,-6-4 15 16,0-1-33-16,0-2-7 0,7-1 45 16,-1 0 16-16,40 26-24 15,-39-30 47-15,39 30 2 0,0 0-32 16,0 0 12-16,0 0-8 15,-33-33-29-15,33 33 48 16,0 0-31-16,0 0-1 0,0 0 124 16,0 0 30-16,0 37-20 15,-13 0 2-15,0-4 8 16,-14 0-40-16,-12 4 5 0,-7 0-4 16,-7-7-25-16,-6-4-14 15,-13-4-20-15,6-4-21 0,-6-7 3 16,0-7-16-16,-1-11 1 15,1-8-6-15,6-11 3 0,1 0-6 16,6-3 3-16,6-5-13 16,0 9 19-16,14-1-6 15,6 0-118-15,33 26-103 0,-39-37-138 16,39 37-78-16,-27-41-74 16</inkml:trace>
  <inkml:trace contextRef="#ctx0" brushRef="#br0" timeOffset="2020">760 418 1254 0,'0'0'89'16,"46"-19"96"-16,-46 19-38 16,66-29-53-16,-7 7-31 15,0 3-41-15,-6 1-8 0,0-1-30 16,-1 12-260-16,-12-1-110 15,-40 8-187-15</inkml:trace>
  <inkml:trace contextRef="#ctx0" brushRef="#br0" timeOffset="2375">143 126 929 0,'0'0'193'0,"0"0"41"16,0 0 16-16,0 0-30 15,0 0-68-15,0 0 35 0,0 0 56 16,-40 44-102-16,7 8-48 16,7 18 24-16,6 4-24 15,1 11-42-15,12 11-16 0,14 8-22 16,6 3-9-16,13 4 8 16,14-8-18-16,-1-3-55 0,7-15-227 15,-7-8-248-15,7-10-98 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2:08.9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5790 698 1442 0,'0'0'239'0,"0"0"16"16,0 0-48-16,0 0-51 16,0 0-71-16,0 0-46 0,0 0-18 15,0 0 115-15,0 30-38 16,13 18-36-16,7 20 9 0,6 5-28 16,13 12-4-1,-6 0-22-15,13-3-6 0,0-5-3 16,-6-2-15-16,-8-8-126 15,-5-12-169-15,-1-3-158 0,-13-12-210 16</inkml:trace>
  <inkml:trace contextRef="#ctx0" brushRef="#br0" timeOffset="455">5494 1373 1303 0,'0'0'4'15,"0"0"33"-15,0 0 16 16,0 0 16-16,0 0 32 0,0 0-31 16,26 52-53-16,-26-52 15 15,0 0-12-15,33 44 6 0,-33-44-9 16,0 0 5-16,0 0 40 15,26 37 45-15,-26-37 5 0,0 0-40 16,0 0-25-16,0 0-44 16,-39-4-3-16,-7-7-11 15,7 7 30-15,-1 1-19 16,1 3-7-16,39 0-3 0,-53 11 18 16,14 4 28-16,39-15 27 15,-53 44 29-15,20-7 19 0,-6 3-9 16,13 1-3-16,-7 0 13 15,0-1 4-15,0 2-7 0,33-42-12 16,-59 44-27-16,0-18-31 16,-7 0-18-16,0-7-14 0,7-12-13 15,0-3 11-15,0-4-55 16,6-4-73-16,7 0-120 16,46 4-204-16,-46-22-218 0,46 22-76 15</inkml:trace>
  <inkml:trace contextRef="#ctx0" brushRef="#br0" timeOffset="636">5198 1995 1629 0,'0'0'235'0,"59"3"-52"16,-19-3-39-16,-40 0-66 0,59-11-33 15,-6 0-109-15,-53 11-192 16,52-26-241-16,-52 26-239 0</inkml:trace>
  <inkml:trace contextRef="#ctx0" brushRef="#br0" timeOffset="899">4456 610 2125 0,'0'0'166'16,"0"0"7"-16,-26-30-17 16,26 30-31-16,0 0 86 15,6 41-28-15,7 18-89 0,7 15-26 16,6 16-31-16,7-2-27 15,7 1-2-15,6-4 5 0,-7-4-40 16,0-7-269-16,-12-7-118 16,-1-4-211-16,-20-7-207 0</inkml:trace>
  <inkml:trace contextRef="#ctx0" brushRef="#br0" timeOffset="1168">4062 1235 1877 0,'0'0'37'0,"0"0"42"16,0 0 61-16,0 0 32 0,46 26-42 15,-7 4 9-15,-39-30 24 16,46 56-1-16,-13-8-30 0,-13 0-11 15,-7-4-17 1,-13-3-27-16,-27 0-28 0,27-41-13 16,-78 62-80-16,-14-14-141 15,-7-7-227-15,-13-4-436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39.3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2715 1270 501 0,'0'0'163'0,"0"0"27"15,0 0-11-15,0 0-3 0,0 0-77 16,0 0-33-16,0 0 61 16,0 0 46-16,40 7-10 0,-8 8-19 15,8 7-39-15,6 4-23 16,0 4-12-16,6 3-30 0,1 0 0 15,-14-3-24-15,1-1-2 16,-40-29 3-16,33 26 9 16,-33-26 13-16,0 0-3 15,0 0-26-15,-13 30-3 0,-20-12-7 16,-13-7-15-16,-7-7-2 16,7-1-10-16,0-6 23 0,7-8-48 15,12-4-29-15,27 15-40 16,-26-44-24-16,13-1 48 0,20-3 39 15,-1 8 19-15,1 6 23 16,-7 34 23-16,6-33-16 0,-6 33-14 16,0 0 23-16,0 0 12 15,0 0 6-15,0 0 18 16,-46 22-18-16,0 0-22 16,7 4 9-16,-1-4-5 0,40-22 5 15,-32 26-5-15,32-26 16 16,0 0-16-16,0 0 42 0,-14 34-13 15,14-34 2-15,27 29-21 16,-27-29 8-16,46 33-11 0,0-7-1 16,0 0-1-16,-7-4 4 15,-6-3-25-15,-33-19 21 0,46 22-13 16,-46-22 15-16,0 0 7 16,33 18-4-16,-33-18 3 0,0 0-6 15,0 0 10 1,0 0 13-16,0 0-1 0,0 0-22 15,0 0-19-15,0 0 26 16,0 0-14-16,0 0-3 0,0 0-11 16,0 0 14-16,0 0 17 15,0 0-17-15,0 0 0 0,0 0 3 16,0 0-3-16,0 0-10 16,0 0 10-16,0 0 0 0,0 0 4 15,0 0-14-15,0 0 23 16,0 0-29-16,0 0 20 0,0 0 1 15,0 0 0 1,0 0-5-16,0 0-6 0,0 0-9 16,0 0 15-16,0 0 3 15,0 0 13-15,0 0-38 0,0 0-130 16,0 0-131-16,0 0-52 16,0 0-10-16,0 0 10 0,0 0 60 15</inkml:trace>
  <inkml:trace contextRef="#ctx0" brushRef="#br0" timeOffset="2848">2801 1536 284 0,'0'0'84'15,"0"0"-8"-15,0 0-7 16,0 0 6-16,0 0-20 0,0 0-20 15,0 0-5-15,0 0-76 16,0 0 87-16,0 0 3 0,-40 18-18 16,40-18 22-16,0 0-13 15,0 0-19-15,0 0 23 0,-39 41 5 16,39-41-17-16,0 0 0 16,0 0 37-16,-13 37-52 15,13-37 9-15,0 0 2 16,0 0-4-16,0 0 8 0,39 29-7 15,-39-29-25-15,53 4-10 16,-7-8 32-16,-14-10-11 0,8-5-19 16,-40 19 31-16,46-44-13 15,-20 3-12-15,-6 1 7 0,-7 3 32 16,-13 37 31-16,0-45 7 16,-7 8 10-16,7 37 23 0,0 0-39 15,-32-37-34-15,32 37-19 16,-40-18-2-16,1 10-22 15,-1 16 21-15,1-1-5 16,-1 4-14-16,8 4 3 0,32-15-15 16,-46 22 15-16,46-22 5 15,-46 34-6-15,46-34 16 0,-40 36 9 16,40-36 0-16,-39 41-7 16,39-41-28-16,-46 48 19 0,46-48 10 15,-40 44-10-15,40-44 9 16,-33 37 7-16,33-37-27 0,0 0 22 15,0 0-15-15,0 0 42 16,0 0-32-16,0 0 8 16,0 0-20-16,0 0-24 15,0 0-32-15,0 0-18 0,-13-40-6 16,13-16-6-16,13-3-8 16,7-7 44-16,0-4 16 0,0 3 25 15,-1 7 15-15,-6 8-9 16,-6 12 34-16,0 10-37 0,-7 30 31 15,0 0 7-15,0 0-31 16,0 0 103-16,0 0 35 16,-40 44-52-16,7 4 19 0,7 5 9 15,-7-5-8-15,0 4-17 16,7-8 7-16,-7 1 14 0,0-1-14 16,0 0 1-16,-6 1-33 15,-7-5 3-15,0 1-22 16,-7-4-22-16,7-4 3 0,0 1-12 15,0-4-4-15,0-8 9 16,7 0-19-16,39-22 0 0,-39 15 1 16,39-15-131-16,0 0-107 15,0 0-160-15,0 0-106 0,0 0-46 16</inkml:trace>
  <inkml:trace contextRef="#ctx0" brushRef="#br0" timeOffset="4108">1525 781 630 0,'0'0'61'0,"0"0"54"16,0 0-2-16,0 0 38 0,0 0-55 15,0 0-25-15,0 0 5 16,0 0-8-16,0 0-27 0,0 0 3 16,0 0-35-16,0 0 15 15,0 0-24-15,0 0-3 16,0 0 53-16,0 0-2 15,0 0-19-15,0 0 2 0,13 48 31 16,-7-7 54-16,1-4-21 16,-7 3-30-16,0 1-29 0,0 0-8 15,0-4-10-15,7-4-4 16,-7-4 0-16,0-29-14 0,0 0 9 16,0 34-3-16,0-34 5 15,0 0 1-15,0 0 14 0,0 0 7 16,0 0-2-16,0 0-24 15,0 0 5-15,0 0-12 16,0 0-5-16,0 0 5 16,6 29 3-16,-6-29-6 0,0 0 0 15,8 33 6-15,-8-33 16 16,6 31-19-16,-6-31-10 0,7 33 15 16,-7-33 6-16,13 37-6 15,-13-37-12-15,13 41 7 0,-13-41 5 16,7 37-5-16,-7-37 8 15,0 0-14-15,6 37 6 0,-6-37 3 16,0 0 41-16,0 0-1 16,-33 44-7-16,33-44-17 0,-53 26-19 15,7-8 12-15,0-10-12 16,0-5 0-16,13-6-4 16,-6-5-15-16,39 8 9 15,-46-25-29-15,6-9-5 0,14 1 14 16,0 0 23-16,12 0-8 15,-5-1 0-15,12 5-3 0,7 29 29 16,-13-37-11-16,13 37 5 16,-7-30-18-16,7 30-1 0,0 0 14 15,0 0 8-15,0 0 11 16,0 0-35-16,0 0 16 0,0 0-11 16,-6-27 21-16,6 27-10 15,0 0-46-15,0 0 12 16,-13-33-8-16,13 33 13 15,0 0 4-15,-20-33 4 0,20 33 25 16,-7-30 1-16,7 30-21 16,0 0 3-16,0 0 4 0,0 0-11 15,0 0 1-15,0 0 3 16,0 0 22-16,0 0-6 0,0 0-9 16,0 37 9-16,0 0-4 15,7 1 4-15,-7-8 12 0,0-30-19 16,13 40 14-16,-13-40 9 15,7 34-21-15,-7-34 17 16,0 0-12-16,0 0 10 16,0 0 2-16,0 0 5 0,0 0 36 15,-7 29 8-15,7-29-22 16,0 0-29-16,0 0-8 0,0 0 13 16,-33 33-8-16,0-3 43 15,-6-1 35-15,-7 8 30 0,7 4-19 16,-14 0-31-16,7 7-7 15,-7 0-8-15,1 1-19 0,-1-1-10 16,1 0-11-16,-1-11-3 16,1 0-7-16,-1-11-14 15,7-4-99-15,0-7-135 0,0-1-124 16,7-14-148-16,39 0-22 16</inkml:trace>
  <inkml:trace contextRef="#ctx0" brushRef="#br0" timeOffset="4496">1564 0 714 0,'14'59'142'15,"-14"3"53"-15,-6 9 73 0,-8-8 2 16,-6-3-91-16,-6-5-46 16,-7-3-44-16,-7-1-23 0,-12-6-53 15,-7-5 14-15,-1 1-27 16,8-11-23-16,-1-8-53 0,7-11 12 16,7-11 0-16,39 0-19 15,-40-26 22-15,40 26 34 0,-32-48 78 16,12 15 26-16,20 33-28 15,-13-30-15-15,13 30-39 0,0 0 22 16,0 0-27 0,0 0 27-16,0 0 39 0,0 0 23 15,-46 26-39-15,13 0-12 16,0 11-33-16,-13-4 11 0,0 4-237 16,0 4-190-16,-7-3-87 15</inkml:trace>
  <inkml:trace contextRef="#ctx0" brushRef="#br0" timeOffset="4783">26 748 781 0,'0'0'173'16,"0"0"46"-16,0 0-17 15,0 0-72-15,0 0-51 0,0 0 32 16,0 0 133-16,-6 41-13 16,-7 14-81-16,6 16-29 0,7 3-16 15,0 7 17-15,0 0-60 16,0 1-1-16,7-4-43 0,-7 0 5 16,6-8-23-16,1-7 11 15,-7-12-25-15,0-3-148 16,0-48-248-16,0 52-242 0,-7-15-24 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4:15.51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3476 283 522 0,'0'0'93'0,"0"0"2"15,0 0 12-15,0 0-21 16,0 0 3-16,0 0-9 0,0 0 2 15,0 0-15-15,0 0 14 16,0 0 8-16,0 0-59 0,0 0-8 16,0 0 0-16,-46 4-1 15,6-4 11-15,1 0 28 16,6 0-19-16,-6 0-3 0,-1-4 5 16,-6-4 2-16,-6 0-24 15,6-3-21-15,0 0 35 0,-7-4 1 16,7 0 20-16,0 4-11 15,0-3-11-15,7 2 1 16,-1 1-21-16,1 4 11 0,-1 0 9 16,1-4-24-16,-1 7 3 15,1-4 2-15,0 1 1 0,-1 0 35 16,1-1 7-16,39 8-22 16,-53-7 18-16,7 3 3 0,7-1-3 15,39 5-29-15,-46-7-5 16,0 3-8-16,6-3 6 15,7 0 3-15,33 7-21 0,-52-4-3 16,6-3-2-16,6-1 17 16,40 8 3-16,-52-7-20 15,12 3-2-15,40 4 16 0,-46-4 8 16,14 1-3-16,32 3 10 16,-40-8-27-16,40 8 3 0,-39-7 0 15,7 3-5-15,32 4 5 16,-46-7 10-16,46 7-10 0,-53-8-19 15,14 5 24-15,-7 3 8 16,6 3 4-16,-6 1-10 0,7 4-3 16,-7-1 1-16,7 0-2 15,-1-3 21-15,1 0-13 16,-7-1-18-16,6 1 7 0,1 3 13 16,-1-3-10-16,8-4 18 15,32 0-5-15,-53 4-9 16,14-4-23-16,6 4 12 0,33-4 13 15,-59 0-2-15,19 0-3 16,40 0-12-16,-52 3-2 0,12-3 23 16,40 0-9-16,-52 4-4 15,12-4-11-15,40 0 11 0,-52 0 5 16,12 0 4-16,40 0-5 16,-46 4-12-16,13-1 8 0,33-3-9 15,-46 0 23-15,46 0-7 16,-46 0-7-16,46 0-6 15,-39 4-2-15,39-4 13 0,-40 4 5 16,40-4-10-16,0 0-6 16,0 0-3-16,0 0 11 15,0 0 3-15,0 0-9 0,0 0-16 16,0 0 17-16,0 0 3 16,-39 7 0-16,39-7-7 0,0 0-1 15,0 0 11-15,0 0-1 16,0 0 2-16,-39 38-14 0,6 3 2 15,33-41 19-15,-33 37-5 16,33-37-2-16,0 0-4 0,0 0-17 16,-33 40-1-16,33-40 22 15,0 0 3-15,0 0-2 16,0 0-11-16,-13 42-4 16,13-42-4-16,6 41 24 0,-6-41 14 15,27 44-7-15,-27-44-17 16,52 48 6-16,7-19 4 0,-6-5 7 15,13-2-5-15,-7-11-16 16,7 4 1-16,-1-12-1 0,-6-3 4 16,1 0 7-16,-8 0-13 15,7 0 6-15,-6-3-13 0,-1-1 22 16,-12 0-4-16,6-3-2 16,-7 3-16-16,7 0 8 15,-6-3 13-15,-1 3-1 16,7 1-19-16,-6-1 12 0,6 0 8 15,0 1-3-15,0-6-8 16,0 2 3-16,6 3-15 0,-6 0 22 16,0-3-1-16,0 7-6 15,7-4-17-15,-7 4 17 0,5-7 9 16,-5 7-12-16,0-4-6 16,7 4-2-16,-14 4 4 0,7 0 7 15,0-1 17-15,0 1-13 16,0 0-18-16,0-1 18 0,0 5 9 15,7-8-10-15,-7 0-7 16,0 4-8-16,0-1 15 16,-7-3-7-16,1 5 11 15,-1-5-14-15,-6 4 4 0,6-4 3 16,-12 0 5-16,-27 0 1 16,39 0-12-16,1 3-5 0,-8 1 11 15,-5-4-4-15,-27 0 16 16,39 4-16-16,-6-1 8 0,-33-3-4 15,39 8-11-15,-12-5 11 16,-27-3 2-16,39 8-5 0,-13-4 0 16,-26-4 9-16,40 3-11 15,-7 1 5-15,0-4 5 16,-7 4-18-16,7-4 13 0,0 3-4 16,-33-3 4-16,39 4-4 15,-39-4 4-15,33 7-12 0,-33-7 12 16,33 12 6-16,-33-12-1 15,19 14-5-15,-19-14 3 16,0 0-13-16,20 30 14 0,-13-1-17 16,-7-3 20-16,0-3-5 15,0-23 1-15,-7 30-8 0,7-30 5 16,-6 22-12-16,6-22 21 16,0 0-9-16,-27 33 18 15,-12-10-18-15,-1 2 11 0,1-6-23 16,-7-4 29-16,7 0-21 15,-7-3 12-15,6 2-19 0,-6-10 24 16,0 3-24-16,0 1 30 16,-6-4-30-16,-1-1 21 0,7-3-14 15,-7 0 13-15,1 0-26 16,-1 0 31-16,7 0-18 0,-6 4 18 16,6-4-20-16,0 0 13 15,0 0-24-15,0 0 29 0,6 0-24 16,-6 0 21-1,7 0-9-15,-1 4 4 0,1-1-1 16,0-3-3-16,-1 4-3 16,-6-4 3-16,7 0 6 0,-7 4-15 15,0-4 17-15,0-4-14 16,1 4 15-16,5-4-3 0,1 4-13 16,6-3 18-16,-6 3-26 15,6-4 20-15,0 4 0 0,-7-4-1 16,8 1-15-16,-1-1 17 15,0 0-14-15,-7 0 19 0,1 4-22 16,-7-3 18-16,0-1-13 16,-7 4 6-16,1-4 2 0,6 4 6 15,0 0-23-15,0 0 26 16,6 0-11-16,-6 0 8 16,7 0-13-16,0 0 10 0,-1 4 4 15,1-4-17-15,-1 0 14 16,40 0-6-16,-46 0-6 0,7 0 6 15,39 0-11-15,-46 0 23 16,46 0-12-16,-46 4 0 16,46-4-4-16,-46 3 8 0,46-3-11 15,-40 0 13-15,40 0-11 16,0 0 5-16,0 0 5 0,0 0-5 16,-39 0-3-16,39 0-4 15,0 0 7-15,0 0-4 16,0 0 7-16,0 0-22 0,0 0 26 15,0 0-12-15,0 0 9 16,0 0-27-16,0 0 30 0,0 0-15 16,0 0 8-16,0 0 0 15,0 0 0-15,0 0-28 0,0 0 38 16,0 0-35-16,0 0-10 16,0 0-48-16,0 0 18 0,0 0 1 15,0 0 33-15,0 0 9 16,0 0 5-16,0 0 27 0,53-3-15 15,-7 3 13-15,0 0-29 16,0 0 37-16,-7 0-21 16,0 0 5-16,7 0-22 15,-6 0 39-15,6-4-17 0,0 4 19 16,6 0-39-16,8-4 23 16,-1 1-3-16,6-1 5 0,-5 4 3 15,-1 0-17-15,6-4 14 16,-5 4-15-16,5 0 34 0,1 0-49 15,0 0 39-15,-1 0-22 16,1 0 20-16,6-3-32 0,0-1 27 16,-7 4-7-16,8-4 5 15,-8 0 7-15,1 1-23 16,0-9 16-16,0 4-2 0,-1 1 4 16,1 0-23-16,-13-5 24 15,6 5-27-15,0-8 33 0,-7 1-28 16,-6-5 26-16,7-7-24 15,-7-3 23-15,7-1-27 16,-7-8 29-16,0 1-17 0,0 0 9 16,0 0-25-16,-14 0 27 15,1 7-34-15,-6 0 20 0,-27 30-6 16,26-37 15-16,-26 37-21 16,26-33 16-16,-26 33-8 15,20-33 8-15,-20 33-44 0,20-31 26 16,-20 31-17-16,13-37 16 15,0 8-37-15,-13 29 30 0,20-37-1 16,-20 37 27-16,19-33-7 16,-19 33 18-16,20-30-24 0,-20 30 31 15,0 0-37-15,0 0 42 16,0 0-30-16,33-38 25 0,-33 38-20 16,0 0 5-16,0 0-18 15,0 0 26-15,0 0-8 0,0 0 18 16,0 0-38-16,0 0 30 15,0 0-21-15,0 0 11 16,0 0-9-16,0 0 12 16,0 0-21-16,0 0 26 0,0 0-22 15,0 0 11-15,0 0-2 16,0 0 21-16,26 15-22 0,-26-15 20 16,26 34-37-16,-26-34 39 15,27 37-23-15,-8-7 16 0,-19-30-22 16,14 33 7-16,-14-33 19 15,0 0-21-15,0 0 12 0,19 29-10 16,-19-29 13-16,0 0-17 16,0 0 18-16,0 0-8 15,0 0 8-15,0 0-8 0,0 0 29 16,0 0-1-16,0 0 15 16,0 0-12-16,0 0-9 0,-52 26-14 15,-1-10-5-15,-6-12 4 16,0-4-7-16,-7 0 0 15,7-4 0-15,-7-3 8 0,7-5-29 16,-7-3 36-16,1-4-7 16,12 1 3-16,-6 3-32 0,6-3 31 15,7 6 2-15,0 1-7 16,7 0-10-16,0 4 11 16,39 7-27-16,-53-4 34 0,7 4-35 15,0 0 37-15,7 4-21 16,-1 3 12-16,1 1-10 0,-7-5 13 15,6 8-9-15,-6-3 13 16,0 3-33-16,0-4 30 0,-6 4-19 16,6-3 27-16,-6-1-18 15,0 4-3-15,-1 0-10 0,0 4 23 16,-6-7-19-16,0 4 27 16,0-5-18-16,0 0 7 0,6 4 11 15,1-7-22-15,12 4-12 16,1-1 12-16,39-7 4 15,-40 11 8-15,40-11-21 16,0 0 13-16,-46 11-8 0,46-11 15 16,-39 15-1-16,39-15-6 15,-46 18 8-15,46-18-15 0,-39 19 11 16,39-19-22-16,0 0 22 16,0 0-4-16,0 0 4 0,0 0-18 15,0 0 9-15,0 0 25 16,-20 40-15-16,20-40 20 0,26 38-30 15,14-12 27-15,6-11-22 16,13-8 10-16,0-3-21 0,0-8 27 16,7-7-27-16,-14-3 51 15,1-9-74-15,-14-7 34 0,-6-3-14 16,-13-8 4-16,-14 4-9 16,-6-4 29-16,-13 3-40 15,13 38 30-15,-52-48-20 16,-14 19 32-16,0 7-18 0,-13 7 12 15,1 4-18-15,-1 7 23 16,6 0-11-16,8 4 10 0,6 4-17 16,6 4 23-16,7-1-42 15,0 4 35-15,46-11-21 0,-46 26 17 16,46-26-21-16,-46 37 27 16,46-37-14-16,-46 52 22 0,20-11-33 15,26-41 14-15,-20 41-15 16,20-41 15-16,0 0-7 15,-13 40 15-15,13-40-15 0,-7 37-8 16,7-37 15-16,0 0-46 16,0 0 2-16,0 0-1 0,0 0 11 15,0 0-7-15,0 0-42 16,46-7-27-16,-46 7 65 0,40-37 4 16,-40 37 66-16,26-48-44 15,-26 48 3-15,0 0 24 0,-13-44-12 16,13 44-6-16,0 0 10 15,-46-31 12-15,-7 13-27 16,7 10 4-16,0 8 51 16,46 0-54-16,-59 8 17 0,59-8-26 15,-59 11 39-15,59-11-31 16,-46 27 33-16,46-27-46 0,-46 37 54 16,46-37-36-16,-33 48 20 15,13 0-33-15,20-48 40 0,0 60-28 16,0-12 34-16,14-4-35 15,-14-44 21-15,52 52-23 0,1-11 14 16,-1-15-23-16,1-11-12 16,-1-8-27-16,-6-7 22 0,-6-11-16 15,-7-3 4-15,-33 14 1 16,39-42-49-16,-13-6 38 16,-12 7-2-16,-14 4 42 15,0 37 41-15,0-44 13 0,0 44 50 16,-7-34-43-16,7 34-18 15,0 0 8-15,0 0-18 0,0 0 3 16,0 0 0-16,0 0-37 16,-46 52 19-16,26-3 4 0,7-1 17 15,13 3 25-15,13 2-15 16,27-1-37-16,6-12 1 0,26-3 21 16,20-2-28-16,13-13 19 15,20-4-3-15,0-7 3 16,13 0 3-16,0-7-25 0,0-8 12 15,0-3-4-15,-1-8 4 16,-12 0 4-16,0 4 9 16,-14 0-4-16,-19 0-15 0,-6 0 6 15,-21 3 10-15,-5 0-3 16,-14 8 3-16,0 4 3 0,-7 4-6 16,-6 3-8-16,-33-11-13 15,52 19 34-15,-6-4 4 0,-6 0-22 16,-1-4-4-16,1 0 5 15,6-8-13-15,0 1 40 16,0-4-17-16,-7 4-6 0,7-8 19 16,-6 4-19-16,-8-7-12 15,-32 7 21-15,40-11-2 0,-7 0-1 16,-33 11 1-16,39-30-20 16,-13 4 13-16,1-4-3 15,-1-4 31-15,-13 1 40 0,7-8-48 16,0-3 19-16,-1 2-51 15,-6 5 32-15,1 4 54 0,-14 33 39 16,6-29-20-16,-6 29 20 16,0 0-72-16,-6-37 2 15,6 37-53-15,-27-35 35 0,27 35-35 16,-33-22 31-16,33 22-14 16,0 0-2-16,0 0-10 0,-32-22 21 15,32 22-34-15,0 0 28 16,0 0-46-16,0 0 12 0,0 0-45 15,-7-33 21-15,20 3-23 16,0-3 61-16,7-5-15 0,6 5 40 16,-26 33-34-16,27-52 35 15,-8 19 5-15,-19 33 89 0,20-33-15 16,-20 33 6 0,-7-27-72-16,7 27 1 0,-52-22-30 15,-1 14 16-15,-12 1-30 16,-8 7 32-16,-6 4-30 0,-13-1 37 15,0 1-36-15,0-4 33 16,0 4-15-16,-6-8 8 0,12 4-26 16,1-4 47-16,13 1 14 15,13-1 45-15,13 4-25 0,46 0-29 16,-46 0-10-16,46 0-9 16,0 0-26-16,0 0 17 0,0 0-16 15,0 0 15-15,0 0-46 16,0 0 4-16,0 0-9 15,0 0 26-15,0 0-3 0,0 0 23 16,0 0-7-16,0 0 33 16,0 0 28-16,-53-8-41 15,7 1-4-15,-13 3-11 0,-13 1 3 16,-7 6-23-16,0-3 32 16,-13 4-8-16,-7 0 38 0,2-1 5 15,-22 1 34-15,1 7-4 16,-7 4 29-16,-19 8-25 0,-14 7-23 15,-13 10-7-15,-6 5 41 16,12-1-29-16,14 1-25 0,33-4-32 16,26-8-7-16,20-7-71 15,26-7-27-15,46-19 18 0,-27 45 46 16,41-8 6-16,-14-37 14 16,85 37-13-16,14-22 2 15,25-4-24-15,14-11 12 0,20-4-11 16,13 0 25-16,6 1-9 15,-6-5 28-15,0 1-15 0,-20 3 15 16,-19 0-27-16,-27 1-3 16,-21-1-6-16,-25 0 25 0,-13 4 3 15,-46 0 25-15,27 0-9 16,-27 0 2-16,0 0-13 0,-46 15 7 16,-13 0-4-16,-6 0 4 15,-1-4-14-15,-6 4 22 16,0-8-18-16,6 8 15 15,7-8-14-15,19-3 10 0,7 0-2 16,33-4-11-16,0 0-2 16,0 0-64-16,0 0 9 0,0 0 20 15,0 0 36-15,53 3-6 16,26-6 8-16,6-5-16 0,7-3 5 16,13-4 18-16,6 0-12 15,-6 4 12-15,-6 0 2 0,-27 4 3 16,-13 3-9-16,-13 4 89 15,-46 0 37-15,0 0-47 16,0 0-39-16,-72 19-14 0,-27 7-14 16,-25-4-2-16,-14 0-12 15,-13 1 14-15,0-4-20 16,7 3 5-16,19-11-104 0,13 4-39 16,27-8-34-16,12 0-36 15,27 1-121-15,46-8-77 0,-39 3-51 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4:19.0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4093 2073 377 0,'26'-7'115'16,"-26"7"35"-16,0 0 17 15,0 0 7-15,0 0 15 0,0 0 3 16,0 0 2-16,0 0 0 16,0 0 1-16,0 0-5 0,0 0-51 15,0 0-68-15,-6-30-37 16,6 30-14-16,-20-33-10 16,0 3-1-16,-13 5-9 0,0-5 0 15,-6 0 2-15,-7 5-2 16,-7-1 3-16,7 0 7 0,0 4-15 15,0 0 10-15,0 7-5 16,0 0-4-16,7-3-1 16,-7 6 8-16,7 1 6 0,39 11-14 15,-53-11 8-15,7 0-3 16,0 7 4-16,0-3-11 0,7 3 7 16,-7 1 0-16,0-5 3 15,0 5 1-15,0-1-8 16,6 0 4-16,40 4-10 0,-46-7 18 15,7-1-2-15,39 8-20 16,-40-3 17-16,40 3 5 0,0 0-1 16,-39-4 1-16,39 4-3 15,0 0-12-15,-46-4 7 16,46 4 10-16,-60-3-10 0,60 3 5 16,-53-8 0-16,7 5-10 15,46 3 1-15,-59-8 4 0,13 5 0 16,7-1 0-16,-1 4 4 15,1 0-4-15,-1 0 0 16,1-4-3-16,-1 0 6 0,1 1-3 16,0-5 4-16,-1-3-4 15,1-4 6-15,6 4-4 0,33 11 2 16,-53-18-4-16,7 3 4 16,46 15-8-16,-65-18 7 15,5 3-3-15,1 0 0 0,7 8 0 16,-14 3 4-16,7 4 0 15,0 0-8-15,0 0 4 0,-1 0 3 16,8 0-3-16,6 0 3 16,-7-4-6-16,7 4-8 0,-6 4 8 15,6-4 3-15,0-4-7 16,-7 8 10-16,1 3 6 16,6 1-12-16,0 3 3 0,-7 0 11 15,7 4-11-15,46-15-3 16,-66 22 5-16,14-7 0 0,6-4-8 15,46-11 15-15,-46 15 0 16,46-15-7-16,0 0 3 16,-53 7-8-16,53-7-5 0,-46 0 0 15,46 0 19-15,0 0-18 16,-52 4 7-16,52-4-7 0,-46 11 7 16,46-11 5-16,-53 15-16 15,53-15 11-15,-59 25 0 16,59-25-12-16,-46 26 12 0,46-26 0 15,0 0 11-15,0 0-8 16,-46 48 4-16,46-48 7 0,-33 48-3 16,33-48 0-16,-26 56 12 15,13-16 22-15,13-40 3 0,-27 52-23 16,8-8 1-16,-1-3-4 16,7 0 3-16,-7-1-8 15,0 5 2-15,1-5-10 0,5 5-13 16,-5-5 7-16,12 5 6 15,-6-1-14-15,6-3 13 16,7 7 3-16,0-4 1 0,0 0-5 16,7 1 12-16,6-1-19 15,0-3 0-15,0-8 0 0,-13-33-4 16,27 53 1-16,6-13 10 16,-33-40-4-16,46 48-3 0,-7-11 0 15,0-7 6-15,1-1-14 16,-1-3 8-16,-6 0 0 15,7-4 0-15,-40-22 0 0,46 30 0 16,0-4-5-16,-14-4 10 16,-32-22-8-16,40 37-4 15,-40-37 7-15,46 37-6 0,-46-37 6 16,46 40-4-16,-46-40 4 16,46 41 0-16,-7-12-4 0,-39-29 0 15,46 34-9-15,-13-12 8 16,-33-22-7-16,0 0 15 0,40 33-3 15,-40-33 4-15,39 30-9 16,-39-30-6-16,39 37-37 16,1-19 18-16,-1-3 10 0,7-4 4 15,7-7 9-15,6-1-7 16,13-3 6-16,1-7-1 0,12 3-8 16,-6 1 11-16,13-5-1 15,-7 5 13-15,1 3-6 16,-1-4 2-16,-13 4-17 0,1 0 8 15,-8 4 13-15,-5-1 4 16,-1-3-10-16,0 8-8 0,0 3 5 16,-6-4 8-16,-1 4-5 15,1 4-4-15,-1-4-6 16,1 4 12-16,6 0-2 0,-6-8 0 16,6 4-4-16,0 0 9 15,1-3-8-15,6-5-1 0,-1-6 4 16,1-1-15-16,6-4-22 15,7-6-3-15,-6-1 3 16,5-7 4-16,1-4 10 0,0-4 5 16,0 4 15-16,-7 4-5 15,-6-4 8-15,6 8-17 0,-6-1 9 16,-7 1 4-16,7 3 6 16,-14 0 5-16,1 1-5 15,-7-1-7-15,7 0-5 0,-7 4 12 16,-7-4 9-16,0 0-2 15,-6-3 2-15,-6 0-26 0,5-5 15 16,-32 23 0-16,40-37-3 16,-7 8 9-16,-7-12-3 15,0 4 0-15,1 0 23 0,-8 0-26 16,1-3 40-16,0 3 11 16,-7-8-19-16,-7 1 11 0,1 0-1 15,-7-5-12-15,0-3-2 16,-7-3-21-16,-6 3 9 0,-6-4-16 15,-1 1 12-15,0 3-9 16,-6 4 4-16,0 0-14 16,-7 0 14-16,0 0-16 0,-7 0 15 15,1 8-15-15,0 3 21 16,-1 7-18-16,1 0 14 0,6 8-13 16,0 4 17-16,33 18-20 15,-33-19 19-15,33 19-19 0,0 0 8 16,0 0-15-16,-26-14-12 15,26 14-89-15,0 0-121 0,0 0-153 16,-33-4-186-16,0 4-48 16</inkml:trace>
  <inkml:trace contextRef="#ctx0" brushRef="#br0" timeOffset="1364">4303 2040 369 0,'0'0'104'0,"0"0"15"0,0 0-8 16,26-15 1-16,-26 15-28 15,0 0-41-15,40-26-4 0,-1 0-19 16,1 4-8-16,12 0-20 16,21-11 0-16,19-8 21 0,26-11-16 15,26-3 10-15,27-15-3 16,33-11 20-16,26-1-24 16,7 1 0-16,6 7-6 0,0 8-14 15,-7 3 29-15,7 11-3 16,-13 0 17-16,7 1-7 15,-7 3 0-15,7 3-16 0,-1 1 3 16,-12 7-6-16,-8-5 26 16,-4 2 1-16,-15-5-27 0,0 5-17 15,-13-1 30-15,0 4 0 16,-7 0 33-16,-12 0 19 16,6 4 2-16,-1 0-33 0,1 0-2 15,-6 7-8-15,-8 0 40 16,-12 7-6-16,-20 1 1 0,-14 3-3 15,-12 0-2-15,-20 4-1 16,-13 0-17-16,-20 7-10 16,-7 1-15-16,-39 3 52 0,0 0 29 15,39-4-8-15,-39 4-38 16,0 0-7-16,0 0-13 0,0 0-4 16,0 0 18-16,0 0-28 15,0 0 4-15,0 0 10 0,0 0-4 16,0 0-19-16,0 0-23 15,0 0-48-15,0 0-103 16,0 0 21-16,-46-33 47 0,7 7 21 16,-7 0-29-16,7 4 54 15,-1 0-16-15,1-4 38 16,-1 0 12-16,7-4 38 0,-6 5-12 16,39 25 19-16,-53-37-31 15,53 37 34-15,-39-34 12 0,39 34 10 16,-39-25 21-16,39 25-9 15,0 0-6-15,0 0-39 0,0 0 0 16,0 0-7-16,0 0 16 16,0 0 109-16,0 0-3 15,0 0-49-15,0 0 4 0,19 55-18 16,8-14-8-16,5-4-16 16,8-1-13-16,6-2-18 15,6-8-3-15,-6-4-11 0,-6-7 25 16,-40-15-9-16,33 14 7 15,-33-14-13-15,0 0 11 0,0 0 17 16,0 0 42-16,0 0 13 16,0 0-12-16,0 0-6 0,0 0-9 15,0 0-2-15,0 0-15 16,0 0-30-16,6 30-13 0,-32 3 4 16,-13 4-10-16,-7 0 13 15,0 4-7-15,0 3-6 0,6-3-15 16,7-8-48-16,33-33-178 15,-33 52-200-15,20-12-134 16,7-10-24-16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4:22.2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1394 18 1767 0,'0'0'205'15,"0"0"13"-15,0 0-21 0,39-18-50 16,-39 18-79-16,0 0-46 16,0 0-28-16,0 0-141 15,0 0-286-15,0 0-244 0</inkml:trace>
  <inkml:trace contextRef="#ctx0" brushRef="#br0" timeOffset="-608">2379 433 870 0,'0'0'137'0,"0"0"76"0,0 0 85 16,46-22-81-16,-46 22-9 15,0 0-53-15,66 26-28 16,-20 3-44-16,0 4-20 0,-46-33 15 15,53 48-41-15,-53-48-27 16,46 46-6-16,-46-46 26 0,0 0 1 16,0 0-18-16,26 48-1 15,-26-48 23-15,0 0-30 0,0 0-22 16,-72 39 17 0,19-20 24-16,53-19-30 0,-59 7 15 15,59-7-57-15,0 0 6 16,0 0-13-16,0 0-16 0,-20-50 45 15,14 5 20-15,6 45-14 16,19-59 16-16,-19 59 4 16,14-45 12-16,-14 45 3 0,0 0 9 15,0 0-17-15,0 0 3 16,-60-30-14-16,-5 23-4 0,-1 11 17 16,13 7-9-16,1 3-7 15,52-14-17-15,-46 30 28 16,46-30 9-16,0 0-13 15,-7 49 4-15,7-49 15 0,0 0-25 16,59 52 20-16,1-26-24 16,-8-9 22-16,-6-6-19 0,-46-11-11 15,53 15 27-15,-53-15 18 16,0 0-27-16,0 0 23 0,0 0 59 16,0 0-41-16,0 0-34 15,-46 30 4-15,-13-8 7 16,-7-15-7-16,0 0-30 0,14-7 27 15,-8-3 4-15,14-8-12 16,46 11-20-16,-46-19 6 16,46 19-13-16,-46-44-12 15,20 1-37-15,6-2 26 0,7 1 24 16,13 44 15-16,-6-49-18 16,6 49 47-16,0 0-27 0,0 0-12 15,0-41 23-15,0 41 3 16,0 0-8-16,0 0 66 0,0 0 40 15,0 0 7-15,-40 48-6 16,14 1-37-16,26-49-9 16,-26 59-26-16,-7-12-28 0,33-47 17 15,-40 52-100-15,40-52-135 16,-52 44-297-16,52-44-188 16</inkml:trace>
  <inkml:trace contextRef="#ctx0" brushRef="#br0" timeOffset="-213">1551 619 727 0,'-65'-19'191'0,"65"19"76"0,0 0-56 16,-53-7-61-16,53 7-72 15,0 0 19-15,0 0-57 0,0 0 47 16,0 0-19-16,0 0-68 16,0 0-5-16,0 0-15 15,0 0 10-15,0-53-32 0,0 53 54 16,0 0-4-16,0 0-3 16,0 0-22-16,0 0 11 0,53-26 6 15,-53 26 77-15,0 0-2 16,0 0 14-16,0 0 100 0,0 0-20 15,6 57-22 1,-6-57-11-16,-33 51-34 0,33-51-51 16,-72 51-18-16,5-18-3 15,8-10-17-15,-6-1-18 0,5-8 8 16,8-5-3-16,-1-5-93 16,7-4-190-16,46 0-199 0,-46-24-235 15</inkml:trace>
  <inkml:trace contextRef="#ctx0" brushRef="#br0" timeOffset="895">946 699 892 0,'0'0'274'16,"0"0"64"-16,0 0-54 15,0 0-102-15,0 0-61 0,0 0-59 16,0 0-26-16,0 0-24 15,0 0 74-15,0 0 0 0,0 0-26 16,0 0 7-16,0 0-12 16,0 0-27-16,20 48-3 15,-20-48-10-15,0 0-15 0,0 0-16 16,52 31 27-16,-52-31 0 16,0 0-6-16,46 7-16 15,-46-7 22-15,0 0-11 16,0 0 0-16,0 0 11 0,0 0 0 15,0 0-8-15,-13-42-3 16,13 42 7-16,-59-29 9 0,6 14-21 16,-6 8-14-16,0 3 33 15,0-4 0-15,6 5-19 0,1 3-1 16,52 0 20-16,-46-11-1 16,46 11-24-16,0 0-59 15,0 0 3-15,-33-44 30 16,33 44-4-16,0 0 20 0,0-48 18 15,0 48-14-15,0 0 6 16,0 0 11-16,0 0 6 0,0 0 2 16,0 0-6-16,0 0 18 15,0 0 29-15,0 0 16 16,0 0 4-16,6 56 7 0,-6-56 12 16,-13 39-23-16,13-39-15 15,-26 41-2-15,26-41-25 0,-39 37-21 16,39-37 7-16,-46 27 7 15,46-27-16-15,-40 15 0 0,40-15 13 16,0 0-11 0,0 0-50-16,-39-27-30 0,39 27-18 15,-20-63 28-15,13 5 20 16,7 6 17-16,0 52 46 0,7-49 8 16,-7 49-9-16,0 0-19 15,0 0 5-15,0 0 93 0,0 0 43 16,0 0-19-16,0 0-43 15,-39 53 9-15,6-5-12 16,0-5-34-16,0-2-10 0,0-4-18 16,33-37-9-16,-52 49 0 15,6-16-100-15,46-33-114 16,-46 30-183-16,46-30-301 16,-46 11-193-16</inkml:trace>
  <inkml:trace contextRef="#ctx0" brushRef="#br0" timeOffset="1080">578 130 2761 0,'0'0'273'0,"39"-18"9"16,-39 18-43-16,0 0-79 15,0 0-74-15,0 0-43 16,0 0-47-16,0 0-166 0,0 0-169 15,0 0-288-15,0 0-379 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4:36.7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8707 0 1452 0,'0'0'356'16,"0"0"-30"-16,13 37-38 15,-20 4-71-15,-19 3-82 0,-7 8-41 16,-13 0-32-16,-13-4-30 16,0-4-17-16,0 0-10 0,-7-10 2 15,0-8-52-15,1-8-37 16,6-7-17-16,6-7-17 15,53-4-27-15,-59-22 3 0,59 22-71 16,-46-45 42-16,13 1 35 16,20 7 42-16,13 37 74 0,-7-44 48 15,7 44-8-15,0 0-18 16,-6-34 3-16,6 34 51 16,0 0 141-16,0 0-37 0,0 0-16 15,-27 52-13-15,14-15-25 16,13-37-24-16,-33 48-35 0,33-48-2 15,-39 44-35-15,39-44-7 16,-46 30 0-16,46-30-5 0,-53 22-64 16,14-14-124-16,39-8-248 15,-39-4-306-15</inkml:trace>
  <inkml:trace contextRef="#ctx0" brushRef="#br0" timeOffset="2493">3338 196 1974 0,'66'-7'182'0,"13"-4"-47"16,-1-4-99-16,1 0-2 0,0-3-74 16,-7 3-317-16,-12 4-385 15</inkml:trace>
  <inkml:trace contextRef="#ctx0" brushRef="#br0" timeOffset="-996">7991 972 1411 0,'0'0'300'0,"0"0"-6"15,13-30-21-15,-13 30-61 16,0 0-32-16,0 0-47 16,0 0-54-16,0 0 69 0,0 0 5 15,26 30-33-15,-6 7-55 16,-1 7-8-16,1 8-36 0,20 7-13 15,-14 4-2-15,7 0-3 16,0-4-6-16,-7-4-54 0,13-7-86 16,-19-7-113-16,-20-41-134 15,20 44-173-15,-20-44-135 0</inkml:trace>
  <inkml:trace contextRef="#ctx0" brushRef="#br0" timeOffset="-471">7590 1079 1120 0,'-27'-33'206'0,"27"33"-23"16,0 0-47-16,0 0-66 0,0 0 58 15,0 0-17 1,0 0 2-16,40 26-16 0,12 11-14 16,-19 3-34-16,0 1-8 15,-7-4-12-15,1 0 10 0,-14-4-15 16,-13-33-16-16,20 30-4 16,-20-30 20-16,0 0-22 0,0 29 5 15,0-29-30-15,-33 11-49 16,-7-11-27-16,-6-7-15 0,-6-4 20 15,-1-4-15-15,1-3 52 16,12-1 19-16,40 19 44 0,-46-18-18 16,46 18 5-1,0 0-5-15,0 0 61 0,0 0 5 16,0 0-4-16,0 0-21 16,40 40-7-16,6-6 2 0,13-1-1 15,-13 4 4-15,6-8 7 16,-6 5 17-16,-19-1 39 0,-27-33 12 15,46 40-2-15,-33-6-3 16,-7-5 32-16,-19 1-53 0,-26-4-31 16,-14 0-10-16,-19-1-26 15,-7-6-35-15,-13-1-88 0,7-3-84 16,-1-4-132-16,14-3-191 16,6-12-135-16</inkml:trace>
  <inkml:trace contextRef="#ctx0" brushRef="#br0" timeOffset="1053">6630 1286 1072 0,'46'-7'205'0,"-46"7"18"16,46 14-41-16,-13 9-19 15,0-1-58-15,-33-22-43 16,33 44 2-16,-13-11-25 0,-20-33 18 16,19 30 0-16,-19-30-17 15,0 0 2-15,-26 29-51 16,-7-10-108-16,-13-12-3 0,7-3 29 15,6-8-48-15,33 4-61 16,-53-29-34-16,27-8-7 16,13-7 40-16,13-5 44 0,13 1 97 15,13 8 22-15,7 10 21 16,-33 30 60-16,40-22 58 0,-40 22 34 16,46 0-6-16,-46 0 69 15,0 0-18-15,26 41-31 0,-26-41-63 16,13 48 19-16,-13-48-17 15,-26 44-5-15,26-44-53 16,-59 41-11-16,6-15-31 16,-6-15 26-16,0 0 1 0,6-11-20 15,1-4-26-15,6-7-4 16,6-7-18-16,40 18 41 16,-46-30-3-16,46 30-38 0,-26-37 47 15,26 37 1-15,0 0 5 16,0 0-8-16,0 0 8 0,0 0-4 15,0 0 14-15,0 0-21 16,0 0 3-16,46 33 16 0,-7 4 21 16,1 0 45-1,-1 7 10-15,-6 5-36 0,-7-5 13 16,1 4 12-16,-8-7 39 16,-12-1 1-16,-14 1 11 0,-12-1-42 15,-21-3-45-15,-19 0-4 16,-20-3-2-16,-13-9-8 0,-13-2-23 15,-13-9 9-15,-1-3 5 16,-5-7-10-16,-8-11-21 16,1-8 23-16,-1-7 4 0,14-8-13 15,6-7-5-15,14-11 14 16,12-7-1-16,14-12-14 0,6-3-55 16,20-7-108-16,7-5-96 15,6-3-235-15,13 0-150 0</inkml:trace>
  <inkml:trace contextRef="#ctx0" brushRef="#br0" timeOffset="1461">5500 935 1281 0,'13'48'239'0,"-13"-48"-39"0,13 37-51 16,-13-37-42-16,0 0-33 16,0 0-31-16,27 41-21 0,-27-41-19 15,39 22-16-15,-39-22 4 16,0 0 2-16,46-15-34 0,-46 15-45 15,53-41-14-15,-21 1 4 16,-5-5 64-16,-27 45 29 16,19-48 95-16,-19 48-24 0,0 0-45 15,0 0-1-15,-52-11 2 16,-1 15 1-16,7 11-17 16,0 3 2-16,46-18-10 0,-39 30 20 15,39-30 2-15,0 0-20 16,-20 44-40-16,20-44-59 15,0 0-162-15,46 30-132 0,-13-19-42 16</inkml:trace>
  <inkml:trace contextRef="#ctx0" brushRef="#br0" timeOffset="2293">3791 1164 1388 0,'0'0'125'0,"-46"-18"125"0,46 18-85 15,0 0-51-15,0 0-30 16,0 0-22-16,7 48-23 16,-7-48 2-16,26 44-24 15,-26-44-15-15,53 33-43 0,-7-18 18 16,-46-15 10-16,59-4-37 16,-6-3 17-16,-7-15 13 0,-46 22 12 15,46-37 12-15,-46 37-4 16,0 0 63-16,32-44 48 0,-32 44 25 15,0 0-33-15,0 0-57 16,0 0-29-16,-52-26-17 16,-14 15 17-16,-6 18-30 0,-7-3 17 15,7 7 10-15,-7-4-7 16,7 1-50-16,6-5-92 16,7-3-30-16,13-3 0 15,46 3-30-15,-46-23-40 0,46 23-24 16,-40-44 46-16,27 0 63 15,7 3 62-15,6 41 117 0,0-48-50 16,0 48 46-16,0 0 5 16,0 0 158-16,0 0 69 0,0 0-23 15,0 0-38-15,32 48-61 16,-18 4-43-16,-1-8-8 16,-13 0 4-16,-7-3-9 0,-13 3-20 15,-6 1-21-15,-7-8-9 16,-19-8-17-16,-7-7-5 15,-7 1-30-15,-13-16-32 0,7-3-5 16,-7-12 3-16,13-3-11 16,0-11-50-16,7-8-25 15,59 30 27-15,-46-51 24 0,27 10 13 16,19 41 22-16,26-44 40 16,-26 44 22-16,66-30-5 0,-7 23 12 15,0 11-37-15,-7 10 25 16,-12 12 63-16,-40-26 22 0,46 48 27 15,-20 0 12 1,-13 0-7-16,-26 0 33 0,-20 4-36 16,-19 0-57-16,-21-1-19 15,-25-2-13-15,-1-1-5 0,1-8-14 16,-1-7-25-16,7-7-71 16,7-11-99-16,19-8-193 15,14-10-297-15</inkml:trace>
  <inkml:trace contextRef="#ctx0" brushRef="#br0" timeOffset="4069">2208 1179 787 0,'0'0'194'0,"0"0"9"16,0 0-36-16,0 0-5 0,0 0-30 16,0 0-39-16,0 0-32 15,-46-4-24-15,46 4-2 16,0 0-17-16,0 0-31 15,-53-18-27-15,53 18-57 0,0 0 16 16,-13-52-24-16,20 8-3 16,12-1 68-16,-19 45 5 15,53-51 54-15,-53 51-32 0,59-37 2 16,-13 18 67-16,-46 19 8 16,0 0 38-16,46 26-12 15,-46-26 38-15,26 44-14 0,-26-3-42 16,-13 0-33-16,-13-4 7 15,-20 0-55-15,-7-4 12 16,-6-4 27-16,-6-3-52 16,-8-4-38-16,1-7-35 0,0-7 28 15,6-12-13-15,7-7 3 16,6-4-31-16,53 15-22 0,-52-52 0 16,25 4-29-16,21 0 85 15,12 8 29-15,-6 40 40 16,0 0-2-16,46-41-2 0,-46 41 16 15,53-15 2-15,-53 15 39 16,0 0 29-16,0 0 64 0,26 63-48 16,-19-11-18-1,-20-4 95-15,-7-8 1 0,20-40-27 16,-46 60-14-16,7-20-14 0,-14-3-13 16,-6-7 1-16,0-12-30 15,-7 1-5-15,0-5-1 16,-13-3-5-16,1-3-35 15,-8 3 14-15,1-7 26 0,-7-4-8 16,0 0-21-16,-7-4-3 16,7 0-3-16,0-7-22 0,0 0-8 15,13-4 14-15,0 1-7 16,14-5-8-16,6-3 2 16,6-4-12-16,14-4-78 0,6-10-82 15,13-5-43-15,7-6-131 16,13-8-159-16,13-8-66 15</inkml:trace>
  <inkml:trace contextRef="#ctx0" brushRef="#br0" timeOffset="4297">2116 266 1668 0,'72'-18'100'0,"0"-1"-26"16,-6 1-36-16,0 3-43 16,-7 0-1-16,-7 4-231 0,-52 11-181 15,53-3-48-15</inkml:trace>
  <inkml:trace contextRef="#ctx0" brushRef="#br0" timeOffset="4625">1465 662 1602 0,'-52'22'229'0,"52"-22"-1"16,0 0-83-16,0 0-36 16,0 0-26-16,0 0-34 15,0 0-9-15,0 0-13 0,0 0-46 16,0 0 16-16,0 0 22 16,0 0-19-16,0 0-11 0,0 0 21 15,0 0 7 1,0 0 2-16,0 0 64 0,0 0-9 15,0 0 3-15,0 0-36 16,0 0-28-16,0 0-8 0,0 0-43 16,0 0-247-16,0 0-394 15,0 0-230-15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4:44.4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6677 638 690 0,'0'0'178'16,"0"0"31"-16,0 0-18 16,0 0 26-16,39 52-30 15,-19-8-40-15,-13 1-23 0,-7-45-35 16,19 59-44-16,-6-15 9 15,-13-44-13-15,0 45 9 16,0-45-33-16,0 44 3 16,0-44-6-16,-19 37 18 0,19-37-25 15,0 0-17-15,-46 33-20 16,46-33-16-16,0 0-38 0,-46-7-26 16,46 7-36-16,0 0-3 15,-27-48 85-15,21 7 42 16,6 41 13-16,0 0 3 0,-7-48-23 15,7 48 4-15,0 0 25 16,0 0 24-16,0 0 65 16,0 0-6-16,0 0-11 15,0 0-5-15,0 0 14 0,0 0 10 16,-13 44-14-16,13-44-20 16,-13 45-21-16,13-45-30 15,-20 37 24-15,20-37-9 0,0 0-21 16,-46 26 11-16,46-26-35 15,0 0-33-15,-52 0-79 0,52 0-32 16,0 0 7-16,-20-56 60 16,20 8 48-16,0 48 28 15,0-48 0-15,0 48 21 16,0 0-32-16,0 0 177 16,0 0 2-16,0 0-14 0,0 0-32 15,-13 59-37-15,-7-3-12 16,0-12 0-16,-6 0-8 0,-13-3-9 15,-1-4-27-15,-6-4-22 16,0-3-29-16,0-12-33 16,0-7-26-16,0-11-49 0,46 0-23 15,-59-22-1-15,59 22 10 16,-52-59-31-16,19 3 25 0,20 1 65 16,6 11 44-16,7 44 43 15,20-48 23-15,-20 48 0 16,0 0 43-16,59-11 32 15,-13 22 30-15,-46-11 65 16,46 48 19-16,-20 3-19 0,-6 1-28 16,-20 0 30-16,-13 3-11 15,-20 1 5-15,-13 7-45 0,-20-1-39 16,-19-3-41-16,-7 1-16 16,0-12-6-16,0-8-16 15,0-14-11-15,19-7-34 0,1-12-112 16,20-11-185-16,19-22-211 15</inkml:trace>
  <inkml:trace contextRef="#ctx0" brushRef="#br0" timeOffset="257">6283 310 1418 0,'0'0'210'0,"39"-52"16"0,-39 52-23 15,0 0-74 1,0 0 30-16,46-22-42 0,-46 22-39 16,0 0 8-16,53 37-12 15,-53-37-38-15,26 62-23 0,-26-6-44 16,-26-1-164-16,-14 1-264 15,-26-1-239-15</inkml:trace>
  <inkml:trace contextRef="#ctx0" brushRef="#br0" timeOffset="839">5468 794 927 0,'52'11'86'0,"-52"-11"-32"0,40 14-16 16,-40-14 8-16,0 0-63 16,0 0 46-16,0 0 21 0,0 0 23 15,0 0-36-15,0 0-25 16,-20 48-18-16,20-48-38 15,-72 34 30-15,13-19-4 0,6-12 13 16,7-10-23-16,46 7-92 16,-33-37 40-16,33 37 41 15,7-48 19-15,-7 48-1 16,39-48 18-16,-39 48 13 0,59-33 10 16,-6 18 25-16,-53 15 2 15,52-4 49-15,-52 4 38 16,0 0-27-16,0 0 61 0,0 0-37 15,0 0-7-15,0 41 3 16,0-41-54-16,-46 44-44 0,-6-14 12 16,-14-5-8-16,0 1-7 15,1 0 31-15,-1 0 21 16,7 7 20-16,6 4 29 16,1 4 13-16,12 14-38 15,7 8-9-15,7 11 8 0,13 7-2 16,0 15 6-16,13 4-11 15,0 4-9-15,13-1-7 0,7 0 5 16,-1-6-29-16,1-16-37 16,0-11-13-16,0-11 3 15,-7-15 0-15,-13-44-31 0,0 0-95 16,19 45-106-16,-19-45-155 16,0 0-300-16,0 0-189 0</inkml:trace>
  <inkml:trace contextRef="#ctx0" brushRef="#br0" timeOffset="1339">3923 1023 2132 0,'0'-41'38'0,"0"41"5"16,7-59 16-16,0 7-51 16,6 0-28-16,20-3-47 0,6 3-1 15,7 8 24-15,-7 3 28 16,-39 41 12-16,66-26-9 0,-13 23 7 15,-7 14 1-15,-46-11 24 16,52 44 50-16,-19 1 4 16,-7-5 48-16,-19-7-12 0,-7-33-11 15,-7 52-34 1,-12-15-12-16,19-37-12 0,-53 30-16 16,-6-12-10-16,0-10-11 15,0-12-3-15,0-4 3 0,-7-6 3 16,7 3-6-16,0-1 23 15,-1 9 32-15,1 10 10 16,0 12 18-16,0 7-12 0,6 3-13 16,7 8-29-16,14 0 3 15,-1 4-21-15,13-1-11 0,7-3-100 16,6-7-137-16,7-30-247 16,0 0-209-16,33 40-72 15</inkml:trace>
  <inkml:trace contextRef="#ctx0" brushRef="#br0" timeOffset="1580">3825 1677 1649 0,'0'0'233'0,"0"0"-55"15,6-52-50-15,8 0-53 16,12 4 22-16,7 0-18 0,0 4-6 15,6 7-37-15,7 11 23 16,-13 4-3-16,-33 22-32 16,39-15 9-16,-39 15 2 0,0 0 18 15,0 0-26-15,7 52-34 16,-20-12-169-16,13-40-227 16,-46 59-293-16</inkml:trace>
  <inkml:trace contextRef="#ctx0" brushRef="#br0" timeOffset="2176">2642 1008 2065 0,'0'0'101'0,"-46"0"79"16,46 0-58-16,0 0-46 0,0 0-42 15,0 0-104-15,0 0-75 16,-6-37-60-16,12 4-47 16,14-8-23-16,19-7 87 15,1 4 79-15,6 7 65 0,-46 37 14 16,65-34 25-16,-19 16 10 0,0 14 45 15,0 12 37 1,-46-8-6-16,59 29 11 0,-19 5-16 16,-40-34 33-16,26 40-2 15,-26-40 11-15,7 48-52 0,-27-11 3 16,20-37-38-16,-66 37-16 16,1-7 0-16,-1-12-27 15,-6-3 5-15,-7-8 3 0,13-7-25 16,7-11 7-16,6-7-65 15,14 3 8-15,39 15 12 0,0 0-7 16,0 0 74-16,0 0-50 16,-13-37 54-16,13 37-21 15,0 0 53-15,0 0 36 16,39 15 55-16,-39-15 45 0,27 37-42 16,-14 0 31-16,-13 0 11 15,-13 0-5-15,-14 3-45 0,-12-3-51 16,-7 7-18-16,-20-3-38 15,0-4-4-15,-6-7-11 16,0-5 3-16,0-10-57 0,19-4-85 16,7-3-118-16,46-8-234 15,-39-19-217-15</inkml:trace>
  <inkml:trace contextRef="#ctx0" brushRef="#br0" timeOffset="2380">2655 291 2738 0,'33'-37'222'16,"-33"37"-19"-16,0 0-95 15,0 0-52-15,0 0-52 0,0 0-160 16,0 0-266-16,0 0-442 15,0 0-43-15</inkml:trace>
  <inkml:trace contextRef="#ctx0" brushRef="#br0" timeOffset="2591">2254 236 2081 0,'0'0'343'16,"0"0"-43"-16,0 0-94 0,-46 63-89 15,14-1-60-15,12 9-47 16,13-1-59-16,-6 4-165 16,0 3-239-16,-7 1-243 0,1-1-61 15</inkml:trace>
  <inkml:trace contextRef="#ctx0" brushRef="#br0" timeOffset="3292">1696 694 1435 0,'0'0'224'0,"0"0"-5"15,0 0-35-15,52 26-83 16,-12 3-48-16,-40-29-19 16,33 45-7-16,-33-45-25 0,19 48-2 15,-19-48 20-15,-6 48-11 16,6-48-22-16,-20 37-12 0,20-37-3 16,0 0-55-16,-39 11-20 15,39-11-27-15,0 0-17 16,-40-63-32-16,27 0-22 15,13 4 113-15,0 0 38 0,0 59 50 16,7-56 80-16,-7 56 17 16,0 0-39-16,0 0-24 0,0 0-5 15,-53 8-17-15,7 18 3 16,7 14-40-16,-7 1 7 16,6 3 32-16,14-7 0 0,26-37-46 15,-20 41 32-15,20-41 26 16,0 0-11-16,0 0-44 0,46 22 34 15,-46-22-27-15,46 0-5 16,-46 0 4-16,46-4-5 16,-46 4 21-16,0 0 82 15,0 0 72-15,0 0-56 0,0 0-32 16,-6 41-11-16,6-41-9 16,-33 41-30-16,33-41-12 0,-53 33-19 15,20-22-38-15,33-11-76 16,-46-15-3-16,46 15 31 0,-32-40 30 15,12-5 0-15,0 1 24 16,14-4 47-16,6 48 22 16,-14-56 95-16,14 56 10 0,0-44-24 15,0 44-46-15,0 0 24 16,0-33-28-16,0 33-24 16,0 0 1-16,0 0 26 15,0 0 78-15,0 0-5 0,0 0-52 16,-26 48 12-16,-7-4 1 15,-6 8-47-15,-1 3-26 0,1 1-1 16,-14-1-21-16,7-3-222 16,-6-8-226-16,12 1-153 0</inkml:trace>
  <inkml:trace contextRef="#ctx0" brushRef="#br0" timeOffset="3696">1072 372 1248 0,'0'0'145'0,"0"0"164"16,0 0 25-16,0 0-26 0,-27 45-73 15,1-1-95-15,-7-3-38 16,0 3-75-16,0 0 0 0,1-3-23 15,-14-4 6-15,0-4-31 16,6-3-72-16,-6-12-45 0,7-3 7 16,-1-8-15-1,40-7-23-15,-52-11 25 0,52 11 14 16,-46-37 65-16,13-3-2 16,13-1 55-16,7 8 30 0,13 33 84 15,-7-37-35-15,7 37-58 16,0 0 24-16,0 0 40 0,0 0 69 15,0 0-52-15,0 0-31 16,-26 48-23-16,0 0-36 0,-7 0 18 16,0-4-48-16,-13-3-102 15,7 0-81-15,39-41-118 16,-46 37-33-16,46-37-16 16</inkml:trace>
  <inkml:trace contextRef="#ctx0" brushRef="#br0" timeOffset="3913">618 140 1521 0,'53'-41'218'0,"-7"8"2"0,-7 7-10 15,7 4-24-15,0 11-53 0,-6 3-53 16,-1 16-35-16,-39-8 12 15,0 0-48-15,33 51 0 16,-20 5-139-16,-26-4-149 16,-13 7-188-16,-14 0-164 0</inkml:trace>
  <inkml:trace contextRef="#ctx0" brushRef="#br0" timeOffset="4104">0 594 1913 0,'0'0'302'0,"0"0"-5"15,0 0-55-15,0 0-109 16,0 0-52-16,0 0-55 0,0 0-40 16,0 0-158-16,0 0-211 15,0 0-308-15,0 0-57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8:54.4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27 182 669 0,'0'0'82'16,"0"0"60"-16,0 0-64 0,0 0-9 16,0 0-6-16,0 0-3 15,0 0-34-15,40 22 16 16,-40-22-62-16,0 0 35 0,0 0 0 15,33 11 25-15,-33-11-20 16,40-8-20-16,-40 8 12 0,33-33-12 16,-33 33 22-16,27-48-22 15,-20 7-7-15,-7 7 4 16,0 5 100-16,0 29 7 16,0 0-54-16,-34-19-31 0,1 23-42 15,33-4 31-15,-53 30 10 16,53-30-7-16,-46 48 3 0,18-11-50 15,28-37 23-15,-13 49-22 16,13-49-178-16,0 0-51 16,0 0-68-16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573 67 697 0,'13'-38'193'0,"-13"38"-2"15,0 0 27-15,0 0-38 16,0 0-3-16,0 0-23 15,0 0 6-15,0 0-14 0,7-29-17 16,-7 29-36-16,0 0 30 16,0 0 60-16,0 0-45 0,-7 40-47 15,-13 2-16-15,-6 0-43 16,0 2-19-16,-14-2-13 0,1-5 0 16,-7-4-13-16,13-6-43 15,0-9-54-15,33-18-58 16,0 0-66-16,0 0-34 15,0 0-73-15,0 0 19 0,0 0 163 16,-6-41 64-16,12-8 41 16,7-3 38-16,0 0 65 0,-6 14 132 15,-7 38 27-15,13-44 8 16,-13 13-17-16,0 31-67 16,0 0-48-16,-46 0 9 0,-7 15-11 15,-7 8-5-15,14-1-40 16,0 4-22-16,0 1-7 0,14-5-130 15,32-22-230-15,-40 30-247 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210 28 1611 0,'0'0'131'0,"0"0"11"0,0 0 25 15,0 0-49-15,0 0 18 16,0 0-60-16,0 0 111 0,0 0-34 15,-39 27-73-15,39-27-48 16,-33 50-5-16,7-12-1 0,26-38-23 16,-46 46-8-16,46-46-97 15,-40 35 27-15,40-35-10 16,0 0-31-16,0 0-48 0,0 0 49 16,0 0 28-16,-13-38 53 15,20-9 16-15,-1-3 1 0,-6 50 36 16,20-54 44-16,-7 20 16 15,-13 34-38-15,0 0-23 16,0 0 0-16,0 0-31 16,0 0-237-16,-59 42-392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488 74 1353 0,'0'0'251'15,"20"-7"70"-15,-20 7-41 0,0 0-108 16,0 0-82-16,0 0-44 15,-26 27-10-15,-14 2-21 0,1 1 1 16,-8-4-10-16,1 3-12 16,0 2 11-16,6-9-30 0,1-3-36 15,6-5-85-15,33-14-41 16,-34 4-186-16,34-4 61 0,0 0 105 16,-13-41 58-16,13-8 82 15,7 1 38-15,-1 0 34 16,2 3 66-16,5 8 126 15,-6 7 23-15,-7 30-34 0,0 0-78 16,0 0-43-16,0 0-34 16,0 0-16-16,-54 4-41 0,15 11-295 15,-14 3-154-15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591 70 676 0,'0'0'177'0,"0"0"14"16,0 0 49-16,0 0-19 0,0 0-5 15,0 0-18-15,0 0-87 16,0 0-4-16,0 0-55 16,0 0-7-16,0 0-36 0,0 0 3 15,0 0-6-15,7-33-2 16,-7 33 5-16,6-37 26 0,-6 37-5 15,0 0 33-15,0 0-1 16,0 0 14-16,0 0-56 0,-59 0 3 16,-7 18-31-16,-12 12 16 15,-1 3-45-15,-7 4-126 16,7 4-205-16,1-8-193 0,-1-3-76 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453 189 1236 0,'0'0'68'0,"0"0"73"15,-33-22 70-15,33 22-69 16,0 0-57-16,0 0-36 16,0 0-9-16,0 0-14 15,0 0-16-15,0 0 6 0,0 0-12 16,0 0 23-16,0 0-14 16,0 0-9-16,0 0-15 0,-19-29 5 15,19 29 6-15,0 0 13 16,0 0-22-16,0 0 0 0,0 0 17 15,-7-26 126-15,7 26 6 16,0 0 35-16,0 0-68 0,-39-4-33 16,-1 19-44-16,-6 7-1 15,7 4-24-15,-7 1 15 16,6-1-24-16,8-12 22 0,32-14-32 16,0 0 14-16,-33 19-59 15,33-19-47-15,0 0-92 0,0 0 38 16,0 0-13-16,-20-33 99 15,13-5-23-15,1 1 56 16,6 0-19-16,0 0 60 0,0 37 17 16,0-42 91-16,0 42-16 15,0-33 25-15,0 33-64 0,0 0 1 16,0 0 4-16,0 0-29 16,-13 41-36-16,0-7-87 0,13-34-224 15,-20 37-220-15,20-37-109 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11703 929 1174 0,'0'0'92'16,"0"0"108"-16,0 0 27 0,0 0-23 15,53 7-66-15,-53-7-36 16,39 31-28-16,-39-31-16 0,27 40 25 16,-27-40-20-16,0 41-7 15,0-41-24-15,0 0-10 16,-27 37-17-16,27-37-5 16,-52 18 9-16,12-10-2 0,1-5-2 15,0-6-8-15,-1-1-17 16,1 4 15-16,-14 11 17 15,1 11 17-15,-14 8 48 0,7 11 1 16,-7 0-1-16,0 4-25 16,7-1-17-16,7-7-21 0,-1-9-21 15,14-5-45-15,39-23-173 16,-46 14-334-16,13-14-223 16</inkml:trace>
  <inkml:trace contextRef="#ctx0" brushRef="#br0" timeOffset="1">12617 85 1977 0,'0'37'258'0,"-20"5"-16"15,-13-5-55-15,-13-4-70 0,-6-3-56 16,-1-5-34-16,-13 0-23 16,1-10-57-16,-1-4-61 15,13-7-29-15,7-4 24 16,46 0-39-16,-46-15 17 0,46 15 59 16,-26-44 20-16,26 44 62 15,-20-43 30-15,20 43 0 0,0 0 40 16,0 0-7-16,0 0 36 15,-46 11-15-15,-13 21-42 16,-6 16 3-16,-8 4-68 16,1 4-67-16,6-4-214 0,-6 0-203 15,13-8-120-15</inkml:trace>
  <inkml:trace contextRef="#ctx0" brushRef="#br0" timeOffset="2">10948 847 1459 0,'0'0'276'16,"0"0"27"-16,-27 34 55 0,27-34-69 16,7 37-85-16,0-8-42 15,6 2-24-15,0 2-4 16,0 4-15-16,-13 4-20 15,0-1-28-15,-20 1-30 0,-13 0-27 16,-19 0-70-16,-7-8-84 16,-14-3-95-16,-5-4-115 15,-1-8-220-15,13-10-229 0</inkml:trace>
  <inkml:trace contextRef="#ctx0" brushRef="#br0" timeOffset="3">10521 471 1572 0,'0'0'225'0,"0"0"96"15,-20 40-65-15,7 16-73 0,0 6-41 16,-1 6-55-16,-5 2-21 16,-8-4 11-16,-12 0-38 15,-7-3-17-15,-6-3 1 0,-14-16-20 16,0-3 7-16,0-15-7 16,-6-4-12-16,0-11-8 15,13-7-6-15,0-15-6 16,13-8-25-16,6-7-5 0,40 26 30 15,-33-36 12-15,33 36-18 16,-19-30 20-16,19 30 4 0,0 0 38 16,0 0 9-16,39 37 24 15,-13 11 7-15,-6 4 25 16,-13 11-6-16,-14 0-16 0,-6 0 2 16,-20-1-24-16,-20-3-18 15,-12-6-16-15,-8-9-14 0,-13-11 8 16,-6-11-11-16,0-14 3 15,7-12 7-15,12-14-1 16,8-16-2-16,19-17-4 16,13-17-8-16,13-9 2 0,20-7-6 15,13-2 1-15,20 1 4 16,6 0 7-16,7 3-10 16,14 0-69-16,-1 9-118 0,0 3-216 15,0 3-239-15,0 0-149 16</inkml:trace>
  <inkml:trace contextRef="#ctx0" brushRef="#br0" timeOffset="4">9620 426 1745 0,'0'0'219'0,"0"0"-35"16,0 0-54-16,0 0-31 0,0 0-49 15,0 0-13-15,0 0-7 16,0 0-37-16,14-45 1 16,-14 45-1-16,32-41 17 15,-32 41-2-15,46-37-23 0,-46 37 29 16,40-22-18-16,-40 22-15 15,0 0 30-15,33 22-11 0,-33-22 4 16,6 63 0-16,-12-3-73 16,-7-1-181-16,-7-3-303 0,-6-4-236 15</inkml:trace>
  <inkml:trace contextRef="#ctx0" brushRef="#br0" timeOffset="5">7977 600 851 0,'0'0'49'16,"0"0"16"-16,0 0 6 15,0 0-10-15,19 37 8 0,-19 0 8 16,0-37-15-16,-26 49-6 16,-7-8-60-16,33-41 9 0,-52 36 74 15,6-13-46-15,6-10-15 16,1-9 2-16,39-4-3 16,-53-7 63-16,14 0-4 0,39 7 86 15,-40-7-56-15,40 7-38 16,0 0-21-16,-33 7-8 0,33-7 26 15,-32 40-65 1,5 1 14-16,14-1-33 0,7 2-344 16,6-5-372-16</inkml:trace>
  <inkml:trace contextRef="#ctx0" brushRef="#br0" timeOffset="6">7760 1260 2849 0,'0'0'146'0,"0"0"-54"0,0 0-44 16,0 0-52-16,0 0-218 15,0 0-319-15,0 0-383 16</inkml:trace>
  <inkml:trace contextRef="#ctx0" brushRef="#br0" timeOffset="7">7438 840 2420 0,'-46'4'284'0,"6"25"-55"16,-6 12-52-16,-6 3-72 16,-1 13-52-16,-6-6-24 0,0 5-111 15,6-4-193-15,-6-8-320 16,13-10-309-16</inkml:trace>
  <inkml:trace contextRef="#ctx0" brushRef="#br0" timeOffset="8">7168 171 2709 0,'-6'52'137'15,"-7"10"-41"-15,-1 4-50 16,1 6-18-16,7-2-38 0,-14 4-186 15,7-8-273-15,0-6-220 16,-7-4-40-16</inkml:trace>
  <inkml:trace contextRef="#ctx0" brushRef="#br0" timeOffset="9">6866 685 1664 0,'0'0'162'0,"0"0"88"16,0 0 3-16,-33 34-3 16,7-4-56-16,0-1-61 0,-7 5-78 15,0-6-23-15,-7 2-21 16,-6-8-3-16,-13 0-8 16,-6-7 6-16,-8-8-6 0,1-3-7 15,-7-8 7-15,0-3 4 16,7-1-14-16,0-3 10 15,13 0 4-15,-1 0 7 0,8 4 23 16,6-4 30-16,6 3-31 16,-6 1-14-16,7 3-5 0,-14-3-5 15,-6 3-9-15,7 0-9 16,-1 1-32-16,7 0-38 0,-6-4-26 16,12-1-16-16,1-7-119 15,39 15-131-15,-40-44-133 16,21 3-31-16,5-11-4 0</inkml:trace>
  <inkml:trace contextRef="#ctx0" brushRef="#br0" timeOffset="10">5420 333 968 0,'59'-26'89'0,"14"-3"79"16,19 0 11-16,6-8-80 0,1 4-32 15,6 0-75-15,-13 6-286 16,-13 4-279-16</inkml:trace>
  <inkml:trace contextRef="#ctx0" brushRef="#br0" timeOffset="11">4389 659 577 0,'0'0'161'16,"0"0"49"-16,13 38-32 15,-13-5-48-15,0 4-41 16,0-4-46-16,-7 3-33 0,-6-2 10 16,6-1 0-16,7-33 28 15,-26 37-58-15,26-37-4 0,-46 34 21 16,7-15-10-16,6-16-4 15,0-3 3-15,0-3-4 16,33 3 4-16,-39-23 16 0,6 0-19 16,33 23 12-16,-33-26 145 15,33 26 32-15,-26-18-62 16,26 18-26-16,-27 0 2 0,1 22 57 16,-13 15-40-16,6 1-59 15,0 3-28-15,7 3-3 0,-1-3-30 16,14-1-145-16,0-7-252 15,7-7-254-15</inkml:trace>
  <inkml:trace contextRef="#ctx0" brushRef="#br0" timeOffset="12">4191 1417 2110 0,'0'0'235'0,"0"0"-14"16,0 0-77-16,0 0-80 0,0 0-48 16,0 0-165-16,0 0-264 15,33 12-323-15</inkml:trace>
  <inkml:trace contextRef="#ctx0" brushRef="#br0" timeOffset="13">3672 493 1211 0,'0'0'125'0,"0"0"18"15,0-26 13-15,0 26-82 16,0 0 72-16,0 0 6 0,13 29-51 16,7 8-14-16,0 4-51 15,0 0-17-15,-7-1 0 0,0 2 2 16,-7-5-7-16,-6-4 18 16,-6 0-39-16,-7-3 9 0,-7-1-2 15,20-29-61-15,-46 25-4 16,7-6 3-16,-1-15-25 0,40-4-36 15,-33-19-80-15,14-18-9 16,19-14-6-16,6-11 9 16,14-13 67-16,6 5 78 15,0 3 53-15,1 19 55 0,-8 7 76 16,-19 41 31-16,0 0 4 16,0 0-21-16,14-34 0 0,-14 34-56 15,-33 12 33-15,-7 10-125 16,-6 8 19-16,-6 7 19 0,-1 7-41 15,7 4 42-15,7 0-38 16,13-11 38-16,6 5-13 0,7-9 9 16,13 0 17-16,0-33-21 15,19 34 23-15,-19-34-32 0,46 17-3 16,0-10-11-16,-13-3 12 16,-33-4 1-16,27 0-13 15,-27 0 22-15,0 0-24 0,0 0 23 16,0 0 14-16,0 0-24 15,-33 33 4-15,-7-10-12 0,1-9 17 16,6-10-32-16,0-4 8 16,33 0-22-16,-39-15-52 0,39 15-7 15,-27-51-46-15,8-4 17 16,19 3 48-16,0 8 30 0,0 6 57 16,0 9 59-16,0 29-19 15,0 0-29-15,0 0 29 16,0 0 98-16,0 0 46 0,0 0-50 15,-27 48 7-15,1 1-31 16,-14 2-41-16,7-4-26 0,0-2-44 16,-6-5-4-16,-1 6-210 15,-6-17-218-15,0-3-156 0,7-7-47 16</inkml:trace>
  <inkml:trace contextRef="#ctx0" brushRef="#br0" timeOffset="14">2850 723 1141 0,'33'11'193'0,"-33"-11"100"16,0 0 28-16,0 0-76 15,-33 22-103-15,0-7-68 0,-6-4-30 16,6-4-41-16,-7-3 17 15,40-4-16-15,-39-4-70 0,39 4-52 16,-20-33-11-16,14 0 18 16,6 33 26-16,19-45 25 0,8 8 18 15,12 14 38-15,-6 9-7 16,-7 6 22-16,-26 8 27 0,0 0 90 16,33 33 30-16,-26 1 4 15,-7 4 11-15,-27 6-38 16,-12 4-19-16,-7-1-21 0,-13-3-38 15,-13-3-14-15,-1-4-29 16,-6-6-14-16,1-9 0 0,-1-7 0 16,6-4-14-16,1-11-94 15,13-4-92-15,6-15-154 0,7-10-166 16,7-13-87-16</inkml:trace>
  <inkml:trace contextRef="#ctx0" brushRef="#br0" timeOffset="15">2239 71 1274 0,'46'-4'296'16,"-46"4"2"-16,33-4-73 0,-33 4-90 15,0 0-67-15,0 0-28 16,39 8-18-16,-39-8-193 0,0 0-235 15,0 0-137-15,0 0-33 16</inkml:trace>
  <inkml:trace contextRef="#ctx0" brushRef="#br0" timeOffset="16">1661 526 1058 0,'-20'41'173'16,"20"-41"24"-16,6 29-56 15,-6-29-40-15,0 0-46 0,33 26-41 16,-33-26-28-16,33 15 39 16,-33-15-79-16,0 0 24 15,0 0-56-15,40-15 21 0,-40 15 5 16,19-33 30-16,-12-4 21 15,-7 37 11-15,6-48 5 0,-6 11 58 16,0 37 42-16,0-37-13 16,0 37-29-16,0 0 15 0,0 0 114 15,-32 41-22-15,5 10-28 16,-6 8-35-16,7 4-3 0,-13 1-19 16,-1-5-6-16,1-3-23 15,-1-9-36-15,-6-10 8 0,14-4-5 16,-1-11-20-16,6-10 25 15,1-12-16-15,26 0-18 0,0 0 8 16,-20-49-4-16,7-3-22 16,20-9-22-16,6-10-33 0,7-7-38 15,6-4-22-15,7 9-34 16,-7 6-67-16,0 11-85 0,-6 15-118 16,-7 11-79-16</inkml:trace>
  <inkml:trace contextRef="#ctx0" brushRef="#br0" timeOffset="17">1233 530 1454 0,'-46'29'211'0,"14"1"32"15,-8 3-16-15,1 8-37 0,-7 0-82 16,6 7-55-16,-6 0-25 0,-6 3-63 15,6-3-175-15,-7 0-131 16,1-10-138-16,6-5-26 0</inkml:trace>
  <inkml:trace contextRef="#ctx0" brushRef="#br0" timeOffset="18">1168 0 819 0,'0'0'130'0,"0"0"7"15,0 0 19-15,0 0-52 16,0 0 4-16,0 0 0 15,0 0-52-15,0 0-3 0,0 0 31 16,0 0 11-16,0 0-37 0,0 0-19 16,0 0-5-16,0 0 15 15,0 0-59-15,0 0 37 0,0 0 0 16,0 0-7-16,0 0-5 16,0 0-6-16,0 0-1 0,0 0-14 15,0 0 6-15,0 0-4 0,0 0-9 16,0 0 21-16,0 0 4 15,0 0-28-15,0 0 16 16,0 0 12-16,0 0-9 0,0 0-23 16,0 0 45-16,0 0-37 15,0 0 1-15,0 0 11 0,0 0 12 16,0 0-12-16,0 0-21 16,0 0 25-16,0 0 3 0,0 0-21 15,0 0 18-15,0 0 8 0,0 0-20 16,0 0 1-16,0 0 25 15,0 0-13-15,0 0-17 0,0 0 31 16,0 0 12-16,0 0-13 16,0 0-8-16,0 0 29 0,0 0-21 15,0 0-3-15,0 0 5 16,0 0-20-16,0 0-6 0,0 0 11 16,0 0 11-16,-40 45-38 15,40-45 28-15,-46 48 7 0,7-8-23 16,39-40 16-16,-53 53 1 15,14-16-11-15,-1-4 4 0,8-4 15 16,-1-3-6-16,33-26-19 16,-40 29 14-16,7-10 3 0,33-19-17 15,-39 22 14-15,39-22 4 16,0 0-3-16,-39 11-13 0,39-11 26 16,0 0-18-16,0 0-3 0,0 0 9 15,0 0-9-15,0 0-3 16,0 0 6-16,0 0 10 0,0 0-30 15,-46 4 20-15,46-4 6 16,0 0-25-16,-40 0 22 16,40 0 3-16,0 0-21 0,0 0 15 15,0 0 0-15,0 0-9 16,0 0-2-16,0 0 24 0,0 0-16 16,0 0-13-16,-39 0 21 0,39 0 7 15,0 0-30-15,0 0 27 16,0 0 4-16,0 0-21 0,-40 7 8 15,40-7 11-15,0 0-21 16,0 0 15-16,0 0 4 0,0 0-9 16,0 0 22-16,0 0-17 15,0 0-19-15,0 0 18 16,0 0 6-16,0 0-24 0,0 0 24 16,0 0-5-16,0 0-16 0,0 0 4 15,0 0 7-15,0 0 7 16,0 0-45-16,0 0-17 0,0 0 4 15,0 0-14-15,0 0-20 16,0 0 60-16,0 0 10 0,0 0-2 16,0 0 17-16,0 0-3 15,0 0-6-15,0 0-7 0,0 0 29 16,0 0-8-16,0 0-19 16,0 0 9-16,0 0 8 0,0 0-6 15,0 0-20-15,0 0 28 16,0 0-9-16,0 0-14 0,0 0 7 15,0 0 21-15,0 0-3 16,0 0-13-16,0 0 19 0,0 0-1 16,0 0-25-16,0 0 19 15,0 0 13-15,0 0-19 0,0 0 4 16,-33 42 7-16,33-42-16 0,-46 37 1 16,46-37 20-16,-39 26-19 15,39-26-12-15,0 0 11 0,0 0-50 16,-39-4 0-16,39 4-1 15,0 0 6-15,-20-44 22 16,20 44 11-16,6-53 16 0,-6 53 14 16,0 0 1-16,7-37-18 15,-7 37 35-15,0 0-13 0,0 0-46 16,0 0 52-16,0 0-7 0,0 0 4 16,0 0 12-16,0 0 27 15,0 0-2-15,0 0-6 0,-39 15-12 16,39-15 20-16,-53 41 2 15,0 4 55-15,7 3 38 0,0 14-38 16,7 9-35-16,0 0-34 16,12 6-18-16,8-4-31 15,12 1 0-15,14-3 0 0,6-8-95 16,6-4-130-16,14-7-191 0,7-15-184 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2830 240 1075 0,'0'0'157'0,"7"29"24"15,-7-29-1-15,0 26-24 16,0-26-59-16,0 0-37 0,-33 26-20 15,-6-11-20-15,6-8-20 16,6-7 3-16,1-4-3 0,-7-3 22 16,0-8-7-16,7 12 29 15,26 3 50-15,-33-8-4 0,33 8 2 16,-26 0-54-16,-7 8 1 16,-1 6-39-16,8 5 7 0,0 3-22 15,26-22-201-15,-20 30-228 16,13-8-208-16</inkml:trace>
  <inkml:trace contextRef="#ctx0" brushRef="#br0" timeOffset="1">2705 688 1836 0,'-6'26'366'0,"6"-26"-25"15,0 0-150-15,0 0-98 0,0 0-72 16,0 0-169 0,0 0-305-16,0 0-355 0</inkml:trace>
  <inkml:trace contextRef="#ctx0" brushRef="#br0" timeOffset="2">1804 317 1428 0,'0'0'289'16,"-26"-3"-114"-16,26 3-63 16,0 0-29-16,-21-34-52 0,15 5-25 15,-1-4-66-15,14-1 31 16,13-6-1-16,0-1 7 0,6 4 11 16,1 7 12-16,-1 8 0 15,7 8-22-15,-33 14 11 16,33 11 26-16,-33-11 19 0,26 37 35 15,-13 3-39-15,-13 5 1 16,-20-1 0-16,1-3-7 16,-14 3 0-16,-7-7-11 0,1-4-7 15,6-7-6-15,-7-8-17 16,0-7 7-16,7-11-11 0,0-3-37 16,1-12-13-16,32 15 8 15,-33-37-22-15,13 0 37 0,13 8 23 16,7 29 53-16,0 0 39 15,-26-30 11-15,26 30 58 16,0 0 66-16,-39 30 1 0,-14 7-43 16,-6 3-15-16,0-3-22 15,-7 0-37-15,-13 0-33 0,-13-7-36 16,-7-12-3-16,0-3-3 16,1-12-23-16,6 1 12 0,6-8 5 15,7-3-11-15,7-8-50 16,13-11-59-16,5-3-64 0,15-4-91 15,6-1-114-15,13-3-200 16,20 4-140-16</inkml:trace>
  <inkml:trace contextRef="#ctx0" brushRef="#br0" timeOffset="3">1238 1098 1338 0,'46'-15'281'0,"-7"-11"55"16,-6-7-89-16,-6-8-43 15,5 1-64-15,8-1-16 0,-7 11-53 16,6 5-29-16,-39 25-2 16,46-11 10-16,0 18 58 0,-46-7 20 15,33 37-36-15,-20 7-22 16,-19 1-29-16,-14-1-29 0,-6 4-54 15,-14-7-118-15,-6-12-198 16,-6 1-299-16,-1-12-205 0</inkml:trace>
  <inkml:trace contextRef="#ctx0" brushRef="#br0" timeOffset="4">47 991 1554 0,'0'0'305'0,"-27"11"31"16,27-11-44-16,0 0-31 0,0 0-94 15,-13-26-56-15,7 0-51 16,12 4-10-16,7 0-28 0,-13 22-15 15,40-22-7-15,-7 10 0 0,-1 12-8 16,1 4 8-16,-6 7 2 16,-27-11-2-16,26 33 6 0,-20 1 2 15,1-1 3-15,-20 0-20 16,-7-3-34-16,20-30-83 16,-52 37-140-16,6-8-233 0,-14-10-309 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 0 684 0,'0'0'152'15,"0"0"-4"-15,0 0 44 0,0 0-14 16,0 0-57-16,0 0-33 16,-26 37-38-16,6-4-3 0,0-3-27 15,20-30-17-15,-33 40 13 16,33-40-4-16,-32 34-12 0,32-34 13 16,0 0-4-16,-27 22-9 0,27-22-102 15,0 0-25-15,0 0 23 16,0 0-14-16,-19-41 63 15,19 8-6-15,0-8 40 0,13 8-2 16,-13 7 75-16,0 26 4 16,0 0 6-16,0 0 24 0,0 0 34 15,0 0 8-15,0 0 63 0,0 0-6 16,0 0-68-16,-13 22-52 16,-1 4-11-16,-12 0-32 0,0-4-153 15,26-22-132-15,-40 26-218 0,8-7-54 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1512 0 479 0,'0'0'84'16,"0"0"-17"-16,0 0 12 0,0 0 37 15,0 0-44-15,26 34 8 16,-6-5-25-16,-7 8-19 0,-7-4-17 16,1 1 7-16,-7-8-15 15,0 3 20-15,0-29-26 0,-13 37 12 16,13-37 1-16,0 0 6 0,-13 30 6 15,13-30-46-15,0 0 22 16,0 0 1-16,-40 14-11 16,40-14 27-16,0 0 19 0,-39-18 7 15,39 18 45-15,-33-30 14 16,33 30 8-16,-33-26 30 0,33 26-16 16,-26-18-6-16,26 18-8 15,-33 18-1-15,-7 8-35 0,8 11-13 16,-1 4-17-16,6 0-16 0,8-1 2 15,-1-7-27-15,13 4-1 16,1-11-8-16,6-26-145 0,0 30-164 16,0-30-160-16,0 0-81 15</inkml:trace>
  <inkml:trace contextRef="#ctx0" brushRef="#br0" timeOffset="1">1446 680 1534 0,'0'0'233'16,"0"0"6"-16,0 0-74 0,0 0-79 16,0 0-40-16,0 0-12 15,0 0-94-15,33 11-203 16,-33-11-170-16,39 4-52 0,-39-4-14 15</inkml:trace>
  <inkml:trace contextRef="#ctx0" brushRef="#br0" timeOffset="2">447 23 741 0,'-20'37'274'0,"7"-8"52"0,13-29 1 15,-13 44-60-15,7-3-73 0,-8-4-57 16,1-7-44-16,0 3-45 16,-7-4-28-16,7-3 7 0,0 0-25 15,13-26-13-15,-20 26-6 0,20-26-18 16,0 0-35-16,0 0-20 15,0 0-21-15,0 0-48 16,0 0 1-16,0 0 41 0,-26-30 47 16,20-7 19-16,-1-7 35 15,7 0 23-15,-7 3-5 0,1 12 58 16,6 29 40-16,0 0-18 0,0 0-45 16,-40-4 36-16,8 22-17 15,-1 16-14-15,0 3-13 0,0 0-29 16,7 3-139-16,6-7-235 15,0 4-112-15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87 576 907 0,'0'0'166'0,"0"0"-14"0,0 0-23 16,0 0-72-16,0 0-24 0,7-40-4 15,6 10-19-15,7 1-22 16,-1-1-33-16,8-3 32 0,-8 3-18 16,8-3 34-16,-14-4-22 15,6-4 44-15,-5-7-36 16,-14 0 11-16,6 0 43 0,1 0 92 15,-14 8 47-15,7 40-11 0,-13-41-18 16,13 41-91-16,-33-4-37 16,0 19-13-16,-6 22 5 0,-1 4 27 15,8 10 6-15,5 1 3 16,8 4-10-16,-1-5-19 0,7 1 2 16,13-8 20-16,0-10 16 0,13-1-24 15,7 4-12-15,-1-8-18 16,8 1-18-16,-27-30-47 0,46 44-61 15,-20-7-78-15,0 4-78 0,-6 3-80 16,-7 4 20-16,-6 4 52 16,-14 3 34-16,-6 1 46 0,0-1 59 15,-7 1 63-15,0-12 58 16,1-3 47-16,19-41 45 16,-20 33 30-16,20-33 61 0,0 0 17 15,0 0 36-15,0 0-1 0,0 0 32 16,0 0-4-16,0 0-33 15,-20 29-30-15,20-29-57 0,0 0-43 16,0 0-33-16,0 0-26 16,0 0-108-16,0 0-144 0,0 0-287 15,0 0-187-15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8:54.8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0 119 767 0,'0'0'102'16,"0"0"51"-16,0 0 10 15,0 29-70-15,0-29 1 0,0 0-29 16,41 30-33-16,-9-8-11 15,9-15-13-15,-8 1-1 16,1-12 3-16,-2 0 5 16,-32 4-21-16,28-22 46 0,-28 22-40 15,13-40 19-15,-13-2-51 16,-13 9 141-16,-8 3 51 0,21 30-36 16,-33-26-37-16,-7 15-40 15,7 11-16-15,33 0-27 0,-27 11-4 16,27-11 4-16,0 0 2 15,-27 37 11-15,14-3-1 0,13-34-25 16,0 0-107-16,13 41-190 16,-13-41-141-16,33 26-118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23.1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27 485 584 0,'0'0'68'15,"0"0"19"-15,0 0 4 0,27 14-26 16,6-14-27-16,-7-11-31 0,-26 11-2 16,40-34-5-16,-7 1 6 15,-6-4-11-15,-1-4 5 0,-5 1 0 16,-8-1 38-16,0-3 3 15,-7-12 8-15,-6 4 42 0,0 4 96 16,0 11 80-16,-6 12-37 0,6 25-98 16,0 0-86-16,-40-8-14 15,0 30-7-15,1 15-15 0,-8 15 18 16,7 11 20-16,6 0 30 16,15 11 22-16,-1-8-14 15,13 1-35-15,7 0-5 0,13-11-20 16,7 3 1-16,1-4-15 15,-1-3-12-15,12-8 12 0,-12-3-30 16,-7-8-44-16,-5-3-101 0,-8-30-83 16,-21 40-184-16,-5-7-142 15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59.1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201 3587 302 0,'39'19'34'0,"-39"-19"14"15,46 15-1-15,0-1 21 16,0-2-18-16,7-1 22 0,-7-4-35 16,7 0 21-16,-1 5-13 15,7-1 36-15,0 0-26 0,1 0 1 16,12 0-44-1,7 4-5-15,0-8 22 0,19 0-55 16,1 1 72-16,12-4-19 16,14-1-13-16,7 1-14 0,-1 0 18 15,7-4-22-15,7 3 16 16,-1-3-20-16,14 0-8 0,0 0 21 16,12 0 1-16,-5 0 13 15,6 0-10-15,6 4-2 16,0-4 23-16,14 7-40 0,0-3-1 15,-1 7 5-15,1-3-12 16,-7 3 3-16,0 3 15 16,0-3-3-16,6 1 21 0,1-5 12 15,13 0-22-15,6-7 10 16,13 0-22-16,14 0 6 16,-7-3-14-16,7-5 21 0,7 5-31 15,-1-1 43-15,13 0-26 16,13 4 5-16,14 0 2 0,6 0 16 15,7 0-18-15,-1 4 26 16,1-8-42-16,6 8 37 0,7 3-28 16,7 1 20-16,12-5 7 15,1 5-27-15,-1-8 1 16,1 3-7-16,0-3 32 16,6-3-15-16,0-1-4 0,7-3 30 15,-1-1-48-15,-12-7 2 16,13 4-1-16,-1-3 32 0,21 3 2 15,-1 3-7-15,1 4-30 16,-14-3 8-16,-7 3 23 16,1 4-8-16,-13 0-8 0,6-3-19 15,-13 3 40-15,-13 3-43 16,-7 1 18-16,-13 7 12 0,-6 0 13 16,-20 4-19-16,-7-4 47 15,1 4-66-15,-14-4 12 16,0 0 30-16,-19 4-24 15,-14-4 1-15,-19 0-12 0,-14-4 3 16,-19 1 12-16,-27-1 8 16,-6-3-2-16,-26-4-4 0,-14 0 16 15,-19 0-25-15,-7-4-2 16,-59 4 9-16,53-11 0 0,-53 11-5 16,0 0 19-16,0 0-23 15,0 0 2-15,0 0-103 16,0 0-89-16,0 0-109 0</inkml:trace>
  <inkml:trace contextRef="#ctx0" brushRef="#br0" timeOffset="1">451 7984 592 0,'52'-30'46'16,"-6"8"28"-16,0 11-7 15,7 0-23-15,6 4-32 16,13-1 1-16,20 5 11 15,7-1 25-15,19 0 2 0,20 4-34 16,20 4-12-16,13 0-12 16,-1-1 0-16,8 1 35 0,-1 0-61 15,1-4 55-15,6 0-25 16,6 0 21-16,7-8-6 16,14 1-9-16,6 0-10 0,6-5 7 15,7 1-25-15,7 4 10 16,6 0-21-16,0 3 53 15,7-3-14-15,6-1 0 16,0 4-11-16,7-3 8 0,0 0 6 16,-13-8-9-16,7 4 6 15,-1 3 58-15,7-6-26 16,-7 3-10-16,14-4-17 0,6 0-15 16,13 4-1-16,7 0 32 15,-1-8-1-15,1 5-43 16,6-1 24-16,14 0-7 0,-1 4 0 15,7 0 30-15,0 0-30 16,0-4 6-16,7 4-15 16,-7-4 28-16,0 0-13 15,6 1 14-15,1-5 14 0,-1 4-27 16,-6 1-23-16,7 2 31 16,-1 1 4-16,1-3 11 15,6-1-11-15,7 0-2 0,-7 4-28 16,-7-8-5-16,1 8 73 15,-14-3-39-15,-6-1-46 0,0 4 42 16,7 3-5-16,-8-3 10 16,-12 0-25-16,-13 0-19 15,-1-4 28-15,-12 4-3 0,-7-4 20 16,7-3 30 0,-7 0-56-16,0-5-3 0,-20 1-17 15,-13 0 32-15,-13-4-16 16,-14 4 21-16,-19 0-38 0,-6 7 33 15,-14 4 12-15,-19 7-24 16,-1 1-12-16,-19 3 37 16,-20 3 6-16,-13-3 3 0,-13 8-37 15,-20-5 18-15,-6 1-42 16,-53-4 51-16,46 4-29 16,-46-4 27-16,0 0 47 0,0 0 15 15,0 0-63-15,0 0 27 16,0 0-191-16,0 0-73 15,0 0-99-15</inkml:trace>
  <inkml:trace contextRef="#ctx0" brushRef="#br0" timeOffset="2">2238 1977 590 0,'0'0'-69'0,"0"0"-10"16,0 0-39-16</inkml:trace>
  <inkml:trace contextRef="#ctx0" brushRef="#br0" timeOffset="3">668 3447 464 0,'0'0'60'0,"0"0"-16"0,-14 41 73 15,14-41-41-15,-6 44 4 16,-1-3-2-16,1 7 12 16,6 7 52-16,-7 15 19 0,1 15 18 15,-1 15-59-15,7 15-29 16,7 10-21-16,-7 5 14 16,6-1-49-16,-6 4-10 15,0-8 13-15,-6-3 1 0,-1 0-3 16,0 4-10-16,1 11 7 15,-7 7-10-15,0 0-23 16,6 7 14-16,-6 4-9 0,-7 8-5 16,0 0-8-16,-6-1 34 15,0-3-26-15,0-8-7 0,-1-3 21 16,1-11-8-16,6-4-13 16,-6-7-3-16,6-5 20 15,7-6-35-15,-7-8 32 0,1-7-7 16,6-8 5-16,-7 1-16 15,7-12 23-15,0 4-18 16,-1-4 3-16,8-3 12 16,-14-1 7-16,7 1-12 0,-7 3 15 15,1 12 25-15,-1 3-35 16,-6 0 15-16,-1 0-16 16,8-8-8-16,-1-17-8 0,13-12-52 15,1-15-75-15,6-44-69 16,0 0-106-16,46 0-131 0</inkml:trace>
  <inkml:trace contextRef="#ctx0" brushRef="#br0" timeOffset="4">2507 2675 2525 0,'0'0'236'0,"0"0"7"0,0 0-79 16,0 0-78-16,0 0-44 16,0 0-107-16,0 0-191 15,0 0-316-15,0 0-324 0</inkml:trace>
  <inkml:trace contextRef="#ctx0" brushRef="#br0" timeOffset="5">20686 3986 495 0,'0'0'68'0,"0"0"19"15,0 0 3-15,0 0-39 0,0 0 22 16,0 0 32-16,0 0-30 16,0 0-59-16,0 0 0 0,0 0-9 15,59-44 4-15,0 11 30 16,7 11 0-16,19 3-12 16,20 4 54-16,20 4 10 0,26-3 2 15,20 3-4-15,6-1-14 16,7 5 42-16,-6 3-77 15,-1-3 12-15,1 0 4 16,-1-4-11-16,1-1-47 0,6 1-10 16,-7-3-7-16,14-5 13 15,-7 4 10-15,0 8 7 16,0 7-32-16,-14 0 19 0,-18 7-15 16,-14 4 32-16,-20 0-14 15,-20 4-8-15,-12 0-12 0,-20-4-116 16,-14-3-102-16,-19-5-67 15,-33-3-114-15</inkml:trace>
  <inkml:trace contextRef="#ctx0" brushRef="#br0" timeOffset="6">21547 7020 1102 0,'0'0'67'0,"0"0"-49"16,0 0 46-16,0 0 120 0,46-19 13 16,6 8-31-16,14 11-32 15,32 0-96-15,27 4-14 16,20 0-18-16,12-1 6 0,8-3 11 15,6 4-23-15,13 0 22 16,-7-1-9-16,0 1-25 16,-12 3 3-16,6-3-48 0,-20 3-87 15,-13-3-101-15,-20 4-45 16,-13-8-96-16,-6 0-65 0</inkml:trace>
  <inkml:trace contextRef="#ctx0" brushRef="#br0" timeOffset="7">21146 2498 970 0,'0'0'62'15,"0"0"-23"-15,0 0 137 0,0 0 59 16,13 59-39-16,-20 22-59 15,1 30-31-15,-7 33-24 16,6 26 20-16,-6 26 1 0,6 22-11 16,14 22 8-16,-7 7-30 15,6 8-33-15,-6-4 28 0,0 4-8 16,-6 15-23-16,-7 7 3 16,-14 15-22-16,-5 11-13 15,-8-4 15-15,14-7-7 16,0-4 6-16,-1-3 10 0,8-8-23 15,12-4 16-15,0-3-16 16,1-8-14-16,6-10 20 16,0-9-7-16,0-14-10 0,-13-7 15 15,0-11-12-15,-7-8-4 16,0-11-12-16,-13-18-141 0,7-27-152 16,0-28-220-16,13-34-22 15,-1-19-8-15</inkml:trace>
  <inkml:trace contextRef="#ctx0" brushRef="#br0" timeOffset="8">24379 1884 847 0,'0'0'77'0,"0"0"-32"15,0 0 96-15,0 0 53 16,0 41-37-16,6 25-6 16,1 30-23-16,-7 23 35 0,0 25-29 15,0 22-21-15,0 26 2 16,0 22-5-16,6 19-49 15,8 18 9-15,-1 8-4 0,6 7-4 16,-5 0 31-16,-1-15-24 16,0 4-35-16,-7 4 55 0,-12 3 22 15,-7 8-6-15,-14 11-34 16,-12-1-25-16,0-2-26 16,-7-12-11-16,0-12 6 0,6-6-15 15,7-12 6-15,0-10 1 16,20-12-12-16,0-11 14 0,0-11-9 15,6-11-6-15,1-14 19 16,-7-8-17-16,6-15 4 0,-13-11 3 16,-6-4-14-16,0-11 11 15,-7-11-42-15,7-7-77 16,-1-15-11-16,14-11-13 16,-6-15-6-16,19-59-35 0,-14 52-31 15,14-52-65-15,0 0-113 16,0 0-118-16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59.1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1906 790 1252 0,'0'0'226'16,"0"0"-6"-16,-40-48-43 16,20 15-51-16,7-4-29 0,13 37-34 15,0-52-39-15,0 8-3 16,13 7-15-16,-13 37 11 16,14-37-44-16,-14 37 13 15,0 0-23-15,0 0 18 16,0 0 16-16,39-15-41 0,-39 15-24 15,46 19-51-15,-7-5 14 16,1 5 7-16,-1-1 17 0,7-3-31 16,0-7 25-16,7-5 24 15,-7-6 28-15,-7-9 14 16,-39 12 24-16,46-25-12 0,-46 25-55 16,13-37 59-16,-13 37 49 15,0 0 60-15,-46-26 18 16,-13 22 66-16,0 15-7 15,-7 11 13-15,-6 8 9 0,0 11-51 16,0 3-31-16,-1 4-55 16,8 4-1-16,-1-4-18 0,13 3-8 15,1-3-13-15,12-7-19 16,1-8-22-16,39-33-99 16,0 0-134-16,-40 37-247 0,40-37-136 15</inkml:trace>
  <inkml:trace contextRef="#ctx0" brushRef="#br0" timeOffset="1">2024 177 2176 0,'0'0'316'0,"6"-37"-53"0,-6 37-85 15,0 0-88-15,0 0-51 16,0 0-63-16,0 0-149 16,0 0-221-16,0 0-348 0,0 0-68 15</inkml:trace>
  <inkml:trace contextRef="#ctx0" brushRef="#br0" timeOffset="2">1774 0 1992 0,'0'0'208'0,"0"0"93"16,0 0-57-1,0 0-84-15,-20 36-77 0,7 13-41 16,13 10-39-16,13 0-60 15,-6 0-104-15,0-4-83 0,-1 1-153 16,-6-8-226-16,-6 0-44 16</inkml:trace>
  <inkml:trace contextRef="#ctx0" brushRef="#br0" timeOffset="3">1590 428 1626 0,'0'0'249'15,"0"0"-41"-15,0 0-22 0,0 0 46 16,0 0-64-16,-46-4 7 16,46 4 0-16,-52 19-11 0,-8 3-24 15,-5 0-23-15,-8-7-30 16,-12 0-29-16,-14 0-7 0,-6-8 9 15,-13 4 2-15,-7-4-17 16,0-3-2-16,7 0-19 0,6-4-14 16,7-4-7-1,20 0 1-15,12-7-4 0,8 0-15 16,19-4-77-16,13 8-83 16,33 7-142-16,0 0-229 0,0 0-315 15,0 0-8-15</inkml:trace>
  <inkml:trace contextRef="#ctx0" brushRef="#br0" timeOffset="4">565 1160 2276 0,'39'14'366'0,"-6"-14"5"0,0-11-78 16,0-7-99-16,-7-4-82 15,14-8-47-15,-14 4-25 16,7-3-21-16,-33 29-17 0,33-41-9 16,-33 41-12-16,19-30-1 15,-19 30-8-15,0 0-3 0,0 0 7 16,-32 0-36-16,-1 8-42 16,0 10-94-16,33-18-259 0,0 0-133 15,-46 30-131-15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59.1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2043 924 947 0,'0'0'24'0,"0"0"32"16,0 0 26-16,0 0-7 0,0 0-65 16,0 0 96-16,0 0 21 15,0 0 2-15,0 0-21 0,33 44-10 16,-7-3-32-16,-6-1-10 16,-7-3-10-16,-13-37 6 15,13 56 6-15,-13-16-6 16,-13-3-27-16,13-37 15 0,-59 48-43 15,-7-11 3-15,-6-7-4 16,0-4-4-16,6-8 2 0,0-11-3 16,7-3-61-16,7-11-10 15,12-8 18-15,40 15 43 0,-46-41-15 16,46 41 34-16,-19-48-13 16,5 8-13-16,14 40 13 0,14-41 8 15,-14 41-9-15,39-26 24 16,-39 26 1-16,46-7-20 0,-7 10-8 15,-39-3 96 1,40 34 11-16,-20 6 31 0,-14 1-1 16,-12 3-25-16,-8 1-21 15,-12-1-31-15,-13-3-29 0,-1-1 3 16,-6-6-6-16,-6-1-97 16,-1-7-80-16,1-8-156 0,6-3-147 15,0-11-75-15</inkml:trace>
  <inkml:trace contextRef="#ctx0" brushRef="#br0" timeOffset="1">1912 558 1197 0,'39'0'125'16,"14"-11"17"-16,-1-8-50 0,8 1-60 16,-1-4-8-16,0 3-47 15,0-3-189-15,-6 7-113 16,-14 8-125-16</inkml:trace>
  <inkml:trace contextRef="#ctx0" brushRef="#br0" timeOffset="2">1288 997 1130 0,'0'0'152'15,"0"0"32"-15,-40-29-60 0,40 29-47 16,0 0 1-16,-33-33-68 16,20 3-17-16,7 4-4 15,6 26-17-15,13-44-5 0,6 3 39 16,-19 41-39-16,40-40 36 16,-40 40-18-16,46-30 6 0,-46 30-2 15,46-11-7-15,-46 11 18 16,39 7 28-16,-39-7-32 0,0 0 4 15,27 48 34-15,-21-7-8 16,-12 0-41-16,-14-4 65 0,-13-4-41 16,-13 0-19-16,-7-7 24 15,1 4-5-15,-7-8-27 0,0-7 31 16,-1-4-13 0,-5 0-12-16,12-11 31 0,1-4-35 15,12-3-54-15,40 7 31 16,-46-15-16-16,46 15 16 0,0 0-45 15,-13-45 26-15,13 45 26 16,7-40 18-16,-7 40 14 0,0 0-15 16,39-41 4-16,-39 41 21 15,33-18-28-15,-33 18 18 0,0 0 39 16,0 0-39-16,39 3 12 16,-39-3 2-16,0 0 20 0,0 0-8 15,0 0 29 1,0 45-9-16,-13-12 3 0,13-33 8 15,-46 41-30-15,0-12 28 16,-6 1 20-16,-7-4-37 0,-7-1 33 16,0-6-4-16,0-1-34 15,1-6-14-15,12-1 4 0,1-8-7 16,6-3-4-16,6-7-8 16,1-4-26-16,39 11 43 0,-59-30-42 15,26-3-39-15,33 33-61 16,-46-48-77-16,19 4-118 0,8-1-101 15</inkml:trace>
  <inkml:trace contextRef="#ctx0" brushRef="#br0" timeOffset="3">834 137 1112 0,'72'-15'86'15,"1"-4"-71"-15,-8-3 8 16,-5 0-14-16,-8 0-110 0,1 0-82 16,-14 7-153-16</inkml:trace>
  <inkml:trace contextRef="#ctx0" brushRef="#br0" timeOffset="4">801 410 1373 0,'0'0'188'16,"0"0"-45"-16,0 0-18 15,0 0-77-15,0 0-112 0,0 0-163 16,0 0-219-16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59.1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0 635 0,'0'0'97'16,"0"0"-7"-16,0 0-10 16,0 0-13-16,0 0-17 0,0 0-20 15,0 0-9-15,0 0-14 16,0 0-2-16,0 0 8 0,0 0 1 16,0 0 3-16,0 0-23 15,0 0 19-15,0 0-3 16,0 0-65-16,0 0-112 15,0 0-182-15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5:59.1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3560 0 813 0,'0'0'156'16,"0"0"76"-16,0 0 15 0,39 37-30 15,1 4-6-15,-14 11-34 16,0 7-17-16,7 11-34 0,-7 11-15 15,-6 8 11-15,0 7 18 16,-14 7-38-16,-6 8-35 0,-6 4-13 16,-14-1-31-1,-13-3 4-15,-6-11-11 0,-7-8-8 16,6-14-14-16,1-15 1 0,13-15-61 16,-1-11-165-16,27-37-183 15,0 0-181-15,-32 26-188 16</inkml:trace>
  <inkml:trace contextRef="#ctx0" brushRef="#br0" timeOffset="1">3330 407 1262 0,'0'0'22'0,"0"0"0"16,0 0 230-16,0 0-89 16,0 0-21-16,0 0-47 0,26 37-23 15,-26-37-19-15,0 51-36 16,-20-10-9-16,20-41 18 0,-26 41-43 15,26-41 27-15,-46 33 4 16,46-33-33-16,-39 15 22 16,39-15 12-16,0 0-72 0,0 0-60 15,0 0 58-15,-27-52 24 16,14 8 3-16,13 44 34 0,7-48 7 16,-7 48-9-16,0 0 4 15,0 0-15-15,6-41 29 0,-6 41-18 16,0 0 58-16,0 0-18 15,0 0-40-15,-19 44 29 16,-1-3 11-16,20 3-23 0,0 1 19 16,0 3-4-16,7 0-21 15,6 0-3-15,-7-4 11 0,7 0-37 16,-6-3 14-16,0 0 12 16,-7-41-205-16,6 48-223 15,-12-11-183-15</inkml:trace>
  <inkml:trace contextRef="#ctx0" brushRef="#br0" timeOffset="2">2916 599 1004 0,'0'0'53'16,"0"0"-9"-16,0 0-37 0,0 0 157 16,0 0 6-16,0 0-34 15,0 0-40-15,0 0-25 0,13 44-26 16,-13-44 5-16,0 48-32 15,0-15-22-15,0-33 35 0,-13 30-22 16,13-30-9-16,0 0 10 16,0 0 19-16,0 0-34 15,0 0 12-15,0 0 11 0,0 0-69 16,0 0-43-16,0 0 42 16,-20-44 35-16,20 44 17 0,-13-41-6 15,13 41 28-15,0 0-27 16,0 0-4-16,0 0 31 0,0 0 86 15,0 0-62-15,-33 22-39 16,33-22-12-16,-39 45 22 0,12-8-22 16,1-4 9-16,26-33 6 15,-33 29-88-15,33-29 7 16,0 0-16-16,0 0 2 16,0 0-2-16,0 0-88 0,0 0 55 15,0 0 52-15,-26-37 47 16,19 8-6-16,7 29 32 0,-6-41 38 15,6 41-6-15,0 0-17 16,0 0 15-16,0 0-19 0,0 0 101 16,0 0-22-16,0 0-39 15,0 0 12-15,-33 26-39 0,33-26-11 16,-39 41-18-16,12-15 25 16,27-26-3-16,-39 25-29 15,39-25 23-15,-33 11 8 0,33-11-30 16,0 0 1-16,-33-18 28 15,7-12-23-15,13-6-15 0,0-16 30 16,13-11-38-16,0 0 5 16,0-3 29-16,0 7 13 15,6 14-30-15,-6 45 29 0,0-40-23 16,0 40-8-16,0 0-108 16,0 0-154-16,0 0-9 0,0 0-143 15</inkml:trace>
  <inkml:trace contextRef="#ctx0" brushRef="#br0" timeOffset="3">2114 632 808 0,'0'0'239'0,"0"0"47"16,-33-4-76-16,33 4-79 15,0 0-49-15,-46 8-32 0,13-1-35 16,1 8 2-16,32-15-7 16,-40 26-10-16,40-26 0 0,-26 40 26 15,19-3 6-15,7-37-25 16,7 41 8-16,6-8-11 0,-13-33-22 16,33 34 23-1,0-16-42-15,-33-18-47 0,33 15 18 16,-33-15 49-16,0 0-15 15,0 0 15-15,0 0-45 0,0 0-19 16,0 0 12-16,0 0 45 16,-20-30 24-16,-13 4-11 0,-6 4 11 15,-1 4-27-15,-6-4 15 16,0-1-33-16,0-2-7 0,7-1 45 16,-1 0 16-16,40 26-24 15,-39-30 47-15,39 30 2 0,0 0-32 16,0 0 12-16,0 0-8 15,-33-33-29-15,33 33 48 16,0 0-31-16,0 0-1 0,0 0 124 16,0 0 30-16,0 37-20 15,-13 0 2-15,0-4 8 16,-14 0-40-16,-12 4 5 0,-7 0-4 16,-7-7-25-16,-6-4-14 15,-13-4-20-15,6-4-21 0,-6-7 3 16,0-7-16-16,-1-11 1 15,1-8-6-15,6-11 3 0,1 0-6 16,6-3 3-16,6-5-13 16,0 9 19-16,14-1-6 15,6 0-118-15,33 26-103 0,-39-37-138 16,39 37-78-16,-27-41-74 16</inkml:trace>
  <inkml:trace contextRef="#ctx0" brushRef="#br0" timeOffset="4">760 418 1254 0,'0'0'89'16,"46"-19"96"-16,-46 19-38 16,66-29-53-16,-7 7-31 15,0 3-41-15,-6 1-8 0,0-1-30 16,-1 12-260-16,-12-1-110 15,-40 8-187-15</inkml:trace>
  <inkml:trace contextRef="#ctx0" brushRef="#br0" timeOffset="5">143 126 929 0,'0'0'193'0,"0"0"41"16,0 0 16-16,0 0-30 15,0 0-68-15,0 0 35 0,0 0 56 16,-40 44-102-16,7 8-48 16,7 18 24-16,6 4-24 15,1 11-42-15,12 11-16 0,14 8-22 16,6 3-9-16,13 4 8 16,14-8-18-16,-1-3-55 0,7-15-227 15,-7-8-248-15,7-10-98 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6:21.8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2014 260 0,'0'0'58'0,"0"0"-3"16,0 0 34-16,0 0-6 16,0 0 23-16,0 0-17 15,0 0 50-15,0 0-14 0,0 0-8 16,0 0 14-16,0 0-23 15,0 0 10-15,0 0-4 0,0 0-13 16,0 0-7-16,0 0-50 16,0 0-21-16,0 0 0 0,0 0 53 15,0 0-12-15,0 0-16 16,46-4 8-16,0 8-3 0,7 3-1 16,6 1 7-16,20-8-37 0,-7 0-9 15,20-4-8 1,0 0 15-16,0-3-23 0,0-1-15 15,0-3 18-15,0 4 6 16,-13-4-3-16,-14 0-14 0,-12 3 7 16,-7 1 38-16,-7 3-54 15,-6-3 3-15,-6 3 8 0,-1 8 24 16,-26-4-15-16,20 0-4 0,-20 0-11 16,0 0 12-16,0 0 15 15,19 4-4-15,-19-4-3 0,0 0 2 16,0 0-4-16,0 0 5 15,0 0 43-15,0 0 2 16,0 0-12-16,0 0-21 0,7-19-8 16,-7 19-12-16,-7-29 0 15,1 3 0-15,-1 3-3 0,1-6 5 16,-1-4 3-16,0-1-3 16,7-3 1-16,-6-3 6 0,6-5-6 15,6-3 5-15,-6-7-5 16,7 0-3-16,-7-4-12 0,0-4 5 15,0 4 9-15,0-4 7 16,7 7-9-16,-7 5 0 0,0-1-9 16,0 4 9-16,0 0 6 15,6 7 11-15,-6 4-13 16,0 0 3-16,0-3-7 0,0 3-4 16,0 0 4-16,0 37-4 15,-6-45-4-15,6 45 8 0,-7-44-7 16,0 11 12-16,7 33 6 15,7-41-8-15,-7 41-3 0,0-48 4 16,0 8 0-16,0 6-4 16,0 1-7-16,0 0-9 0,-7 3 5 15,7 30 16-15,0-33 0 16,0 33-10-16,-6-30-3 0,6 30 13 16,0 0-5-16,0 0 3 15,0 0 0-15,0 0-7 0,0 0-4 16,0 0-2-16,0 0 2 15,0 0 8-15,0 0-7 16,0 0 4-16,0 0-4 0,0 0-3 16,6-29-4-16,-6 29-16 15,0 0-9-15,14-30 34 0,-14 30 2 16,0 0-1-16,0 0-2 0,32-29-4 16,-32 29-10-16,40-26 10 15,-7 15 19-15,-7 7 3 0,-26 4-8 16,39-4-10-16,-6 4 0 15,-6-3-5-15,-27 3 7 16,46 3 10-16,-14-3-2 0,8 4-4 16,-7-4 5-16,0 0-12 15,-1 0-4-15,1 0 3 0,0 4 1 16,7-4 7-16,-8 7 12 16,8-3-5-16,-1-4 0 0,-6 0-7 15,0 0-16-15,0 0 7 16,0 0-9-16,0 0 5 0,6 0 4 15,0 4 14-15,-6-1 3 16,7 1-12-16,-7-4 4 0,-1-4 0 16,8 4-16-16,-1 0 2 15,-6 0 4-15,13 0 6 0,-6-3 10 16,6-1 9-16,-7 4-10 16,7 0-10-16,-7 0-9 15,1 0 14-15,-1-4-3 0,-39 4 0 16,53 4 0-16,-14-4 15 15,1 0-7-15,-1 0-9 0,1 0-14 16,-1 0 11-16,0 0-4 16,1 0 11-16,-1 4 9 0,7 3 6 15,7-3-1-15,-1-1-22 16,1-3-2-16,-7 4 7 0,7-4 3 16,-14-4-9-16,7 1 3 0,0 3-2 15,0 0 13-15,0 3 1 16,0-3 2-16,0 4-3 15,0-4 0-15,0 4-10 16,0-4-7-16,-7 0 2 0,7 0 18 16,-6 0-5-16,-1 0 6 0,1-4-9 15,-8 0-4-15,8 1-8 16,-7-1 15-16,0 0 2 0,6 1 3 16,0-1 4-16,1 0-24 15,-7-3-3-15,0-1 15 0,6 5-22 16,-13-1 22-16,7 4 13 15,0 0-1-15,0 0-12 0,-33 0-5 16,39-4-10-16,-12 4 1 16,-27 0 14-16,39 0 3 15,-6 0 12-15,-33 0-6 0,46-3-7 16,-7-1 1-16,-39 4-16 16,46-7 2-16,-13 3 18 0,-33 4-7 15,46-7 4-15,-46 7 8 16,40-4-7-16,-40 4-1 0,0 0 1 15,0 0-16-15,0 0 11 16,0 0 0-16,0 0 7 0,0 0-11 16,0 0-5-16,0 0-33 15,0 0-5-15,0 0-11 0,-53-37 13 16,14 15 14-16,39 22-30 16,-46-19 5-16,6 8 25 15,40 11 31-15,-46-11 10 0,46 11-10 16,-39-15-11-16,39 15 3 15,0 0-4-15,-33-11 16 0,33 11-4 16,0 0 4-16,0 0-12 16,0 0 22-16,0 0-23 0,0 0 16 15,0 0-15-15,0 0-2 16,0 0 4-16,0 0 6 0,0 0-4 16,0 0 18-16,33 22 14 0,6-3-9 15,7-1-19 1,0-7 15-16,0 0-15 0,0-7-6 15,-6 0-14-15,-40-4 7 16,39 4 16-16,-39-4 4 0,0 0 4 16,0 0 19-16,39 7 1 0,-39-7-17 15,0 0-21-15,0 0-4 16,0 0-2-16,0 0 10 0,0 0-1 16,0 0 13-16,0 0 4 15,-52 26 1-15,12-4 26 0,8 0-9 16,32-22 13-16,-46 37-16 15,46-37 5-15,-46 41-14 16,13-8-3-16,33-33-16 0,-33 30 6 16,33-30-11-16,-33 22 9 15,33-22-1-15,0 0-9 0,0 0-119 16,0 0-232-16,0 0-213 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6:22.4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2743 877 501 0,'0'0'142'0,"0"0"6"0,33 30-23 15,-33-30-44-15,26 33-21 16,-26-33-21-16,26 37-32 16,-26-37 6-16,0 0-9 0,13 26-4 15,-13-26 13-15,0 0-20 16,0 0 7-16,0 0-13 0,0 0 13 15,-39 14-4-15,6-10 17 16,-6 0-11-16,6 0 1 16,-7-4-3-16,8 7 24 0,-1 8 64 15,0 3 37-15,0 8 1 16,7 7-37-16,-1-3 10 0,8 3-34 16,6-3-42-16,13-30 19 15,-27 33-25-15,27-33-31 0,-19 29-85 16,19-29-210-16,0 0-101 15,-40 23-36-15</inkml:trace>
  <inkml:trace contextRef="#ctx0" brushRef="#br0" timeOffset="476">3493 31 724 0,'0'0'234'16,"0"0"83"-16,0 0-11 0,6 37-30 15,-6-37-90-15,-19 44-82 16,-8-3-34-16,27-41-45 15,-52 41-7-15,-7-1 1 0,6-10-33 16,7-1 20-16,-6-14 11 16,6 0-17-16,6 0-14 0,1-19 19 15,39 4-33-15,-47 0-15 16,47 0-6-16,-46-22-24 0,46 22 41 16,0 0 32-16,0 0-22 15,-40-37 22-15,40 37-7 0,0 0 1 16,0 0 23-16,0 0-33 15,0 0 13-15,-26-33 19 0,26 33-16 16,0 0-12 0,0 0 30-16,0 0-7 0,0 0-20 15,0 0 35-15,0 0-26 16,0 0 0-16,0 0 6 0,-39-4-18 16,-1 15 20-16,40-11-46 15,0 0-162-15,-52 33-239 0,52-33-124 16</inkml:trace>
  <inkml:trace contextRef="#ctx0" brushRef="#br0" timeOffset="769">2276 748 843 0,'0'0'246'15,"0"0"34"-15,53 7-59 16,-14 8-3-16,-12 0-29 0,-27-15-50 16,26 33-34-16,-26-33-30 15,6 44-42-15,-12-7-4 16,-7-7-18-16,-7-1-22 15,-13 1-137-15,33-30-141 0,-46 33-157 16,7-14-26-16,6-5 12 16</inkml:trace>
  <inkml:trace contextRef="#ctx0" brushRef="#br0" timeOffset="1259">2191 522 638 0,'0'0'179'16,"20"37"45"-16,-14 0-32 0,-6-37 0 16,0 48-96-16,0-14-29 15,0-34-9-15,-13 44-21 0,13-44-37 16,-40 37 26-16,40-37-54 15,-46 29-73-15,0-10 8 0,46-19-40 16,-46 4 51-16,46-4-3 16,-46-19 26-16,46 19 14 0,0 0 19 15,-33-41 9-15,33 41 17 16,0 0 0-16,0 0 23 0,0 0 63 16,0 0 18-16,0 0-15 15,19 60 10-15,1-1 1 16,0-4 45-16,-14 4 6 15,8-3-43-15,-14-8-17 0,-7-4-43 16,-13-3-19-16,-6-12 10 16,-7-3-28-16,0-8 10 0,-13-10 17 15,13-12 3-15,-6-7 21 16,6-11 7-16,7-8-7 0,0-10-16 16,6-16-15-16,7-6-17 15,6-12-14-15,14-4 11 0,-1 0-16 16,1 16-21-16,6 3-105 15,0 3-252-15,7 8-232 16,0 4-70-16</inkml:trace>
  <inkml:trace contextRef="#ctx0" brushRef="#br0" timeOffset="1477">2006 97 676 0,'13'-44'158'0,"-13"44"70"16,26-37 23-16,-26 37-36 15,0 0-7-15,40-11-57 0,-40 11-93 16,39 15-9-16,-39-15-31 16,20 41-22-16,-20-41-71 0,-13 59-179 15,-7-15-149-15,20-44-64 16</inkml:trace>
  <inkml:trace contextRef="#ctx0" brushRef="#br0" timeOffset="1841">1460 389 592 0,'0'0'144'0,"0"0"95"16,-6 45 85-16,6-45-8 0,0 37-120 16,0-37-94-16,0 44-28 15,0-44-29-15,6 41-45 0,-6-41 25 16,0 0-5-16,0 0-18 16,0 40-10-16,0-40 22 15,0 0-14-15,0 0-6 16,0 0 30-16,0 0-33 0,0 0 18 15,0 0 4-15,0 0-13 16,0 0 33-16,0 0 31 0,0 0-34 16,0 0-3-16,0 0-11 15,0 0-16-15,-39 8 15 0,39-8-25 16,0 0-8-16,0 0 29 16,0 0-123-16,0 0-293 0,-33 40-196 15</inkml:trace>
  <inkml:trace contextRef="#ctx0" brushRef="#br0" timeOffset="2032">1408 1088 1686 0,'0'0'282'0,"0"0"3"0,0 0-104 15,0 0-73-15,0 0-51 16,0 0-46-16,0 0-189 0,0 0-278 16,0 0-301-16</inkml:trace>
  <inkml:trace contextRef="#ctx0" brushRef="#br0" timeOffset="2512">769 367 735 0,'0'0'67'16,"0"0"-1"-16,0 0-20 16,46-37 30-16,-46 37-5 0,53-11-20 15,-53 11-6 1,53 19-13-16,-53-19 13 0,0 0-12 15,0 0 15-15,32 51 15 16,-32-51-50-16,7 48 12 0,-7-48-25 16,0 0-79-16,-53 37-45 15,7-18-30-15,7-12-12 0,39-7 21 16,-53-7 29-16,53 7-24 16,-39-33 27-16,39 33 48 0,-13-41 45 15,13 41 20-15,-7-37 30 16,7 37 84-16,0 0 66 0,0 0 21 15,0 0 20-15,0 0 15 16,13 41-3-16,-13-4-15 0,0-37-35 16,-32 51-30-16,-14-14-64 15,0-4-45-15,-7-3-4 16,-13-11 2-16,6-1-28 16,1-7-2-16,-7 0 2 0,7-7-24 15,7-8 26-15,-1-3-5 16,7-1-20-16,7-3-28 0,39 11-99 15,-46-26-112-15,46 26-91 16,0 0-112-16</inkml:trace>
  <inkml:trace contextRef="#ctx0" brushRef="#br0" timeOffset="2928">723 1173 675 0,'0'0'273'0,"0"0"67"15,0 0-31-15,0 0-27 0,0 0-144 16,0 0-75-16,0 0 24 16,0 0-42-16,14-45-31 0,5 5 2 15,8-1-22-15,12 8-22 16,0 3 40-16,7 8-26 0,7 11 21 15,-14 4-1-15,7 3-19 16,-13 8-5-16,-33-4 18 0,0 0-6 16,0 0-56-16,0 0-141 15,-13 40-205-15,-20-10-87 16</inkml:trace>
  <inkml:trace contextRef="#ctx0" brushRef="#br0" timeOffset="3191">223 1154 944 0,'-13'-37'163'16,"6"-3"0"-16,1 3-28 15,12 0-16-15,7 0-32 0,-13 37-9 16,33-41-29-16,-33 41 19 15,53-26 24-15,-7 19 33 0,0 14-1 16,-13 8-4-16,1 7-32 16,-15 8-37-16,-6 3-22 0,-6 0-3 15,-14 8-51-15,1-4-181 16,-14 0-245-16,-6 3-193 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6:26.8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2050 74 446 0,'0'0'76'16,"0"0"46"-16,0 0 36 15,-7 33 48-15,-6 4 2 0,7 7-17 16,-1 4-28-16,-6 4-45 15,13 3-40-15,-7 5-3 16,7-1-29-16,-6-4 6 0,6 1-6 16,0-5-20-16,0-3-26 15,-7-7 8-15,1 0 7 0,-1-12-7 16,7-29-17-16,-6 33-7 16,6-33 26-16,-7 34 8 0,7-34-27 15,0 0 4-15,-7 37-3 0,7-37 20 16,14 29-12-16,-14-29 11 15,26 26-3-15,13-8-26 0,7-3 22 16,13-4-11-16,7 0 7 16,13 0 13-16,13-3-16 0,0 3-8 15,7 0-9-15,6 4 31 16,-7-8 9-16,7 1-28 16,7-1 2-16,0-3 1 0,0-4 5 15,6-4 8-15,-6 0 3 16,-1-3-4-16,1-4-7 0,-13 3-6 15,-7 1-4-15,0-4-8 16,-7 0 27-16,0 7-18 0,-6 0 14 16,-6 1 9-16,-1-1 8 0,-13 4-2 15,0 0-7-15,-6-7-17 16,-1 3 1-16,-12 4 17 0,-1-7-20 16,-6-1 6-16,-33 8 7 15,33-3-3-15,-33 3-18 16,0 0 27-16,0 0-3 0,0 0-10 15,0 0-15-15,0 0 15 0,0 0-27 16,0 0-111-16,0 0-3 16,0 0 51-16,0 0-20 0,0 0-23 15,-7-30 16-15,7 30-12 16,0 0 35-16,-33-30 37 0,33 30 28 16,-39-29 13-16,6 7 2 0,33 22 5 15,-39-19 5-15,39 19 8 16,-40-22 1-16,40 22 42 15,0 0 39-15,0 0-1 0,-33-15-22 16,33 15-13-16,0 0-30 16,0 0 89-16,0 0 25 0,0 0-57 15,0 0-29-15,40 41-11 16,-1-8-16-16,1-7-21 0,-1-4-3 16,7 0 11-16,-13-3 5 0,0-8-25 15,-33-11 12-15,33 11 6 16,-33-11 9-16,0 0-26 0,0 0 5 15,0 0 1-15,0 0 17 16,0 0-31-16,6-33 13 0,-6 33 32 16,0 0 49-16,0 0-22 15,0 0-11-15,-39-11-19 0,-7 14 12 16,6 12-10-16,-6 11 3 16,7 0-33-16,-7 3-7 0,6 1-1 15,1 0-90-15,-7 3-155 16,0-7-141-16,0 3-104 0</inkml:trace>
  <inkml:trace contextRef="#ctx0" brushRef="#br0" timeOffset="512">3042 1422 568 0,'0'0'90'0,"0"0"57"16,0 0 21-16,0 0-14 16,40 11-41-16,-40-11-44 0,46 26-17 15,-46-26-30-15,0 0-22 16,39 37-6-16,-39-37 37 0,0 0-28 16,0 0 2-16,0 0 6 0,0 0-4 15,0 0 17-15,0 0 0 16,0 0-8-16,0 0-20 0,0 0 4 15,0 0 21-15,0 0-4 16,-39 0-21-16,39 0 20 16,-40 11 96-16,-6 8 88 0,7 10 41 15,-7 8-18-15,0 4-37 0,6 7-58 16,-6 0-67-16,7 0-25 16,0-4-14-16,6-7-25 0,6-4 5 15,27-33-82-15,0 0-76 16,-32 30-161-16,32-30-223 0,0 0-7 15,0 0 58-15</inkml:trace>
  <inkml:trace contextRef="#ctx0" brushRef="#br0" timeOffset="969">3529 1286 250 0,'46'-26'29'15,"-46"26"8"-15,39-26 16 0,-39 26-11 16,0 0-13-16,0 0 21 16,0 0 19-16,0 0 10 0,39-26-6 15,-39 26 19-15,0 0 84 16,0 0 189-16,0 0-88 0,0 0-101 15,0 0-70-15,-39 44-65 16,0-7 14-16,-7-11-36 0,6 0 9 16,-6-11-38-16,0-4-24 15,-6 0-14-15,52-11-45 0,-60 4-22 16,14-1-14-16,46-3-14 16,0 0-15-16,0 0 60 0,-46-40 40 15,46 40 6-15,0 0 36 0,-13-41-4 16,13 41 20-16,0 0 7 15,0 0 2-15,0 0 28 0,0 0 16 16,0 0 14-16,0 0 30 16,0 0 3-16,0-41 19 0,0 41-39 15,0 0-20-15,0 0-48 16,0 0-2-16,-46 15-18 0,46-15-213 16,-39 15-221-16</inkml:trace>
  <inkml:trace contextRef="#ctx0" brushRef="#br0" timeOffset="1245">2832 1389 1008 0,'0'0'162'0,"0"0"46"0,0 0 9 16,0 0-14-16,0 0-2 15,7 44-52-15,-7-44-17 0,-7 52-46 16,-6-19-54-16,-7 1-3 0,20-34-43 16,-46 37-92-16,46-37-147 15,-52 29-143-15,12-10-107 0,7-12 0 16</inkml:trace>
  <inkml:trace contextRef="#ctx0" brushRef="#br0" timeOffset="1704">2602 1411 771 0,'0'0'185'15,"0"0"-18"-15,0 0-26 16,0 0-14-16,0 0-72 0,0 0-8 16,-46 30-14-16,7-8-53 15,-1-4-26-15,1-7-58 16,-1-7 26-16,40-4 30 0,-52 11 1 16,52-11-13-16,-46-3 9 15,46 3 12-15,0 0 33 0,0 0 18 16,0 0-12-16,0 0 19 0,0 0 103 15,0 0-1-15,0 0 19 16,0 0-29-16,0 48 32 0,13-4 41 16,-7 0-30-16,-6 1 3 0,7-5-52 15,-14 5-10-15,-6-9-27 16,-6 5 1-16,-8-8-45 16,-12-3 5-16,-7-8-21 0,-7-7 3 15,-6-4-8-15,7-11-6 16,-1-4 9-16,7-11-29 0,7-7 11 15,-1-15-22-15,14 0 20 0,6-7-8 16,14 0 9-16,6-1 16 16,6 1-14-16,14 3 5 0,6 1-13 15,7-23-96-15,6 19-170 16,1 7-222-16,6 3-111 0</inkml:trace>
  <inkml:trace contextRef="#ctx0" brushRef="#br0" timeOffset="1909">2188 1260 726 0,'0'0'156'16,"39"-26"20"-16,-39 26 8 0,0 0-45 15,46-19-35-15,-46 19-56 16,0 0-39-16,0 0 32 0,0 0-34 15,0 0-96-15,0 0-192 0,-32 52-61 16,-14-11-35 0</inkml:trace>
  <inkml:trace contextRef="#ctx0" brushRef="#br0" timeOffset="2232">1505 1430 680 0,'0'0'122'0,"0"0"-21"15,0 0-8-15,0 0 35 16,0 0-42-16,0 0-26 16,0 0-36-16,0 0-6 0,0 0 11 15,0 0 17-15,0 0 18 0,0 0-32 16,0 0-8-16,0 0-9 15,-46 7-31-15,46-7 47 0,-53 4-54 16,53-4 27-16,0 0-12 16,-53 3 33-16,53-3 42 0,-39 23 26 15,39-23 12-15,-39 29-55 0,39-29 8 16,-27 41-52-16,27-41 3 16,-6 40-64-16,6-40-193 0,0 0-146 15,0 0-95-15</inkml:trace>
  <inkml:trace contextRef="#ctx0" brushRef="#br0" timeOffset="2410">1452 1873 1465 0,'7'30'319'0,"-7"-30"38"15,0 0-93-15,0 0-94 0,0 0-77 16,0 0-51-16,0 0-13 15,0 0-204-15,0 0-222 0,0 0-249 16,0 0-75-16</inkml:trace>
  <inkml:trace contextRef="#ctx0" brushRef="#br0" timeOffset="2677">1215 1537 458 0,'0'0'-19'15,"0"0"151"-15,0 0 13 16,0 0 27-16,0 0 30 0,0 0 36 16,0 0 29-16,-39 44 6 15,19-3-29-15,1-4 13 0,5 0-38 16,-5 3-42-16,-8-3-91 0,8 4-26 15,-1-4-41-15,-6-8-22 16,26-29-92-16,0 0-155 0,-33 41-120 16,33-41-148-16,0 0-120 15</inkml:trace>
  <inkml:trace contextRef="#ctx0" brushRef="#br0" timeOffset="2885">1137 1090 1477 0,'0'0'230'0,"0"0"-18"0,0 0-23 16,0 0-27-16,-14 51-75 15,1-2-25-15,7-9-34 0,-14 4-75 16,20-44-182-16,-20 60-231 0,7-16-129 15</inkml:trace>
  <inkml:trace contextRef="#ctx0" brushRef="#br0" timeOffset="3212">841 1478 1111 0,'0'0'241'16,"0"0"-9"-16,-40 37-55 0,40-37-77 16,0 0-8-16,-26 48-33 0,26-48-18 15,0 0-21-15,-26 40-30 16,26-40 49-16,0 0 19 16,-33 41 41-16,33-41-4 0,-46 33 16 15,7-3 3-15,-1-4-29 16,1-4-12-16,-7 0-25 0,6-4 4 15,-6 1-22-15,7-8-16 0,-7-4 0 16,6-3-34-16,-6-4-31 16,0-7-62-16,7-4-102 0,0-12-82 15,39 23-130-15,-53-37-31 16,53 37 96-16,-46-44 45 0,20 7 25 16</inkml:trace>
  <inkml:trace contextRef="#ctx0" brushRef="#br0" timeOffset="3361">39 1430 1042 0,'0'0'411'0,"53"-15"-55"15,-7 4-82-15,0 3-71 0,6 5-65 16,1-5-59-16,6 1-29 16,-6-4-50-16,6 3-185 0,0-6-324 15,-13-5-242-15</inkml:trace>
  <inkml:trace contextRef="#ctx0" brushRef="#br0" timeOffset="5248">1636 63 439 0,'0'0'77'0,"0"0"9"16,0 0-11-16,0 0 3 16,0 0-24-16,0 0-27 0,0 0-4 15,0 0 6-15,0 0 1 16,0 0 9-16,0 0 129 0,33 3-74 16,-33-3-28-16,0 0-22 0,0 0-23 15,33 34 5-15,-33-34-24 16,26 29-11-16,-26-29 9 15,0 0 6-15,20 37-6 16,-20-37-10-16,0 0 19 0,6 33-19 16,-6-33 6-16,7 30 9 0,-7-30 20 15,0 37 55-15,0-4 5 16,0-3-7-16,-7-1-19 0,7-29-40 16,-6 41-13-16,6-8 1 15,0-33 12-15,0 33-11 0,0-33-22 16,0 37 24-16,0-37-3 15,0 0-22-15,13 34 15 0,-13-34 11 16,0 0-9-16,0 0-19 16,13 33 35-16,-13-33-23 15,0 0 5-15,0 0-8 0,0 0 46 16,0 0 25-16,0 0 20 16,-7 29-5-16,7-29-47 0,0 0-28 15,0 0 13-15,0 0-10 16,0 0-19-16,0 30 20 0,0-30 3 15,0 0-16-15,0 33-3 16,0-33 25-16,0 0-16 0,14 30-8 16,-14-30 12-16,0 0-1 15,0 0-41-15,13 29 18 0,-13-29 3 16,0 0-32-16,0 0 15 16,0 0 31-16,0 0 3 15,0 0-19-15,0 0 11 0,0 0-9 16,0 0-29-16,0 0-55 15,0 0 20-15,0 0 4 0,33-22-40 16,-33 22-5-16,39-44 1 0,-13-1 12 16,-6 5 45-16,0-1 22 15,-7 1-7-15,-7-1 17 0,-6 0 11 16,0 4 4-16,-6 4 11 16,-1 4 10-16,1-1 2 0,6 30 5 15,-13-30-11-15,13 30-5 16,-14-25 5-16,14 25-18 15,-13-34-15-15,7 5 6 0,-1-1 1 16,7 1-7-16,0-8 12 16,0 3 17-16,0 34 26 0,0-29 23 15,0 29 11-15,0 0 2 16,0 0 8-16,0 0-1 0,0 0-3 16,0 0-9-16,0 0 121 15,0 0-60-15,0 0-42 0,-6 40-10 16,-1 1 3-16,7-4-11 15,-7 0 4-15,14 7 4 0,0-3 13 16,-7 0-41-16,0 3 11 16,6-3-7-16,-6 3 26 15,0 4-34-15,-6-4-11 0,-1 4 1 16,0 0 8-16,1-7-31 16,-1 3 8-16,1-10 0 0,-1-1 1 15,7-33-19-15,-6 37 13 16,6-37 12-16,-7 33-25 0,7-33 8 15,0 0 21-15,0 0-20 16,7 33 8-16,-7-33 2 0,0 0 2 16,0 0-2-16,0 0-9 15,0 0 3-15,0 0 0 16,0 0-4-16,0 0 18 0,0 0-9 16,0 0-10-16,0 0-7 15,0 0 25-15,0 0-19 0,0 0 3 16,0 0 22-16,26 26-27 0,-26-26 1 15,46 15 18-15,-13-4-4 16,-7-4-16-16,-26-7 5 0,46 19 21 16,-13-8-17-16,-33-11 0 15,39 18 9-15,-12-10-1 0,5 3-18 16,-5 0 20-16,6-7-10 16,-1-4-10-16,8 0-34 0,6-8-156 15,0-3-188-15,0-7-39 16,6-1 3-16</inkml:trace>
  <inkml:trace contextRef="#ctx0" brushRef="#br0" timeOffset="6161">4383 827 316 0,'0'0'31'0,"0"0"11"16,0 0 55-16,0 0-19 16,0 0-11-16,0 0-7 0,6 34-7 15,-6-34 9-15,27 33 9 16,-27-33-9-16,39 33 20 0,-6-7-34 15,0-7-24-15,0-5 11 0,-7-3-7 16,-26-11 2-16,39 8-5 16,-6-5-3-16,-33-3-14 0,26 0 10 15,-26 0-35-15,0 0 9 16,0 0-6-16,0 0 22 16,0 0-8-16,0 0 26 0,0 0-22 15,0 0 14-15,0 0-18 0,0 0 7 16,27 4-4-16,-27-4-9 15,0 0 18-15,0 0-5 0,0 0-99 16,0 0-130-16,0 0-96 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6:39.5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1251 0,'39'34'206'0,"-39"-34"-9"15,39 32-45 1,-39-32-41-16,33 14-44 0,-33-14-50 16,46-3 1-16,-46 3-98 15,46-20-130-15,-46 20-90 0,0 0-152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8:49.7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4392 623 521 0,'0'0'127'0,"0"0"-61"0,0 0-31 16,0 0-24-16,0 0-4 15,0 0 49-15,0 0 1 0,0 0-7 16,0 0 2-16,0 0 142 16,0 0-26-16,0 0-54 15,33 19-30-15,-33-19 23 0,40 22-12 16,-14 0 16-16,-26-22-27 15,39 26-15-15,-6-7-12 0,0-1-19 16,0-3 6-16,0 3-13 16,0-3 8-16,-7 0-27 15,7 0 8-15,-33-15-13 0,39 22 1 16,-39-22-22-16,26 15 9 16,-26-15 18-16,0 0-6 0,46 18-20 15,-46-18 13-15,0 0-14 16,0 0 26-16,0 0 8 0,0 0-23 15,0 0 3-15,0 0 5 16,0 0 6-16,20 30-7 0,-20-30-2 16,0 0 12-16,0 0-6 15,0 0-5-15,-66 26 8 0,34-19-16 16,-1-3-4-16,-7-12 9 16,40 8-15-16,-39-15-38 15,39 15-20-15,-33-29-33 0,7-4 45 16,13-1 1-16,6 5 27 15,0-1 20-15,7 30-18 0,-6-33 13 16,6 33 36-16,0 0-12 16,-20-30-23-16,20 30 27 0,0 0-15 15,0 0 5-15,0 0 0 16,0 0-12-16,-26-22 23 0,26 22-31 16,0 0 24-16,-33-3 17 15,33 3-17-15,-33 3-9 16,33-3 15-16,0 0-15 0,0 0 15 15,-26 34 12-15,26-34-26 16,-7 29 18-16,7-29 7 0,0 33-21 16,0-33 7-16,20 37-2 15,-20-37 3-15,33 26-8 0,-33-26 3 16,39 22 11-16,-39-22-23 16,0 0 14-16,33 15 14 0,-33-15-36 15,0 0 23-15,0 0-10 16,0 0 22-16,0 0 11 15,0 0-20-15,0 0 18 16,0 0-9-16,0 0-7 0,0 0-1 16,0 0-3-16,0 0-7 15,0 0 9-15,0 0-9 0,0 0 9 16,0 0-9-16,0 0-8 16,0 0 17-16,-26 30 14 0,26-30-26 15,-46 14 17-15,0-2-2 16,-7-9-19-16,14 1 7 0,-7-4 6 15,-7-4-28-15,1 4 22 16,-1-3-12-16,7-1-13 0,0 0-43 16,7-3 9-16,6-1 1 15,33 8 19-15,-40-14-21 16,40 14 7-16,0 0 26 0,0 0 0 16,-26-34 29-16,26 34-17 15,7-29 9-15,-7 29 0 0,0 0-12 16,39-26 8-16,-13 11 31 15,-26 15-34-15,40-11-4 0,-40 11-3 16,33-4 13-16,-33 4 21 16,33 4-44-16,-33-4 49 0,0 0-16 15,0 0 13-15,0 0 5 16,32 41 9-16,-32-41-24 0,20 37-10 16,-20-37 33-16,13 37-8 15,-13-37 10-15,0 0 7 16,20 40 14-16,-20-40-2 0,13 37-33 15,-13-37 21-15,0 0-25 16,0 0-26-16,0 0 46 0,0 0-4 16,20 37-3-16,-20-37-10 15,0 0-2-15,0 0 2 0,0 0-20 16,0 0 8-16,0 0 17 16,0 0-9-16,0 0 11 0,0 0 28 15,0 0-4-15,-20 37-1 16,20-37-4-16,0 0-11 15,-52 41 10-15,6-15-31 16,6-12-10-16,1-3 16 0,39-11-9 16,-59 4-16-16,6-8 9 15,20-3-39-15,-19-4-66 0,12 4-88 16,40 7-149-16,-59-19-112 16,13-3-35-16</inkml:trace>
  <inkml:trace contextRef="#ctx0" brushRef="#br0" timeOffset="1333">3334 620 352 0,'0'0'60'16,"0"0"-28"-16,0 0-13 0,0 0 28 16,0 0 70-16,0 0 15 15,0 0 17-15,0 0-14 0,33 33 15 16,-33-33-17-16,40 44-2 15,12-10-36-15,-19-1-32 0,-33-33 11 16,53 33-41-16,-53-33-39 16,32 30 32-16,-32-30-17 15,0 0-6-15,0 0-13 0,0 0 21 16,20 44 3-16,-20-44 7 16,0 0-27-16,0 0 12 0,-46 33-29 15,7-14 40-15,39-19 7 16,-53 7-34-16,1-11-42 0,52 4-33 15,-40-14 28-15,40 14 7 16,-46-30-42-16,46 30-45 0,-33-52 13 16,14 12 73-16,-1 3 13 15,20 7 26-15,0 30 24 0,0 0-12 16,0 0-13-16,0-26 5 16,0 26-8-16,0 0 0 15,0 0 16-15,0 0 34 0,0 0-8 16,0 0-5-16,0 0 21 15,0 0 25-15,13 45-11 0,-13-45-25 16,20 40 19-16,-20-40 1 16,0 0-31-16,0 0-18 0,13 37 41 15,-13-37 14-15,0 0-37 16,0 0-7-16,0 0-37 0,-46 26 41 16,46-26-74-16,-46 4-48 15,6-12 30-15,40 8-6 16,-46-22-28-16,46 22 14 15,-26-37 43-15,6 8 38 0,20 29 19 16,0 0 15-16,-13-30-23 16,13 30-4-16,0 0-10 0,0 0 7 15,0 0 48-15,0 0 5 16,0 0 23-16,0 0-27 0,0 0 27 16,0 0-15-16,20 37 7 15,-20-37-31-15,0 0 29 0,39 45-41 16,-39-45 22-16,0 0-20 15,0 0-27-15,0 0 68 16,14 36 27-16,-14-36-6 0,0 0-32 16,0 0-38-16,0 0 48 15,-40 34-49-15,40-34-23 0,-59 26 15 16,6-4 10-16,-6-7 21 16,7-4-22-16,-7-4-9 0,-1 0 0 15,21 1 9-15,-7-5 4 16,46-3 3-16,-59 0-5 0,59 0-11 15,-59-7-5-15,59 7-13 16,-46-7 30-16,46 7-18 0,0 0 6 16,0 0-4-16,-53-19 4 15,53 19-12-15,0 0-17 16,0 0 25-16,0 0 19 0,0 0-9 16,0 0-22-16,0 0-23 15,0 0-19-15,0 0 50 0,0 0 15 16,0 0-24-16,0 0 17 15,0 0-37-15,0 0 15 0,0 0-1 16,0 0-3-16,0 0 4 16,0 0 2-16,-39-29 2 0,39 29-10 15,0 0 7-15,0 0 18 16,0 0-35-16,0 0-2 0,0 0-20 16,0 0 28-16,0 0-22 15,0 0 36-15,0 0 2 16,0 0 12-16,0 0 0 0,0 0 6 15,0 0-12-15,0 0 5 16,0 0-26-16,0 0-30 0,0 0-100 16,0 0-103-16</inkml:trace>
  <inkml:trace contextRef="#ctx0" brushRef="#br0" timeOffset="2484">2874 258 808 0,'0'0'268'0,"0"0"31"0,0 0-127 16,0 0-91-16,-39 15-23 15,39-15-29-15,0 0-21 0,-26-26-33 16,26 26 29-16,-14-41 2 16,14 0-6-16,14 1-21 0,5 3-15 15,1 4 24-15,-20 33-6 16,33-34-7-16,-7 16 25 0,7 18 3 15,-7 11-1-15,-26-11 16 16,40 44 5-16,-14 1 44 16,-6-1-10-16,-7 4-40 0,-7 0-20 15,-6 0-114-15,-13-7-300 16,7-1-204-16</inkml:trace>
  <inkml:trace contextRef="#ctx0" brushRef="#br0" timeOffset="3392">2441 1104 686 0,'0'0'173'15,"0"0"7"-15,0 0-52 16,0 0-44-16,0 0 15 0,59 40-43 16,-59-40-15-16,0 0 4 15,52 12-3-15,-52-12-50 0,0 0 42 16,46-23-48-16,-46 23-3 16,0 0 17-16,40-48 2 0,-40 48 15 15,19-48-30-15,-19 48-3 16,0 0 45-16,0 0 51 15,0 0-38-15,-26-44-23 0,26 44-14 16,-66-15-1-16,1 15 15 16,-1 4-17-16,7 0-35 0,0-1 48 15,6 5-6-15,1-8-38 16,-1 0-21-16,53 0-22 0,-59-15-46 16,59 15 25-16,-46-30 28 15,46 30 18-15,-33-44-3 0,26 3 10 16,7 4 16-16,0 37-2 15,7-44 26-15,-7 44 11 0,0 0 18 16,13-37-29-16,-13 37 41 16,0 0 16-16,0 0 68 0,0 0-48 15,0 0 3-15,0 0-41 16,0 0-21-16,0 52-6 16,-6-8 34-16,6-44-32 0,0 52-19 15,0-52-10-15,0 48 34 16,0-48-13-16,0 0 26 0,-14 44 21 15,14-44-51-15,0 0 5 16,0 0-11-16,-52 26 15 0,52-26-89 16,-46-7-54-16,46 7 30 15,-46-34 10-15,20-2 31 0,26 36 23 16,-14-45 9 0,14 45 47-16,-13-37 62 0,13 37 24 15,0 0-27-15,0 0-8 0,0 0 9 16,0 0-25-16,0 0 2 15,0 0 87-15,0 0 3 16,0 0-16-16,0 0-21 0,-6 41 15 16,-7 0-11-16,-14 7 15 15,-12 0-34-15,-7 0-37 0,-13 0-17 16,-14-4-32-16,8-7-7 0,6-8-151 16,-1-6-189-16,14-9-334 15,46-14-28-15</inkml:trace>
  <inkml:trace contextRef="#ctx0" brushRef="#br0" timeOffset="3604">1889 221 2065 0,'0'0'230'0,"0"0"-81"0,0 0-58 16,0 0-40-16,0 0-38 16,32 3 12-16,-32-3-63 0,0 0-259 15,46 34-287-15,-46-34-112 16</inkml:trace>
  <inkml:trace contextRef="#ctx0" brushRef="#br0" timeOffset="4088">1264 664 1275 0,'0'0'252'0,"0"0"-17"15,0 0-84-15,0 0-35 0,0 0-41 16,0 0-28-16,-39-18-17 16,-7 18-16-16,-7 11-14 0,-6 7-3 15,0 4 17-15,0 12-22 16,6-1 19-16,7 4-11 0,46-37 3 16,-52 63-10-16,19-8 7 15,13 0 8-15,7-3-15 0,13 7 15 16,7 4-13-16,-1-7 10 0,7-1 21 15,-6-3-3 1,-1-4 73-16,-12-4 50 0,-1-3 22 16,7-41-53-16,-46 59-37 15,-6-19-21-15,-7-6 5 0,-20-8-42 16,0-12-9-16,-7-6 26 16,8-12 44-16,12-3-18 0,13-12-15 15,7-10-20-15,7-12 3 0,6-7-12 16,7-15-19-16,19-7-7 15,1-11 7-15,12-4-52 0,20 0-97 16,7-4-55-16,0 8-86 16,7 7-262-16,6 4-173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6:38.5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1617 415 720 0,'0'0'210'0,"0"0"92"16,0 0-62-16,46-44-67 16,-46 44-2-16,0 0 72 0,39-15-52 15,0 19-27 1,-39-4-10-16,46 26-18 0,-46-26-5 16,60 51-51-16,-21 1-38 0,-13-4-26 15,-13-3 1-15,-13-45-8 16,-6 55-12-16,-7-11-2 15,13-44-3-15,-46 45-45 16,0-20-46-16,-7-6-38 0,53-19 5 16,-59 7 58-16,59-7-33 15,-53-11 24-15,53 11 36 16,0 0-2-16,-32-59-4 0,25 4 13 16,14 3 10-16,12 0 35 15,8 8 10-15,-27 44-15 0,32-48 8 16,-32 48-34-16,0 0 19 15,33-48 34-15,-33 48-16 16,0 0-3-16,0 0-22 16,0 0 30-16,0 0 7 15,0 0-23-15,0 0-10 0,-59 15 35 16,7 11 42-16,52-26 13 16,-46 44-6-16,46-44-20 0,-40 63-13 15,27-15-16-15,13-48-13 16,0 51 8-16,0-51-3 15,26 48-9-15,-26-48-16 0,0 0-8 16,0 0 7-16,46 41 43 16,-46-41-21-16,0 0-31 0,0 0 18 15,0 0 0 1,0 0 0-16,0 0-14 0,-59 22 4 16,0-11 10-16,6-7 7 15,1-8-14-15,6 1-8 16,46 3-26-16,-46-23-4 0,46 23 14 15,0 0-5-15,-33-62 1 16,20 6-17-16,19 8 10 0,1 8 18 16,0 3-11-16,-7 37 39 15,0 0 1-15,6-37-5 16,-6 37-9-16,0 0-8 0,0 0 24 16,0 0 59-16,0 0 29 15,-20 44-14-15,-6 0 9 16,6 1-7-16,20-45-1 15,-32 59 7-15,-1-15-18 0,33-44-15 16,-40 48-43-16,40-48-4 16,-52 37-5-16,6-15-31 15,46-22-219-15,-66 11-336 0,13-18-164 16</inkml:trace>
  <inkml:trace contextRef="#ctx0" brushRef="#br0" timeOffset="716">1209 168 624 0,'0'0'144'0,"0"0"8"15,0 0-45-15,-6 40 37 16,6-40 7-16,0 0 31 0,0 0 21 15,0 0-59-15,0 0-82 16,0 0-26-16,-46 15-33 16,46-15 10-16,-53-15-28 0,53 15-45 15,-39-40 15-15,19-1 7 16,13 4 10-16,7 37 31 16,20-44 5-16,-20 44-17 0,46-33-7 15,-7 22 0-15,-6 11 16 16,-33 0-12-16,46 18 29 15,-46-18-3-15,33 37 5 16,-33-37 40-16,7 44 73 0,-7-44-33 16,-33 45-43-16,-7-12-22 15,-19-11 2-15,-6-4 8 0,-21-6-28 16,-6-1-8-16,-13 0-8 16,7-8 0-16,-8 1 12 15,8-4 1-15,12-4-21 0,1-3 8 16,13-4-5-16,6-4-23 15,7-3-56-15,6-12-187 16,53 30-206-16,-59-55-135 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6:59.9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210 271 656 0,'0'0'219'0,"0"0"116"16,0 0-62-16,0 0 4 15,0 0-50-15,0 0-4 16,0 0-7-16,0 0-27 0,0 0-50 16,0 0 55-16,0 0 34 15,13 52-85-15,1-1-50 16,6 5-41-16,-7 3-18 0,7 0-14 15,-7-4 0-15,7-3-20 16,-13 0 12-16,6-12-19 0,-7-6-80 16,-6-34-108-16,13 37-195 15,-13-37-283-15,0 0-225 0</inkml:trace>
  <inkml:trace contextRef="#ctx0" brushRef="#br0" timeOffset="684">658 167 691 0,'0'0'169'0,"0"-40"36"0,0 40 9 16,0 0-112-16,0 0 16 16,-20-45-46-16,20 45 89 0,0 0-64 15,-46-33-54-15,46 33 1 16,-59-26-13-16,13 15 41 0,0 4-14 16,7 3-18-16,-7 4-11 15,6 4 2-15,1-1-7 0,-1 5-4 16,40-8-4-16,-53 15 3 15,14 3 27-15,6 8 3 0,6 7 28 16,1 8 16-16,6 3-37 16,7 12-2-16,0 3-15 0,7 7-4 15,-1 1-26-15,7 3 15 16,0 0-34-16,7-7 25 16,-1 0-19-16,7-8 15 15,7 1 12-15,0-8 0 0,6 0 26 16,13-4-1-16,1-3-17 15,12-8 0-15,-5-4 9 0,6-10-6 16,13-4-16-16,-7-8 4 16,0 0-1-16,0-10-21 0,0-1 13 15,-6-7 10-15,-7 0 1 16,7-8-10-16,-13-6 10 0,6-5-8 16,-7-7-11-16,-12-7 2 15,-1-12 6-15,-13-7-17 16,0-3 4-16,-13-8 5 0,-6 0-8 15,-8 4-1-15,-5 4 11 16,-1 6-14-16,-6 9 9 0,6 3-5 16,-6 3-8-16,-1 12 11 15,27 33 3-15,-26-44-9 0,26 44 8 16,-26-37-2-16,26 37-29 16,0 0-41-16,0 0-41 15,0 0-104-15,0 0-152 0,0 0-247 16,0 0-157-16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7:02.0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210 307 380 0,'20'-18'79'15,"-20"18"-3"-15,0 0-10 16,0 0 81-16,0 0-15 0,0 0-4 16,0 0-30-16,13 33-19 15,-13-33-1-15,-6 44-36 0,-1-10 4 16,7-34-18-16,-13 37 3 0,-7-8-15 15,20-29 1-15,-33 30-17 16,33-30-8-16,-33 18-7 0,33-18-34 16,-32 8-8-16,32-8 11 15,0 0-23-15,0 0 1 0,-33-34-15 16,13 1 25-16,13 0-6 16,1 3 39-16,6 1 25 15,0 29 43-15,0 0 10 0,0 0-27 16,0-30-26-16,0 30 10 15,0 0 63-15,0 0 90 0,0 0-78 16,0 0-2-16,6 30 25 0,-6-30 15 16,7 44-15-16,0-7-7 15,6 0-10-15,0 0 6 0,0 0-31 16,0 0-1-16,0-4-19 16,7 8-30-16,-7-4 4 0,-6-8-30 15,6 1 32-15,-13-30-36 16,13 26-47-16,-13-26-102 15,0 0-115-15,0 0-73 0,0 29 4 16,0-29 12-16,7 22-30 0</inkml:trace>
  <inkml:trace contextRef="#ctx0" brushRef="#br0" timeOffset="980">506 82 367 0,'0'0'57'0,"0"0"48"15,0 0-21-15,0 0-1 0,-20-30 15 16,20 30-40-16,0 0-38 0,0 0 9 16,-33-18-3-16,33 18-9 15,0 0 4-15,-32-15-1 16,32 15 3-16,-27-11-1 0,27 11 6 16,-33-4 19-16,33 4-1 15,-39-3-20-15,39 3 9 0,-39 7-5 16,6 0 15-16,33-7-1 15,-33 23-13-15,33-23-13 0,-40 29 4 16,40-29-42-16,-32 41 27 0,5-8-34 16,27-33 33-16,-19 37 23 15,19-37-2-15,-27 41-38 0,27-41 8 16,-19 40 34-16,19-40-28 16,-14 37 25-16,14-37-11 15,-19 41 26-15,19-41-5 0,-7 40-17 16,7-40 14-16,-6 45-20 0,-1-12 9 15,7-33-13-15,0 44-2 16,0-10 0-16,7-1 36 0,-7-4 3 16,0-29-14-16,13 41-6 15,0-4 9-15,-13-37-13 0,13 41 0 16,-6-8-9-16,6-11-15 0,-13-22 8 16,6 30 3-16,-6-30-23 15,13 22 14-15,-13-22 2 0,0 0-14 16,14 26 24-16,-14-26-8 15,0 0-4-15,0 0 5 16,0 0-1-16,26 26 14 0,-26-26-20 16,33 22 31-16,-14-11 2 0,-19-11-33 15,33 15 26-15,-6-12-16 16,-1 1 5-16,0 0 11 0,0-4-18 16,-26 0 3-16,33 0 4 15,-33 0-11-15,40-11 26 0,-40 11-7 16,33-15-13-16,-33 15 9 0,39-22-15 15,-6-1-4-15,-33 23-12 16,33-40 20-16,0 7-2 0,-7-1-13 16,-6 5 7-16,-7-5-4 15,0 1-8-15,-7 0 36 16,8 3-24-16,-14 30-13 0,6-51 28 16,-6 6-15-16,7 5-9 15,-7 6 18-15,-7 1 4 0,7-4-31 16,-6 0 25-16,-1 0-7 0,-6 4-3 15,0 0 17-15,0 7-23 16,13 26 13-16,-27-33 4 0,27 33-8 16,-26-33-6-16,26 33 6 0,-26-26 0 15,26 26 8-15,0 0-16 16,0 0 2-16,0 0 6 16,0 0-6-16,0 0 6 0,-33-30-16 15,33 30 4-15,0 0-46 16,0 0-83-16,0 0-74 0,-33 0-129 15,33 0-145-15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8:36.7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 0 176 0,'0'0'31'16,"-26"8"-16"-16,26-8 10 0,0 0-7 16,0 0 9-16,0 0 7 0,0 0-7 15,0 0-13-15,0 0-3 16,0 0-9-16,0 0-2 15,0 0 22-15,0 0 4 0,0 0-9 16,0 0-10-16,0 0 18 16,13 22 11-16,-13-22 11 0,26 15-9 15,-6-12-12-15,13 1 0 16,-1-8-17-16,8 1 14 0,-1-5-3 16,7-3-3-16,7 4-7 15,-7 3-10-15,6 0 4 0,-12 4 4 16,6 0-13-16,-13 4 10 0,0 0-60 15,-33-4 80-15,39 7-19 16,-39-7 0-16,33 11-1 16,-33-11 2-16,0 0-7 0,0 0-5 15,33 11-1-15,-33-11 3 16,0 0 10-16,0 0-7 0,0 0 0 16,0 0-5-16,0 0 18 15,0 0-6-15,0 0-11 0,33 4-4 16,-33-4 12-16,32-4-4 15,-32 4 14-15,27-14-11 0,-27 14-3 16,0 0-19-16,33-15 25 0,-33 15 1 16,0 0-22-16,0 0-33 15,0 0-27-15,0 0-25 16,0 0-58-16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8:40.5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1057 1187 0,'0'0'214'15,"-20"-48"64"-15,20 48-10 16,0 0-61-16,0 0-81 0,0 0 38 16,0 0-23-1,0 0-55-15,-6 59-26 0,6 0-32 16,0-4-7-16,0 1 35 15,6-8 21-15,-6-4-3 0,7-3 5 16,0-8-4-16,-7-33 5 16,0 0 33-16,32 7-26 15,8-25-41-15,26-23-8 0,12-29-27 16,21-19-11-16,13-21 20 16,12-23-25-16,14-19 1 15,7-11-13-15,0 8 11 0,-1 8-86 16,-12 14-112-16,-8 25-180 15,-5 16-446-15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3:30.8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0 539 657 0,'7'-7'0'0,"-7"7"14"0,0 0 6 15,0 0 18-15,0 0-25 16,0 0-18-16,0 0 12 0,0 0-14 16,0 0 110-16,13 22 2 15,-7 4-48-15,1 0 20 16,-1 0-23-16,14 3-21 0,-13 4 34 15,6 4-29-15,-7 0 0 16,8 0 5-16,-8 0-10 0,1-7-42 16,-1 3 15-16,-6 0 0 0,0-3-2 15,7 3 6-15,-1 0-1 16,-6-33-4-16,7 45 31 0,6-8-9 16,-6 3 35-16,6-6-39 0,0 3-2 15,7 3 0-15,-20-40-32 16,26 48 29-16,-6-3-29 0,-20-45 37 15,26 48-26-15,-6-12-16 0,-20-36 32 16,19 49-12 0,-19-49-18-16,27 44 7 0,-27-44 13 0,26 40-10 15,-26-40 11-15,20 41-1 16,-20-41 7-16,26 37-21 16,-26-37 3-16,20 41 15 0,-20-41-10 15,26 48 9-15,0-15-9 0,-13 0 7 16,-13-33-17-16,27 48 17 15,-8-11-22-15,1-4 29 0,-7 1-14 16,0-1 0-16,7-3-9 0,-13 6 19 16,12-2-10-16,-5-1 0 15,-1-3 0-15,6 6 20 0,1-6 4 16,6 7 2-16,7-4-11 16,0 4-8-16,13 0 8 0,-6-4-6 15,12 4-22-15,-6 0 31 16,7 0-27-16,6 4 14 0,-7-1-5 15,8-3 3-15,-8 8-16 16,7-5 16-16,-6 1-9 0,-1 0 10 16,1-8 2-16,6 4 4 0,-6-8-10 15,-1 1-9-15,1-8 15 16,6 0-18-16,0-3-5 0,0-1 21 16,7 1 0-16,0-8 5 0,-1 4-25 15,1-4 29-15,0 7-10 16,-7-7-11-16,7 8 12 15,-7-1-12-15,6 1 28 0,-5 3-31 16,-8-4 19-16,7 4-22 0,-6-3 18 16,-1-1-7-16,1 1 10 0,0-1-12 15,-1-3-9-15,1 0 28 16,-7-4-22-16,0 0 22 0,0 0-22 16,-7 0 19-16,7-3-7 0,0-1-4 15,0 0-10-15,7 1 26 16,-1-4-12-16,1 3-4 0,-1 0-8 15,1-3-12-15,-7 0 29 0,0 7-23 16,0-8 28-16,0 5-29 16,-7-4 19-16,-6 3-1 15,-33-7 5-15,53 7 1 0,-14 1-22 16,7-8 29-16,-6 11-27 0,-1-11 11 16,1 3-8-16,6 1 11 15,6 0-14-15,1 0 20 0,6-1-5 16,0 1 3-16,7 0-5 0,-7-1-15 15,13 5 21-15,-6-8-22 16,0 7 27-16,-1 1-16 0,-6-1 10 16,7 0-26-16,0-3 31 0,0 7-18 15,-1-7 17-15,1-4-7 16,6 0-1-16,-6 0-9 16,6 0 1-16,7 0 18 0,-7-4-13 15,1 0 2-15,6 1 10 0,-1-1-32 16,1 0 39-16,0 1-23 15,-13-1 7-15,6 0-6 0,-13 1-10 16,7-1 22-16,0-7-9 0,-1 3 3 16,8-3-24-16,-8 4 35 15,8-8-14-15,-1 4 9 0,0-4-26 16,1 4 37-16,-8-7-35 0,1 10 25 16,0 1-13-16,-7-4-2 15,0 3 5-15,0-6-15 0,7 3 34 16,-7-4-34-16,0 0 19 15,7 4-4-15,-7-4 12 0,7 4-26 16,-7-4 26-16,0 4-25 0,0-4 17 16,7-3-11-16,0 3 14 15,-7-3-3-15,6 3 10 0,1 0-30 16,0 4 11-16,-7 0-1 0,7 0 24 16,-1 0-26-16,-5 0 16 15,-1 0-8-15,0 0-7 0,0-4-5 16,0 0 28-16,7 0-24 0,-7-3 8 15,0-1 0-15,0-3-11 16,0 11 25-16,1-4-14 16,5-3 5-16,-6-1-16 0,0 1 23 15,-6-1-25-15,6-7 29 0,0 8-28 16,0-8 21-16,-6-3 6 16,6-5-37-16,0 1 34 0,0-4-19 15,1 0 17-15,-1 0-22 0,-7 0 12 16,14 0 0-16,-13 4-8 15,6 4 18-15,-7-5-14 0,7 5 7 16,-6-4-13-16,6 3 18 0,0-7-24 16,7 4 34-16,-13-4-18 15,12-4 9-15,1 1-52 16,0-1 8-16,-20 0 7 0,19-3 15 16,8 3 7-16,-1 1 13 0,0-1-12 15,7 0-10-15,-7 1 30 16,1-1-29-16,-8-3 14 0,14 3 7 15,-6-3-11-15,-1-4 23 0,7-4-19 16,-7 0 7-16,7-3-23 16,0-1 22-16,0 1-16 0,6-4 17 15,-6 4-11-15,6-1 18 0,1 8-5 16,-7 4-18-16,-7 3 20 16,0 0-11-16,-13 8 14 0,-6 4-20 15,-1 3 9-15,-52 26 9 16,53-33-16-16,-53 33 16 0,59-34-38 0,-59 34 34 15,46-29 2-15,-46 29 1 16,53-30-33-16,-53 30 41 16,46-40-45-16,-46 40 34 0,59-49-23 15,-7 13 36-15,1-9-31 0,-14 12 31 16,7 3-30-16,0 1 9 16,0 3 0-16,-46 26 4 0,66-30-10 15,-20 12 2-15,-46 18 4 0,46-22-16 16,-46 22 29-16,53-22-22 15,-53 22 17-15,46-15-11 0,-46 15 29 16,0 0-22-16,39-19-4 0,-39 19 19 16,46-33-42-16,-46 33 30 15,66-48-24-15,-7 7 25 16,-6 1-1-16,-1-1-24 0,1 4 35 16,-1 11-8-16,-12 4-4 0,-40 22-35 15,46-22 33-15,-46 22 0 16,0 0 2-16,0 0-21 0,0 0 27 15,46-22-16-15,-46 22 9 0,0 0 0 16,0 0-12-16,0 0 22 16,0 0-10-16,0 0 3 0,0 0-24 15,0 0 25-15,0 0-15 0,0 0-10 16,0 0 16-16,0 0 0 16,0 0 25-16,46-37-34 15,-46 37-2-15,0 0 11 0,0 0-7 16,0 0 20-16,0 0-36 0,0 0 19 15,0 0-21-15,0 0 25 16,0 0 3-16,0 0 12 0,0 0-38 16,0 0 33-16,-53 33-20 0,7 0 5 15,0 4 15-15,-13 0-31 16,6 0 34-16,1-3-29 0,-7 2 41 16,0-2-28-16,-1-1 6 0,8-3-33 15,6-5 55-15,46-25-47 0,-53 26 33 16,53-26-35-16,0 0 63 15,0 0-71-15,0 0 36 16,-46 19 1-16,46-19 17 0,0 0-35 16,0 0 32-16,0 0-42 0,0 0 40 15,0 0-24-15,0 0 30 16,0 0-27-16,0 0 19 0,0 0-18 16,0 0 30-16,0 0-83 0,0 0 24 15,0 0 11-15,33-52 0 16,-33 52-45-16,40-55 26 0,-1 7-2 15,-6 7 22-15,-33 41 8 0,33-41 12 16,-33 41-6-16,0 0 6 16,0 0-24-16,0 0 17 15,0 0 0-15,0 0-7 0,0 0-8 16,0 0 32-16,46-22-17 0,-46 22 16 16,0 0 7-16,0 0-22 15,39 26-5-15,-39-26 11 0,0 0 11 16,46 33 6-16,-46-33-23 0,46 19 2 15,-46-19-3-15,53 11 39 16,-53-11-29-16,46 0-12 0,-46 0 20 16,52-15 11-16,-52 15-12 0,0 0-19 15,46-30 6-15,-46 30 22 16,0 0 7-16,0 0 6 16,0 0-32-16,0 0 19 0,0 0-2 15,0 0 1-15,0 0-18 0,0 0-3 16,0 0 11-16,0 0-37 15,0 0 46-15,0 0-33 0,0 0 18 16,0 0 17-16,0 0-4 0,0 0 6 16,0 0-12-16,0 0 34 15,0 0-21-15,0 0 7 0,0 0 15 16,0 0-38-16,0 0 21 0,0 0-21 16,0 0 5-16,46-37-27 15,-46 37 5-15,0 0 6 0,0 0-8 16,46-40 17-16,-46 40-26 15,0 0 45-15,40-45-45 0,-40 45 36 16,0 0-14-16,0 0 0 16,0 0 5-16,0 0-1 0,0 0-16 15,0 0 7-15,0 0 16 0,0 0-32 16,0 0 33-16,0 0-19 16,0 0 23-16,0 0-23 0,0 0 18 15,0 0-7-15,0 0-26 0,0 0 41 16,0 0-44-16,0 0 31 15,0 0-6-15,0 0 7 0,0 0-7 16,0 0 9-16,0 0-30 16,0 0 10-16,0 0 36 0,0 0-22 15,0 0-9-15,0 0-21 0,0 0 40 16,0 0-44-16,0 0 31 16,0 0 0-16,0 0-3 0,0 0 6 15,0 0-30-15,-53 37 53 0,7-3-33 16,46-34 22-16,-59 40-30 15,13-3 19-15,46-37-10 0,-59 52-10 16,59-52 33-16,-59 48-38 0,59-48 35 16,-46 44-26-16,46-44 20 15,0 0-19-15,-33 48 34 16,33-48-49-16,0 0 54 0,-26 48-43 16,26-48 20-16,0 0-27 0,0 0 30 15,0 0-4-15,0 0-4 16,0 0-9-16,0 0 24 0,0 0-40 15,0 0 25-15,0 0 4 0,0 0 3 16,0 0-5-16,0 0-51 16,0 0 34-16,0 0-12 0,0 0 43 15,0 0-44-15,0 0 53 0,0 0-37 16,0 0 5-16,0 0 18 16,0 0-36-16,0 0 31 0,0 0-27 15,0 0 23-15,0 0-26 16,0 0 30-16,0 0-1 0,0 0-2 15,0 0-13-15,0 0 24 16,0 0-3-16,0 0-16 0,0 0 17 16,46-37-40-16,-46 37 0 0,0 0-3 15,52-44 18-15,-52 44-19 16,46-48-10-16,-46 48 16 0,53-48 20 16,-53 48 1-16,46-44-10 0,-46 44-6 15,0 0 17-15,39-45-16 16,-39 45 20-16,0 0 3 0,0 0-3 15,0 0-17-15,0 0-3 0,0 0 25 16,0 0 0-16,0 0-23 16,0 0 24-16,0 0-17 0,0 0 19 15,0 0 7-15,0 0-24 16,0 0 23-16,0 0-19 0,0 0 12 16,0 0-1-16,0 0-20 15,0 0 19-15,0 0 11 0,0 0 6 16,0 0-8-16,0 0-81 0,0 0 26 15,0 0 41-15,0 0 0 16,7-44-4-16,-7 44-28 0,0 0 20 16,0 0 14-16,-46-4 12 0,0 8-22 15,0 7-3-15,0 0 6 16,0 4-4-16,-7 4 23 0,7-1-11 16,0-3-3-16,0-4-9 15,0 0-1-15,7-7-5 0,39-4 27 16,-46 7 11-16,46-7-12 15,-46 4-16-15,46-4 1 0,0 0 6 16,0 0 28-16,0 0 13 0,0 0-29 16,0 0-19-16,0 0 12 15,0 0-21-15,0 0 14 0,0 0 3 16,0 0 22-16,0 0-55 0,0 0 2 16,0 0 19-16,0 0 14 15,0 0-18-15,0 0-6 0,0 0 13 16,0 0 16-16,0 0 19 15,0 0-36-15,46-8 11 0,0 1-17 16,-46 7 13-16,65-15 28 16,-19 4-34-16,7-4-1 0,0-3 4 15,-1-4 3-15,-12 7 25 0,-40 15-17 16,59-19-31-16,-59 19 28 16,39-22-5-16,-39 22-7 0,0 0 4 15,0 0 13-15,0 0-26 0,0 0 8 16,0 0 20-16,0 0-2 15,0 0-13-15,0 0-19 0,0 0 25 16,0 0 0-16,0 0 17 0,0 0-14 16,0 0-18-16,0 0 6 15,0 0 26-15,0 0 12 16,0 0-14-16,0 0-18 0,0 0-18 16,0 0 99-16,0 0-14 0,0 0-56 15,0 0 19-15,-20 59-44 16,1-14 10-16,19-45-8 0,-27 48 20 15,8-4-8-15,-8-7 4 0,27-37-127 16,-32 44-99-16,12-3-81 16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21.0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4540 519 878 0,'0'0'133'15,"0"0"46"-15,0 0 8 16,0 0-55-16,0-30-55 0,0 30-33 16,0 0-21-16,-7-30-10 15,7 30 57-15,0 0 22 0,-19-33 2 16,19 33-36-16,-20-26-16 15,20 26-26-15,-20-29 7 16,20 29-32-16,-26-30 11 16,26 30 21-16,-33-29-11 0,33 29-4 15,-33-26-13-15,0 7 21 16,33 19-16-16,-39-14-7 0,6-1 7 16,-6 4 10-16,6 0 2 15,0 0-21-15,33 11-2 0,-40-15 3 16,1 0 5-16,0 4 24 15,6 0-28-15,0 0 18 0,-7 0 6 16,8 0-37-16,-1-4 38 16,-7 4-23-16,7-4-4 0,-6 8 27 15,6-5-32-15,0 5 59 16,7-4-35-16,26 11 57 16,-39-11-41-16,6 3 14 0,33 8-15 15,-46-11-19-15,13 4-6 16,7 3 14-16,26 4 0 0,-46-7-14 15,13 7-9-15,33 0 22 16,-41 4-10-16,8-1-17 16,1 1 20-16,-1 3 16 0,0 1-22 15,0-5-15-15,0 1 31 16,0 4-5-16,33-8-7 0,-39 3-12 16,13 5 14-16,26-8-6 15,-40 7-6-15,40-7 3 16,-33 4 9-16,33-4-6 0,-39 7-9 15,39-7 17-15,-40 15 4 16,8 0-12-16,32-15-10 0,-46 14 18 16,13 1 2-16,-7-4-10 15,14-7 0-15,-7 3 8 0,0 1 0 16,0-5-23-16,1 1 25 16,-1 4-6-16,0-8 0 0,0 3-16 15,-6-3 30-15,12 4-18 16,-12-8-12-16,39 4 14 15,-53 4 13-15,14-8-29 0,-1 4 20 16,1 0 7-16,0 0-20 16,-1 0 1-16,40 0 23 15,-52-3-17-15,6-5-17 0,46 8 26 16,-46-7 3-16,6-1-25 16,7 1 1-16,33 7 22 0,-39-11-3 15,6 0-19-15,33 11 12 16,-33-8 11-16,33 8-4 0,-39-7-25 15,6 3 18-15,33 4 12 16,-40-7-5-16,14 3-22 0,26 4 24 16,-39-7 5-16,6 0-18 15,33 7-18-15,-33-8 29 16,33 8 3-16,-39-7-2 0,39 7-22 16,-40-8 24-16,40 8-10 15,-39 0-4-15,39 0-12 0,-40-3 7 16,7 3 27-16,33 0-18 15,-39 0-4-15,39 0 1 0,-39 0 13 16,39 0-4-16,-33-4-22 16,33 4 16-16,-33 0 7 0,33 0 0 15,-33-7-18-15,33 7 16 16,-33 0 5-16,33 0-10 16,-39-8-3-16,39 8 6 15,-34-4 4-15,34 4-14 0,-33-3 7 16,33 3-10-16,-33-4 25 15,33 4-22-15,-33-4-5 0,33 4 16 16,-39 0 11-16,39 0-15 16,-40-7-11-16,40 7 18 0,-32 0-2 15,32 0-9-15,0 0-5 16,-33-4 19-16,33 4-10 0,0 0 2 16,0 0-16-16,-33 0 17 15,33 0 3-15,-33 4-10 0,33-4-10 16,-39 11 24-16,39-11-10 15,-33 7-13-15,0 5 15 16,33-12 16-16,-40 14-12 0,14-3-19 16,26-11 25-16,-46 15-9 15,46-15-21-15,-46 19 20 0,7-5 10 16,39-14-12-16,-46 19-9 16,46-19 16-16,-40 18-2 0,40-18-18 15,-39 26 13-15,39-26 5 16,-40 30-5-16,40-30-5 0,0 0-5 15,-46 37 24-15,46-37-14 16,0 0-7-16,-39 44 10 16,13-3 8-16,26-41-31 15,-33 40 30-15,13 1-2 0,20-41-18 16,-26 44-4-16,6-3 29 16,20-41-18-16,-20 44-12 0,20-44 24 15,-19 56-9-15,19-56 9 16,-20 55-2-16,20-55-5 0,-20 59-13 15,20-59 5-15,-13 56 16 16,13-56-20-16,-20 55 1 0,14-11 22 16,6-44 1-16,-13 48-17 15,6-11 8-15,7-37 28 16,-6 45-20-16,6-45-9 0,0 44 21 16,0-44-4-16,6 43-8 15,-6-43 11-15,13 45 14 0,-13-45-13 16,27 44-25-16,-8-11 13 15,-19-33-5-15,20 30-13 0,-20-30 11 16,0 0-2-16,20 29-13 16,-20-29 0-16,0 0 23 0,26 30-14 15,-26-30-12-15,0 0 17 16,20 33 0-16,-20-33-5 0,19 34-6 16,-19-34 11-16,14 36 4 15,-1-6-24-15,-13-30 18 0,13 37 7 16,-7-4-23-16,-6-33 15 15,14 41 23-15,-8-8-32 16,1-3 10-16,-7-30 9 16,13 37-12-16,-7-4-14 0,1-4 19 15,-7-29 4-15,13 37-12 16,7-3 3-16,0-9 36 0,6-6-18 16,0-1 0-16,14 1-3 15,12-4-9-15,1-1 14 0,-1 1-31 16,1 0 15-16,-7 3-14 15,-7-3 20-15,1 0-6 0,-14-4-4 16,0-3 4-16,-26-8-15 16,27 18 3-16,-27-18 11 0,26 15-3 15,-26-15 4-15,26 18 1 16,-6 1 2-16,-20-19-4 16,33 11 0-16,0-4-14 0,-7-3 3 15,13 0 21-15,-12-4-21 16,12 3-1-16,-6 1 14 0,7 0 5 15,0-4-16-15,-7 0 0 16,6 3 13-16,-6 1-7 0,0 0-10 16,-7-1 10-16,0 1 7 0,-26-4-7 15,27 4-11-15,-1 0 24 16,-26-4-13-16,26 7-8 0,0-3 18 16,1-4-13-16,-1 0-2 15,7-4 15-15,6-3-10 16,1-8-22-16,-1-4 10 0,7-3-7 15,0-4-2-15,0 4 11 16,0 4 10-16,-6-5 5 0,-8 5-14 16,1-1 3-16,-33 19 6 15,33-14 0-15,-33 14-5 0,0 0-3 16,33-8 17-16,-33 8-19 16,33 8 12-16,0-1 8 0,-7 0-8 15,-26-7-8-15,39 12 6 16,-6-1 9-16,7-8-12 15,-1 1-7-15,1 0 7 0,-1-8 12 16,14-3-9-16,-7-1-9 16,0-3 5-16,13 0 13 0,-13-4-5 15,0 4-15-15,0-7 18 16,0 3-7-16,0-3 6 0,-7 3-18 16,1 4 16-16,-8-4-2 15,1 7-2-15,0 1 2 0,-7 0-2 16,1-1-9-16,-1 1 9 0,0 0-6 15,7-1 11-15,0 4-5 16,0 1-8-16,0-5 8 0,6 1-12 16,1 3 12-16,-8 4 13 15,8 0-13-15,-6 0 12 16,5-3-22-16,1-1-2 0,-1-4 4 16,7 1 13-16,0 3 3 15,-7-3 4-15,1-4-12 0,6-4-3 16,0-3-8-16,-7-4 11 15,1 7 9-15,-7-4-4 0,-1 1-9 16,-5 3-6-16,-27 15 13 0,39-26 5 16,-39 26-4-16,40-18-7 15,-8 3 5-15,-32 15-21 0,27-19 24 16,-27 19 9-16,33-18-14 16,-33 18-12-16,32-19 7 15,1-3 14-15,-33 22-6 0,33-33 8 16,-33 33-9-16,40-44-2 15,-1 7-14-15,-13 0 24 0,1 0-5 16,-8 0-5-16,1-4 0 16,0 1-6-16,-1-8 8 0,1-3 6 15,-7 3-4-15,-6-4-1 0,-7 8 2 16,0-4-14-16,0 7 1 16,-7 4 8-16,7 37 13 0,-6-40-10 15,6 40 5-15,-7-45-8 16,7 45-9-16,-13-44 2 15,13 44 7-15,-7-37 11 0,7 37 9 16,0 0 1-16,0 0-5 16,0 0-6-16,0 0 20 0,0 0-14 15,-6-33-9-15,6 33-3 16,0 0-16-16,0 0 12 0,0 0 9 16,0 0-52-16,0 0 1 0,0 0-20 15,-20-37-18-15,20 37-22 16,0 0-26-16,0 0-29 0,-26-48-92 15,26 48-137-15,-26-48-136 16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24.6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0 107 782 0,'0'0'79'16,"0"0"1"-16,0 0-42 0,0 0-27 15,7-37 22-15,-7 37 4 16,0 0 8-16,0 0 16 0,0-36 52 16,0 36-14-16,0 0-17 15,0 0 6-15,0 0 29 16,0 0-6-16,0-34 4 15,0 34-12-15,0 0 9 0,0 0-36 16,0 0-29-16,0 0 56 16,0 0 31-16,0 0 4 15,13 37-54-15,0 15-19 0,-6 3 5 16,6 16-5-16,0 2 13 16,0 5-1-16,0 15-12 0,7 11 11 15,0-1-28-15,-1 4-12 16,-5 4-21-16,5-4-4 0,-6 1 7 15,1-12-6-15,-1-8-7 16,0-5-2-16,0-6-8 16,7-3-1-16,0-11 6 15,-6-4 0-15,5-7 17 0,1-12-12 16,-20-40 0-16,20 45-5 16,-20-45 8-16,0 0-11 0,13 37 11 15,-13-37-8-15,0 0 29 16,0 0 25-16,0 0-19 15,0 0-3-15,0 0-18 0,0 0-6 16,0 0 1-16,0 0-17 16,-33-48 8-16,13 7-38 0,1 0-6 15,5 8-10-15,-6 0 8 16,20 33 7-16,-27-48 5 16,8 11 4-16,19 37 7 15,-27-37 8-15,27 37 1 0,-19-41 7 16,19 41-10-16,0 0 6 15,0 0 3-15,0 0 19 0,0 0-6 16,0 0 2-16,0 0-1 16,0 0-6-16,-27-44 13 0,27 44-16 15,0 0 0-15,0 0-3 16,0 0-3-16,0 0 9 16,0 0 0-16,0 0 3 0,0 0-8 15,0 0 5-15,0 0 9 16,0 0-9-16,0 0 9 0,0 0-9 15,0 0 3-15,0 0-3 16,0 0 0-16,0 0-3 16,0 0 7-16,0 0-4 15,0 0-5-15,0 0 16 0,-19-41-22 16,19 41 1-16,0 0 10 16,0 0 3-16,0 0 13 0,0 0-12 15,0 0 3-15,0 0-7 16,0 0-11-16,0 0 3 0,0 0 15 15,0 0-18-15,0 0 11 16,0 0-4-16,0 0 8 16,26 48 3-16,0-11 8 0,-26-37-2 15,27 48-6-15,-27-48 2 16,32 48 3-16,-32-48-1 16,27 41 4-16,-27-41-6 0,0 0-9 15,40 41-8-15,-40-41 4 16,0 0 4-16,26 40 0 15,-26-40 3-15,0 0-12 0,0 0 9 16,0 0-4-16,0 0 16 16,0 0-9-16,0 0 1 0,0 0-1 15,0 0-3-15,0 0-3 16,0 0-2-16,20 33 11 0,-20-33 10 16,0 0-12-1,0 0-4-15,0 0 0 0,0 0 0 16,20 41 0-16,-20-41 0 15,0 0 0-15,0 0-4 0,0 0 11 16,0 0 41-16,0 0 17 16,0 0-2-16,0 0-13 0,0 0-26 15,0 0-14-15,0 0 6 16,0 0-7-16,20-52-7 16,-7 8 0-16,0 7-7 0,-7 0 2 15,8 0 0-15,-14 37-2 16,26-44 11-16,-6 7-9 15,-20 37 8-15,19-48-2 0,-6 15 4 16,-13 33-7-16,20-46-3 16,-20 46 3-16,13-44-4 15,-13 44-7-15,7-37 11 0,-7 37-8 16,0 0-1-16,0 0-1 16,0 0 2-16,0 0-9 0,0 0 10 15,0 0 2-15,0 0-5 16,0 0 18-16,0 0-14 0,0 0 2 15,0 0 1-15,0 0-5 16,0 0 8-16,0 0 0 16,0 0-5-16,0 0 5 15,0 0 0-15,0 0 0 0,0 0 0 16,0 0-6-16,0 0 1 16,-7 37-4-16,7-37 6 0,-19 41 6 15,19-41-3-15,-20 49 8 16,20-49-2-16,-13 48-10 15,13-48 4-15,-13 44 2 0,13-44-6 16,-14 37 4-16,14-37-4 16,0 0-2-16,-13 41 1 0,13-41 0 15,0 0 5-15,0 0 4 16,0 0 4-16,0 0 1 16,0 0-2-16,0 0-7 15,0 0 9-15,0 0-12 0,0 0-1 16,0 0 4-16,0 0 0 15,0 0-11-15,0 0 11 0,0 0 0 16,0 0 5-16,0 0 4 16,0 0-2-16,0 0-7 0,0 0 3 15,0 0-6-15,0 0 3 16,0 0 4-16,-46-4-2 16,46 4-5-16,-39-15-7 0,39 15 0 15,0 0-10-15,-40-22 4 16,40 22 19-16,-46-22-3 15,46 22 0-15,0 0 0 0,-40-19 0 16,40 19 0-16,0 0 7 16,0 0-3-16,0 0-8 15,-39-29 4-15,39 29-5 0,0 0 5 16,-33-33-18-16,33 33 11 16,-46-23 3-16,46 23-6 0,0 0 21 15,-40-23-11-15,40 23 2 16,0 0-2-16,0 0-4 0,-46-18 4 15,46 18 0-15,0 0-10 16,0 0 10-16,0 0-10 16,0 0 6-16,0 0 17 15,0 0-13-15,0 0 0 0,0 0-3 16,0 0 3-16,0 0 0 16,0 0-3-16,0 0 3 0,0 0-9 15,0 0 5-15,0 0-7 16,0 0 4-16,0 0 4 15,0 0 3-15,0 0 2 0,0 0-10 16,0 0-4-16,0 0 12 16,0 0 0-16,0 0-4 0,40 45 6 15,-40-45-2-15,39 41 4 16,-39-41-4-16,33 37 4 16,-33-37 2-16,26 37 0 15,-26-37-6-15,0 0 0 0,27 40-3 16,-27-40 6-16,0 0-3 15,19 45 3-15,-19-45-11 0,0 0 5 16,27 40-14-16,-27-40 17 16,0 0 0-16,0 0 12 0,0 0-8 15,13 37-4-15,-13-37 7 16,0 0-7-16,0 0 0 16,0 0 4-16,0 0-12 0,0 0 1 15,20 41 1-15,-20-41 2 16,0 0 7-16,0 0 7 0,0 0-1 15,0 0-1-15,0 0-1 16,0 0 0-16,0 0-1 16,0 0 9-16,0 0 32 15,0 0-36-15,0 0 1 0,0 0-12 16,40-37 3-16,-40 37 5 16,26-41-4-16,-26 41-4 0,26-44 0 15,-12 7 7-15,-14 37-7 16,26-41 0-16,-26 41 0 0,26-44-3 15,-26 44-5-15,26-44-10 16,-26 44-11-16,27-34 15 16,-27 34-9-16,0 0 3 0,26-41-10 15,-26 41-19-15,0 0-2 16,26-41 12-16,-26 41 4 16,0 0-13-16,0 0-11 0,0 0 12 15,0 0 14-15,0 0-26 16,0 0-16-16,0 0-19 15,0 0-84-15,0 0-182 0,0 0-284 16,0 0-115-16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25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3332 425 1223 0,'0'0'213'0,"0"0"-33"15,0 0-44-15,0 0-64 0,0 0 134 16,0 0-40 0,0 0-26-16,0 48-24 0,6-4-34 15,1-3 13-15,-1-1-21 16,-6-40 6-16,-6 52 25 0,-1-8-6 15,-12-3-47-15,19-41-26 16,-40 52-11-16,-6-8-15 16,7-14-3-16,-7-8-59 0,0 0-105 15,-7-7-193-15,1-4-228 16,-1-7-35-16,7-1 30 16</inkml:trace>
  <inkml:trace contextRef="#ctx0" brushRef="#br0" timeOffset="829">2701 602 1228 0,'0'0'324'15,"0"0"-7"-15,0 0-56 16,0 0-74-16,0 0-41 16,-46 15-61-16,46-15-53 0,0 0-20 15,0 0-24-15,0 0-86 16,-46-41-52-16,46 41-27 16,-20-66-39-16,20 3 64 0,13 4 67 15,7 11 43-15,-20 48-24 16,39-48 60-16,-39 48-36 15,46-26 38-15,-46 26 26 0,46 4-12 16,-46-4 58-16,0 0-32 16,40 44 23-16,-40-44 33 0,20 48 3 15,-20-48-16 1,0 44-28-16,0-44-21 0,0 0 0 16,-27 48 18-16,27-48-3 15,0 0-24-15,-59 41-17 0,13-19 11 16,0-11-12-16,46-11 3 15,-72 0 8-15,19 0-6 16,53 0-17-16,-59-7 25 0,59 7-19 16,-52-19 9-16,52 19 7 15,0 0-40-15,0 0 23 16,0 0-29-16,-46-37 27 0,46 37 9 16,0 0-3-16,0 0-15 15,0 0 4-15,0 0-13 0,0 0 26 16,0 0-2-16,0 0-25 15,0 0 11-15,0 0 11 16,0 0 24-16,0 0 58 16,0 0-48-16,0 0 14 0,0 0-3 15,-27 56 15-15,27-56 1 16,0 0-21-16,-39 55-19 16,39-55-8-16,0 0-4 0,-66 52 9 15,66-52 61-15,0 0 13 16,-59 29 5-16,59-29-46 15,0 0-29-15,0 0-4 0,-33-51 1 16,20-5-23-16,6-7 4 16,7 1 0-16,7-1-12 0,0 4 3 15,6 3 12 1,-7 8 19-16,7 8 1 0,-13 40 9 16,7-41-11-16,-7 41 10 15,0 0-9-15,0-37 2 0,0 37-21 16,0 0-24-16,0 0-37 15,0 0-64-15,0 0-126 16,0 0-243-16,0 0-263 0</inkml:trace>
  <inkml:trace contextRef="#ctx0" brushRef="#br0" timeOffset="1042">2727 0 2292 0,'0'0'289'15,"0"0"-53"-15,0 0-55 0,0 0-83 16,20 29-37-16,-20-29-25 16,0 0-30-16,0 0-32 0,0 0-127 15,0 0-74-15,0 0-236 16,-13 45-281-16</inkml:trace>
  <inkml:trace contextRef="#ctx0" brushRef="#br0" timeOffset="1608">1768 391 1209 0,'0'0'120'15,"0"0"80"-15,0 0 6 16,0 0-57-16,0 0-38 0,0 0-50 16,0 60-54-16,0-60 22 15,0 0-11-15,0 0-11 16,13 51-7-16,-13-51 10 0,0 0-10 15,0 0-14-15,0 0 2 16,0 0 21-16,0 0-2 0,0 0-54 16,-59 4-29-16,59-4-18 15,-46-30 25-15,46 30 29 16,-40-44 40-16,40 44 66 16,0 0-13-16,0 0-44 0,-26-41-9 15,26 41 18-15,0 0 50 16,0 0 64-16,0 0-25 0,-59 23 25 15,13 2-1-15,-7 5-22 16,-6-4-51-16,-7 3-3 16,-19-3-13-16,-7-4 2 0,-20-7-9 15,-6 0 22-15,-7-4 47 16,7-7-27-16,0-8-37 0,13-7-10 16,-1-7 28-16,21-5 8 15,0-2-10-15,12-5-3 16,21 8-14-16,52 22 4 15,-53-26-25-15,53 26-18 0,0 0 7 16,0 0-56-16,0 0-111 16,0 0-116-16,0 0-157 15,0 0-181-15,0 0-77 0</inkml:trace>
  <inkml:trace contextRef="#ctx0" brushRef="#br0" timeOffset="1785">302 1038 1692 0,'73'44'364'0,"-8"-14"-53"0,1-12-92 16,6-14-87-16,-6-11-72 16,6-4-23-16,-13-4-84 15,1-11-226-15,-14-11-394 0,-7-11-216 16</inkml:trace>
  <inkml:trace contextRef="#ctx0" brushRef="#br0" timeOffset="1984">480 236 2783 0,'0'0'183'0,"0"0"54"16,66-11-79-16,12-4-84 0,8 4-55 16,6-7-160-16,-7 7-268 15,-6-4-404-15,-13 4-191 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33.0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0 129 868 0,'53'-44'94'0,"-1"18"-49"16,-6 7-13-16,-6 8-27 16,-40 11 2-16,52-3 2 0,-52 3 24 15,0 0-30-15,0 0 12 16,0 0-32-16,0 0 17 0,40-8 57 15,-40 8 80-15,0 0 24 16,0 0-58-16,0 0-46 16,0 0-21-16,0 0-8 0,0 0 6 15,0 0-8-15,0 0-26 16,-46 4-23-16,46-4 14 16,0 0 41-16,-53-4-12 15,53 4-8-15,0 0-6 0,0 0-2 16,0 0 87-16,0 0 29 15,0 0-35-15,0 0-25 16,0 0-44-16,0 0-6 0,0 0 4 16,0 0-4-16,0 0 1 15,0 0 7-15,0 0 33 0,46-3-8 16,0-1-8-16,0 4-26 16,0 0-5-16,7-4-4 15,-7 0 26-15,-46 4 3 0,52-3-29 16,-52 3 22-1,0 0 19-15,46 0 8 0,-46 0 14 16,0 0-16-16,0 0-44 16,0 0-13-16,0 0-50 0,0 0 3 15,0 0-18-15,-39 3 13 16,39-3-11-16,-66 8 34 16,20-1 14-16,0-3 27 0,13 0-15 15,33-4-9-15,-46 3 35 16,46-3-5-16,0 0-5 15,-39 4 5-15,39-4-33 0,0 0-48 16,0 0-57-16,0 0-119 16,0 0-153-16,0 0-200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3:25.9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280 0 891 0,'0'0'364'16,"0"0"-47"-16,0 0-26 15,0 0-54-15,0 0-17 0,0 0-20 16,0 0-8-16,40 10-16 15,11-4-24-15,12 1-2 16,22-1-36-16,12-3-15 0,6 7-26 16,11 0-11-16,6-1-8 15,11 4-20-15,6 0-6 0,-5 0-7 16,-7 3-7-16,1 0-1 16,-18 0-11-16,-5-3-2 0,-18-4 3 15,-16 1 7-15,-6-4-4 16,-12-2-6-16,-5-1 0 15,-6 0 0-15,-12-3-4 0,6 0 1 16,-5 0 3-16,-1 0-3 16,-5-3 7-16,-23 3 3 0,29-3 0 15,-29 3-7-15,0 0 0 16,28-4 3-16,-28 4 2 0,0 0-8 16,0 0 3-16,0 0-3 15,0 0 6-15,0 0 1 16,0 0-4-16,0 0-5 0,0 0-31 15,0 0-69-15,0 0-64 16,0 0-105-16,0 0-111 0,0 0-155 16,0 0-136-16,0 0 80 15</inkml:trace>
  <inkml:trace contextRef="#ctx0" brushRef="#br0" timeOffset="552">69 469 447 0,'0'0'146'0,"-40"-13"21"16,40 13 73-16,0 0-1 15,0 0-24-15,0 0-11 0,0 0-26 16,0 0-35-16,0 0-17 16,0 0-24-16,-29-19-6 0,29 19 4 15,0 0-3-15,0 0 25 16,0 0 18-16,51 3 17 0,18 3 13 15,34 4-7-15,16 3-20 16,24 0-5-16,5 3-13 16,7 0-5-16,-1-4-8 0,-12 4 0 15,7 1-16-15,-18-5-17 16,-6 1-9-16,-5 0-7 16,-11-3 3-16,-12 2-9 0,-6-5 5 15,-11 3-15-15,-6-4 8 16,-11-3-12-16,-6 0-18 0,-11 1 1 15,-12-1-13-15,-34-3-4 16,34 0-4-16,-34 0 3 0,0 0-1 16,0 0-7-16,0 0-6 15,34 3-13-15,-34-3-96 0,0 0-105 16,0 0-105-16,0 0-79 16,0 0-140-16,0 0-298 0,0 0-143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9:59.1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0 266 738 0,'53'-4'145'16,"6"4"77"-16,0 4-16 0,0 4-27 15,7 3 28-15,6 0-60 16,-13-4-35-16,1 4-56 15,-21-3-7-15,0-1-27 16,-39-7-6-16,33 7-10 0,-33-7-6 16,0 0-6-16,0 0 22 15,0 0-20-15,0 0-232 0,33-3-241 16,-33 3-140-16</inkml:trace>
  <inkml:trace contextRef="#ctx0" brushRef="#br0" timeOffset="416">460 111 882 0,'0'0'136'0,"0"0"0"16,0 0-3-16,0 0-39 15,0 0-4-15,0 0 58 0,0 0-8 16,0 0-30-16,0 0-30 16,0 0-14-16,0 0 29 15,0 0-13-15,0 0-3 0,0 0 50 16,0 0-44-16,-33 33-45 15,1-3 0-15,-8 3-4 16,20 4-16-16,-6-4-4 0,0 0-6 16,0-3-5-16,26-30-5 15,-27 33 5-15,27-33-15 0,0 0 18 16,-33 34-28-16,33-34-43 16,0 0-92-16,0 0-115 0,0 0-116 15,-19 33-69 1,19-33-26-16</inkml:trace>
  <inkml:trace contextRef="#ctx0" brushRef="#br0" timeOffset="799">197 0 908 0,'0'0'196'0,"0"0"42"0,0 0 4 15,0 0-3-15,0 0-28 16,0 37-18-16,20-4-13 16,-13 8-37-16,6 0 8 15,7-1-37-15,6 1 0 0,0 0-20 16,7-5-25-16,0 1 8 15,0-3-20-15,0-5-27 0,-7-7-18 16,-26-22-2-16,0 0-10 16,33 26 13-16,-33-26 1 0,0 0-6 15,0 0-16-15,0 0 0 16,0 0 8-16,0 0-14 0,0 0-41 16,0 0-52-16,0 0-50 15,0 0-97-15,0 0-155 16,0 0-218-16,0 0-109 15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35.2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158 36 1866 0,'0'0'180'0,"0"0"16"16,0 0-93-16,0 0-54 15,0 0-14-15,0 0-23 0,0 0-12 16,0 0-42-16,0 0-154 16,0 0-126-16,0 0-96 0,33 30-76 15</inkml:trace>
  <inkml:trace contextRef="#ctx0" brushRef="#br0" timeOffset="1092">230 29 556 0,'0'0'104'16,"0"0"51"-16,0 0 18 16,0 0-88-16,0 0-13 0,-26 11-57 15,26-11 5-15,0 0-36 16,0 0 82-16,0 0 51 0,0 0 4 15,0 0-54-15,0 0-36 16,0 0-31-16,0 0 18 0,0 0 27 16,0 0-14-16,0 0-3 15,0 0 45-15,13-29 0 0,-13 29 43 16,0 0 57-16,0 0-68 16,0 0-61-16,0 0-16 15,-46-8-28-15,-7 12 21 16,7 7-10-16,7 4-11 0,39-15 7 15,-33 29-16-15,33-29-257 16,0 0-277-16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34.9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2000 395 1434 0,'0'0'188'15,"0"0"18"-15,0 0-66 16,0 0 15-16,39 12-51 0,-6 6-18 16,20 0-17-16,-7 1-42 15,6 3-7-15,1 0-20 16,-14 0 12-16,7-3-1 16,-19-4-11-16,-27-15 0 0,0 0 7 15,0 0 7-15,0 0-76 16,0 0-59-16,0 0-8 0,-60-11 28 15,8-12 18-15,-14-2-39 16,14-9-17-16,12-3-6 16,40 37 102-16,-46-62 33 0,20 10 19 15,26 52-13-15,-20-45 20 16,20 45 22-16,0 0-29 0,0 0 27 16,0 0 1-16,0 0-9 15,40-14-20-15,-40 14 26 16,0 0 1-16,0 0 85 0,0 0 0 15,32 44-3-15,-32-44-27 16,-13 41-42-16,13-41-8 16,-46 37 26-16,7-15-4 0,-7-4-22 15,-7-3-18-15,20-8-11 16,-6-10-11-16,0-5 18 0,-7-3 4 16,46 11-22-16,-46-22 0 15,6 0-9-15,40 22-12 0,-52-48 17 16,19 11-29-16,33 37-3 15,-27-37 5-15,27 37 1 16,0 0-24-16,0 0-50 16,0 0 57-16,0 0 22 0,0 0 5 15,0 0-7-15,0 0 21 16,0 0 3-16,27-18 12 0,-27 18-28 16,46 11 16-16,-46-11 3 15,0 0 0-15,0 0 7 16,0 0 13-16,26 44 9 0,-26-44 29 15,0 0-16-15,7 41 0 16,-7-41 16-16,0 0-20 0,-27 33-14 16,27-33-11-16,-39 26-13 15,-1-11 12-15,40-15 5 16,-59 7-23-16,13 0-2 0,0-3 18 16,0 0-13-16,7-8 3 15,-7 4 14-15,6 0-14 16,1-4 7-16,39 4-7 0,-46-7 0 15,46 7 11-15,-53-7-5 16,53 7-6-16,-32-12-6 0,32 12 6 16,0 0-4-16,-40-14 7 15,40 14-3-15,0 0-8 0,-39-15-19 16,39 15-4 0,0 0-2-16,0 0 9 0,0 0 15 15,0 0 16-15,0 0-13 16,0 0-14-16,0 0-1 0,0 0-3 15,0 0 38-15,0 0-1 16,0 0-24-16,0 0-4 0,0 0-6 16,0 0-17-16,0 0-5 15,0 0 22-15,0 0 13 16,0 0 15-16,0 0-10 0,0 0 0 16,39 22-17-16,-6-3 20 15,-33-19 7-15,53 33 14 0,-21-4-21 16,1-3 0-16,-33-26-10 15,0 0 7-15,0 0 30 16,0 0-20-16,20 33-7 0,-20-33 24 16,0 0 2-16,-33 26-6 15,-13-7-3-15,0-8-10 16,0-4-24-16,7-10 17 0,-7-1 9 16,6-11 9-16,40 15-5 15,-52-37-26-15,19 0-87 0,13-7-16 16,7-15 5-16,13 3 44 15,7 1 41-15,-1 7 7 0,1 4 19 16,-7 44-12 0,13-41-18-16,-13 41 3 0,0 0 13 15,0 0 14-15,39 15 10 16,-39-15 4-16,46 40-25 0,-46-40 38 16,27 52-8-16,-1-15 13 15,-26-37-12-15,20 37 40 0,-20-37 12 16,0 0-35-16,0 0 10 15,-60 37-4-15,1-19-28 16,0-7-12-16,0-7 3 0,0-11-6 16,0-8 14-16,0-4-29 15,13 1 23-15,46 18 8 0,-53-30-12 16,53 30-4-16,0 0-10 16,0 0 10-16,0 0-15 15,0 0 7-15,0 0 8 0,-33-40-21 16,33 40-5-16,0 0 8 15,0 0 6-15,40-15 3 16,-40 15 15-16,65 7-27 0,-19 8 1 16,-6 0 28-16,-40-15 31 15,0 0 28-15,39 44 5 0,-19-3 9 16,-20-41-6-16,-7 52 28 16,-12-8-18-16,-8-3-21 0,-12 3-11 15,-1-3-24 1,-6-1-23-16,0-3 13 0,-6-4-11 15,-1-7 8-15,1-4-7 16,6-7-14-16,6-4-75 0,40-11-86 16,-52-14-133-16,52 14-182 15,-40-48-65-15,14-4-1 0</inkml:trace>
  <inkml:trace contextRef="#ctx0" brushRef="#br0" timeOffset="671">28 0 1013 0,'0'0'81'16,"0"0"78"-16,0 0-21 15,0 0-28-15,60 11 18 0,-14 8 11 16,-46-19-100-1,59 40-27-15,-59-40 3 0,46 37-1 16,-46-37-35-16,0 0 18 16,0 0-15-16,0 0 2 0,0 0-23 15,0 0-3-15,0 0 7 16,0 0 3-16,-59 22 59 0,59-22-19 16,-60-18-13-16,60 18 105 15,-59-33 19-15,59 33-14 0,0 0-43 16,0 0-43-16,0 0 4 15,0 0 20-15,0 0 28 0,0 0-4 16,0 0-10 0,-33 74 29-16,14-1 47 0,12 12-19 15,14 12 1-15,6 6-38 16,7 19-25-16,6 7-12 0,13 12-24 16,-6-1-16-16,13-7-201 15,-6-11-274-15,-8-15-276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36.7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8538 477 2091 0,'0'0'207'0,"0"0"-53"0,0 0-73 15,0 0-39-15,0 0 62 16,0 0 99-16,46 26-9 15,0 7-61-15,13 15-47 0,-6 0-34 16,6 4-31-16,-13-1-12 16,0-2 4-16,-13-1-90 0,-7-3-165 15,-13-1-117-15,-13 0-212 16,0-44-209-16</inkml:trace>
  <inkml:trace contextRef="#ctx0" brushRef="#br0" timeOffset="679">8367 732 1318 0,'0'0'202'0,"0"0"-22"15,0 0-55-15,0 0-18 0,0 0-21 16,7 56-29-1,-7-56-34-15,-7 48-23 0,7-48 21 16,-13 48 13-16,13-48-42 16,0 0-57-16,-59 37-23 0,7-15 16 15,52-22-30-15,-60-3-32 16,60 3 8-16,-59-23 1 16,59 23 114-16,0 0 5 0,0 0 2 15,-46-48 20-15,46 48-22 16,0 0 40-16,0 0-9 0,0 0 27 15,0 0-12-15,0 0 5 16,0 0 30-16,0 0-31 16,0 0 14-16,53 19 17 15,-53-19 56-15,0 0 20 0,0 0-28 16,0 0-54-16,-46 48-19 16,-7-15-38-16,-12-11-7 15,-14 0 10-15,-1-10-8 0,-6-1 1 16,8-8 1-16,-1-3-27 15,6-3 30-15,8-8-12 0,12-1 0 16,53 12 12-16,-52-18 44 16,52 18-31-16,0 0-36 15,0 0 24-15,0 0-16 0,0 0-22 16,0 0 25-16,0 0 3 16,0 0-3-16,0 0-17 0,0 0 14 15,0 0 3 1,0 0 35-16,52 22-12 0,-52-22 22 15,46 48 35-15,-46-48 38 16,33 56-1-16,-13-8 3 0,-20 0 23 16,-13-4-15-16,-7-3-52 15,-13 3-22-15,-20-3-28 16,-6-4-20-16,-13-4 3 0,-7-4-4 16,0-10-5-16,7-8-114 15,-7-7-47-15,7-8-81 0,6-7-156 16,7-19-320-16,6-3-119 15</inkml:trace>
  <inkml:trace contextRef="#ctx0" brushRef="#br0" timeOffset="932">8315 384 2976 0,'0'0'206'16,"0"0"-1"-16,0 0-58 16,26 11-75-16,-26-11-23 15,0 0-27-15,0 0-53 0,0 0-215 16,0 0-193-16,0 0-206 15,0 0-192-15</inkml:trace>
  <inkml:trace contextRef="#ctx0" brushRef="#br0" timeOffset="1132">7532 639 1786 0,'33'-48'212'16,"26"15"-24"-16,7 11-31 15,6 3-74-15,-6 8-50 0,0 0-96 16,-13 4-237-16,-14 3-303 16</inkml:trace>
  <inkml:trace contextRef="#ctx0" brushRef="#br0" timeOffset="1396">7144 765 2299 0,'0'0'214'0,"0"0"-13"0,0 0-22 15,0 0-53-15,0 0-48 16,0 0-36-16,0 0-12 0,0 0-30 16,0 0-31-1,0 0-51-15,0 0-2 0,0 0-15 16,0 0-85-16,0 0-61 16,0 0-102-16,0 0-211 0,0 0-40 15</inkml:trace>
  <inkml:trace contextRef="#ctx0" brushRef="#br0" timeOffset="1692">6362 377 2392 0,'0'-41'258'0,"0"41"-14"16,0 0-86-16,0 0-88 15,0 0 25-15,0 0 38 0,0 0-31 16,46 48-51-16,-6 4-8 16,-8 0-12-16,8 3-26 0,-7 4-5 15,-7-3 9-15,-6-1-25 16,6-3-235-16,-13-3-103 15,-13-49-203-15,-13 59-288 16</inkml:trace>
  <inkml:trace contextRef="#ctx0" brushRef="#br0" timeOffset="2640">5968 573 1467 0,'0'0'150'0,"0"0"10"0,0 0-19 16,0 0-27-16,0 0-45 16,7-45-43-16,-7 45-17 15,0 0 42-15,0 0-16 16,0 0 17-16,0 0 20 0,0 0-4 15,0 0 5-15,0 0 11 16,0 0-4-16,0 0 22 0,0 0-25 16,0 0-24-16,0 0-26 15,0 0 4-15,0 0-6 16,0 0-13-16,-53 8-12 0,0 10 13 16,-6 8 0-16,7 0-8 15,-7 4-12-15,6-5 25 16,-1 5 0-16,54-30-8 15,-52 37-10-15,52-37-6 0,0 0 11 16,-26 44 9-16,26-44-14 16,0 0-10-16,0 0 10 0,0 0-75 15,59 38-45-15,1-27 18 16,-1-7 17-16,-6-8 20 0,-7-3 4 16,0 3 21-16,-46 4-8 15,52-15 13-15,-52 15 47 16,0 0-2-16,0 0-4 0,0 0-33 15,0 0 40-15,0 0 5 16,0 0 47-16,0 0-20 16,0 0-11-16,0 0-8 15,0 0-13-15,-66 37 2 0,7-11-22 16,-6-4 19-16,-8 1 3 16,-7-5-20-16,2-3-9 0,5-4 6 15,1 0 16-15,19 0 12 16,53-11-20-16,-72 4-3 15,26 3 3-15,46-7 0 0,0 0-5 16,0 0-9-16,0 0 23 16,0 0-13-16,-46 15 12 0,46-15 15 15,0 0-20 1,-20 44 0-16,20-44 30 0,-6 56 23 16,6-56-21-16,13 51-20 15,7-2-15-15,-20-49 15 0,39 55-7 16,-39-55-5-16,40 52-12 15,-40-52 9-15,26 48 18 0,-26-48 33 16,6 48 19-16,-6-48-26 16,-13 48-11-16,13-48-10 15,-46 40 24-15,-6-10-4 0,6-12-5 16,-13-7-8-16,-1-3 9 16,1-8-8-16,7-11 7 15,-7-4 26-15,6-15-2 16,0-6-27-16,14-13 2 0,6-6 20 15,7-8 7-15,6-3-17 16,20-8-30-16,7-4-13 0,12 4 0 16,14 8 1-16,0-1-18 15,13 12-32-15,0-1-86 16,-13 4-126-16,6 11-130 0,-39 41-121 16,46-48-214-16</inkml:trace>
  <inkml:trace contextRef="#ctx0" brushRef="#br0" timeOffset="3244">3884 255 1465 0,'0'0'256'0,"0"0"-47"0,0 0 40 15,0 0-39-15,0 0-49 16,-13 56-50-16,13 6-30 15,6 1-12-15,21 4-10 16,-1-1-21-16,0-3-24 0,7 0-7 16,-7-4-38-16,-6-3-121 15,-13 0-157-15,-21-12-378 16,14-44-126-16</inkml:trace>
  <inkml:trace contextRef="#ctx0" brushRef="#br0" timeOffset="3739">3568 761 1191 0,'0'0'184'0,"0"0"23"15,0 0-81-15,0 0-34 16,0 0-40-16,0 57-7 15,0-57-29-15,0 0-8 0,-6 51-8 16,6-51 21-16,0 0-18 16,0 0-16-16,0 0-15 15,0 0-97-15,0 0-48 0,0 0 55 16,0 0 49-16,-53-40 43 16,53 40 79-16,-46-41 55 0,46 41-25 15,0 0-17 1,-59-19 75-16,6 22 34 0,0 13-23 15,-6 10-33-15,-7 0-14 16,0 0-7-16,-6 0 0 0,0-4-22 16,0-4-27-16,-14 8-25 15,-6-7-12-15,-13-5 0 16,0-14 34-16,0 0 11 0,0-7-22 16,-1-8-16-16,14-3 17 15,0-8 11-15,14-11-11 16,-1-11-21-16,20 0-3 0,6-5 3 15,14 9 3-15,12 7-13 16,8 7 3-16,19 30-35 16,0 0-120-16,0 0-63 15,0 0-63-15,0 0-116 0,39-33-188 16</inkml:trace>
  <inkml:trace contextRef="#ctx0" brushRef="#br0" timeOffset="4144">1925 440 2316 0,'0'0'145'0,"0"0"18"16,0 0-47-16,52-4-70 15,20-14-27-15,7-5 6 0,0-2-25 16,7 2-102-16,-21 5-132 16,-6 3-244-16,-13 4-176 15</inkml:trace>
  <inkml:trace contextRef="#ctx0" brushRef="#br0" timeOffset="4703">708 148 1459 0,'0'0'320'16,"0"0"-1"-16,0 0-57 16,0 0-91-16,0 0-85 0,0 0-50 15,0 0-22-15,0 0 3 16,0 0 92-16,0 0-19 16,0 0-27-16,6 59 3 0,8-7-21 15,-1 3-27-15,0 1-18 16,0-1 19-16,-6 4-24 15,6-3-93-15,-7 3-144 16,-6 3-225-16,0-2-308 0</inkml:trace>
  <inkml:trace contextRef="#ctx0" brushRef="#br0" timeOffset="4919">767 1195 508 0,'0'0'-72'0,"0"0"-15"16,0 0-63-16</inkml:trace>
  <inkml:trace contextRef="#ctx0" brushRef="#br0" timeOffset="5275">767 1195 1320 0,'0'0'238'0,"0"0"-70"16,0 0-120-16,0 0-3 0,0 0 89 16,46-12-77-16,-46 12 12 15,0 0-18-15,0 0-29 16,0 0-4-16,0 0-5 0,46 4-26 16,-46-4 45-16,0 0-39 15,39-18 15-15,-39 18 5 0,0 0-24 16,33-52 1-16,-26 4 47 15,-7 48-44-15,-7-41-8 16,7 41 64-16,0 0-18 16,0 0-27-16,0 0 16 15,-52-11-8-15,52 11 6 0,0 0-12 16,-46 19-15-16,46-19-9 16,0 0-197-16,0 0-297 0,0 0-164 15</inkml:trace>
  <inkml:trace contextRef="#ctx0" brushRef="#br0" timeOffset="5967">90 392 1077 0,'0'0'242'0,"0"0"-59"16,0 0 13-16,0 0-47 16,0 0-43-16,26-37-42 0,-26 37-54 15,0 0-2-15,20-41 11 16,-20 41-7-16,20-40 1 0,0-1-17 15,-1 0-7 1,-6 1 4-16,1-5 31 0,-1 5 39 16,-7 3 39-16,1 7 25 15,-7 30-14-15,0 0-43 0,0 0-31 16,0 0-23-16,0 0-16 16,0 0 3-16,-46 30-6 15,0-1-5-15,13 5 13 0,0-1-9 16,0 0-8-16,7-3 7 15,13-1-8-15,0 4 30 0,6-3-25 16,7-30 3-16,7 41 15 16,-7-41-13-16,33 44 18 15,-33-44-2-15,46 48-16 16,-7-15 17-16,0-3-19 0,-39-30 10 16,40 40-8-16,-40-40 11 15,33 45 33-15,-33-45-13 16,19 40-10-16,-19-40-15 0,0 0-13 15,7 41-2-15,-7-41-92 16,0 0-75-16,0 0-183 0,0 0-225 16,0 0 19-16</inkml:trace>
  <inkml:trace contextRef="#ctx0" brushRef="#br0" timeOffset="6319">300 1143 1516 0,'0'0'308'0,"0"0"-86"16,-46 40-98-16,46-40-17 0,0 0 11 16,-6 37-40-16,6-37-9 15,0 0-39-15,39 26-8 16,-39-26-1-16,46 8-15 15,-46-8 11-15,0 0-17 0,0 0 18 16,46-15-18-16,-46 15 5 16,0 0-11-16,13-44 1 0,-13 44 11 15,-6-60-24-15,-7 16 26 16,13 44-8-16,0 0-12 16,0 0 17-16,-46-37-10 0,46 37 5 15,-46-7-13-15,46 7 2 16,0 0 15-16,0 0-76 0,0 0-170 15,0 0-219-15,0 0-119 16</inkml:trace>
  <inkml:trace contextRef="#ctx0" brushRef="#br0" timeOffset="7036">918 1080 757 0,'0'0'136'16,"0"0"76"-16,0 0 32 15,0 0-66-15,0 0-57 16,0 0-66-16,0 0 4 0,0 0-47 16,0 0 15-16,0 0-18 15,0 0-13-15,0 0 44 16,53-7-17-16,-53 7-16 16,0 0 7-16,52 0-23 0,-52 0-1 15,0 0-56-15,0 0-9 16,0 0-26-16,0 0-31 0,0 0 54 15,0 0 3-15,0 0 50 16,-13-52-17-16,13 52 45 0,0 0 62 16,0 0 77-16,0 0-70 15,-52-41-55-15,52 41 4 16,0 0-41-16,0 0 35 0,0 0-15 16,0 0-40-16,0 0-137 15,0 0-98-15,0 0-177 16</inkml:trace>
  <inkml:trace contextRef="#ctx0" brushRef="#br0" timeOffset="7427">419 1180 927 0,'0'0'99'0,"0"0"-21"16,0 0 0-16,0 0-55 0,0 0-4 15,0 0 12-15,0 0-26 16,0 0 4-16,0 0-5 15,0 0-10-15,0 0-11 0,0 0 33 16,52-56-16-16,-52 56-13 16,40-48 31-16,-40 48-5 15,0 0 43-15,0 0 77 16,0 0-41-16,0 0-31 0,0 0-44 16,0 0-2-16,0 0-35 15,0 0 3-15,0 0-33 0,-46 0-142 16,46 0-100-16,0 0-77 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47.9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52 753 0,'0'0'237'0,"0"0"67"15,0 0-91-15,0 0-24 0,0 0-93 16,0 0-17-16,0 0 56 16,40 7-45-16,32-10-21 0,20-5-38 15,39-3-31 1,34 0 24-16,25 4-17 0,27 3-26 15,20 0 24-15,6 4-5 16,13 0-9-16,-26 4 21 0,-7-4-35 16,-19 7 35-16,-13-7-12 15,-14-3 13-15,-19 3-19 16,-20-8 6-16,-27 5 2 0,-12-1-24 16,-20 4 14-16,-13 0 16 15,-14 0-24-15,-12 0 16 16,-40 0-19-16,0 0-56 15,39-4-8-15,-39 4-83 0,0 0-105 16,0 0-30-16,0 0-43 16,0 0 7-16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48.5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8 577 0,'-40'-3'99'16,"40"3"17"-16,0 0 33 0,0 0 18 16,0 0-4-16,0 0-17 15,0 0-19-15,0 0-72 0,0 0-24 16,0 0-24-16,0 0 33 16,0 0-3-16,0 0-8 15,0 0 24-15,0 0 0 16,0 0 22-16,0 0-11 0,0 0 41 15,0 0-33-15,0 0-55 16,0 0 17-16,0 0-10 16,72-4 16-16,28 4-23 0,18 0 14 15,15 0-18-15,32 4-20 16,13-4 7-16,21 7 5 0,5-3 18 16,-6 7-17-16,0-3 12 15,-13 7-3-15,-13-8-15 16,-13 4-11-16,-27 4 21 0,-6 5-1 15,-14-9 5-15,-26 0-24 16,-20-7 10-16,-12-1-4 16,-54-3-1-16,46 0 5 15,-46 0 9-15,0 0 23 0,0 0-102 16,0 0-69-16,0 0-107 16,0 0-166-16,39 0-76 0,-39 0 37 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51.3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48 1057 0,'0'0'62'0,"7"-7"30"0,-7 7-67 16,7-15-44-16,-1 0-114 15,1 4-169-15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9:57.1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5942 539 1065 0,'0'0'367'15,"0"0"-19"-15,0 0-47 16,0 0-67-16,0 0-42 0,0 0-54 16,0 0-37-16,0 0-31 15,0 0-32-15,0 0 18 16,0 0-11-16,0 0-14 0,0 0 116 16,0 0-39-16,0 0-23 15,6 33-9-15,1-3-25 0,-7 3 3 16,6 8-13-1,-6-4 6-15,0 3-7 0,7 1-22 16,-1 0 1-16,-6-1-1 16,0-6-18-16,14 2 12 0,-8-6 0 15,1 0-20-15,6-8 14 16,-7 4-6-16,-6-4-10 16,7 4 18-16,0 0 0 0,-7-26-15 15,13 36 12-15,0-6-9 16,-13-4 7-16,0-26 1 0,13 29 3 15,-13-29-4-15,13 27-6 16,-13-27-3-16,0 0 3 0,0 0 9 16,0 0-2-16,0 0 7 15,0 0-16-15,0 0-2 16,0 0-67-16,0 0-87 0,0 0-291 16,0 0-151-16,0 0-123 15,26-15-82-15</inkml:trace>
  <inkml:trace contextRef="#ctx0" brushRef="#br0" timeOffset="491">6618 58 1427 0,'0'0'219'0,"0"0"45"0,0 0-30 15,33-15-76-15,-33 15-17 16,0 0 11-16,0 0-22 16,0 0-31-16,0 0-33 0,0 0-33 15,-33-18-22-15,-6 10-15 16,-14 1 8-16,-12 3 11 0,-8 4-15 16,1 0-17-16,-13-4 31 15,-1 4-9-15,1 4-5 16,19 0 0-16,14-1-15 0,-1 9 17 15,7 10 10-15,0 11 8 16,13 8-8-16,0 3 0 0,14 4-2 16,-1 0-5-16,7 4 6 15,0-4 1-15,-7 3-12 0,20-2-16 16,0-4-103-16,0-8-172 16,0-37-223-16,-13 40-222 15</inkml:trace>
  <inkml:trace contextRef="#ctx0" brushRef="#br0" timeOffset="2151">5363 960 666 0,'0'0'110'0,"0"0"48"16,0 0-1-16,0 0-45 16,0 0-22-16,0 0-38 0,0 0 33 15,0 0 1-15,0 0-45 16,0 0-11-16,0 0-34 15,0 0 25-15,0 0 6 0,0 0-16 16,0 0-63-16,0 0 58 16,0 0 4-16,0 0 19 0,0 0-33 15,0 0-10-15,0 0 25 16,0 0 54-16,0 0-3 16,0 0-22-16,0 0-33 0,0 0-18 15,0 0 15-15,0 0 26 16,0 0-33-16,0 0-10 0,0 0-7 15,0 0 24-15,0 0 16 16,0 0-12-16,0 0-8 16,0 0-13-16,0 0 29 0,0 0-1 15,27 41-15-15,-27-41-13 16,0 0 21-16,19 33 18 0,-19-33-10 16,0 0-11-16,0 0-32 15,0 0 37-15,0 0 0 0,0 0 12 16,13 41 57-16,-13-41-15 15,0 0-20-15,0 0-12 16,-46 40-50-16,14-14 43 0,32-26-3 16,-53 19-20-16,7-4 7 15,46-15-15-15,-46 7 31 0,7-7 56 16,39 0 13-16,-40-15 0 16,40 15-9-16,0 0-14 15,-33-44-13-15,14 3-22 0,-1-7-23 16,13-4-4-16,1-7-6 15,6-7-10-15,0-8 7 0,0 0 0 16,-7 4 36-16,1 11 10 16,-1 7-12-16,0 11 6 0,1 4-5 15,6 37-8-15,-13-45-16 16,13 45-4-16,0 0-22 0,-20-33-18 16,20 33-27-16,0 0-59 15,0 0-100-15,0 0-141 16,0 0-149-16,0 0 84 15,0 0-22-15</inkml:trace>
  <inkml:trace contextRef="#ctx0" brushRef="#br0" timeOffset="2420">5028 1663 1973 0,'26'22'217'16,"7"-18"-22"-16,7-4-79 15,19 0-62-15,0-4-46 0,13-3 10 16,1-4-21-16,-1 7-127 15,-13 1-109-15,-20-1-130 0,-6-4-201 16</inkml:trace>
  <inkml:trace contextRef="#ctx0" brushRef="#br0" timeOffset="2871">4266 517 936 0,'0'0'274'0,"0"0"17"15,0 0-38-15,0 0-55 0,0 0-62 16,0 0-27-16,-26-37 5 16,26 37-2-16,0 0-22 0,0 0-13 15,0 0-43-15,0 0-4 16,-27-37-4-16,27 37-15 0,0 0-5 16,0 0-9-16,0 0 7 15,0 0 3-15,0 0-21 0,0 0 5 16,0 0 9-1,0 0 45-15,0 0 32 0,0 0-11 16,13 59-15-16,1 4 8 16,5 0-5-16,1 3-15 0,0 1-21 15,-1 7 3-15,1-4-11 16,0 0 0-16,-7 0-10 0,0 0-74 16,-6-10-146-16,-14-5-200 15,-6-13-347-15</inkml:trace>
  <inkml:trace contextRef="#ctx0" brushRef="#br0" timeOffset="3139">3931 1082 2016 0,'0'0'179'0,"0"0"128"16,0 0-13-16,0 0-67 16,0 0-47-16,-20 33-38 0,0-3-31 15,-13 3-32-15,1 4-44 16,-8-4-25-16,-6-2-5 0,-6-5-2 16,6-4-123-16,0-7-135 15,6-4-226-15,1-7-298 16,39-4-68-16</inkml:trace>
  <inkml:trace contextRef="#ctx0" brushRef="#br0" timeOffset="3340">3852 713 2512 0,'0'0'179'0,"0"0"77"16,0 0-86-16,0 0-34 16,46-4-60-16,-7 15-43 15,-39-11-254-15,0 0-294 16,53 8-286-16</inkml:trace>
  <inkml:trace contextRef="#ctx0" brushRef="#br0" timeOffset="4135">2655 1175 809 0,'0'0'212'0,"0"0"44"0,0 0 21 15,0 0-37-15,0 0-16 16,0 0-32-16,0 0 0 0,0 0-117 16,0 0-59-16,0 0-42 15,-13-45-46-15,13-3-47 16,6-7-43-16,7-15 11 0,7-1-16 15,0 9 31-15,6 10 62 16,-26 52 6-16,20-48 45 0,-20 48 25 16,0 0-32-16,0 0 30 15,59 33 0-15,-6 4 22 16,-53-37-22-16,59 63-15 0,-7-11 11 16,1-8 24-16,-53-44-10 15,59 41-1-15,-20-16-4 0,-39-25 2 16,0 0 25-16,0 0-30 15,0 0 7-15,0 0-32 16,0 0 38-16,0 0-8 0,0 0-3 16,0 0 17-16,-6-40 15 15,6 40 17-15,0 0-24 0,-66-26 22 16,14 18-7-16,-8 16 45 16,8 3-37-16,-14 11-16 0,-6-3-17 15,0 3-26-15,6 0 16 16,0 0 7-16,7-7-16 0,0 0-11 15,6-4 1-15,14-4 4 16,39-7 26-16,-46-4-6 16,46 4-12-16,0 0-26 0,-20-44-18 15,20 44 12-15,7-41 13 16,-7 41 5-16,0 0 20 16,52-44-8-16,-52 44-25 0,59-22 7 15,-59 22 18-15,46 0 17 16,-46 0 36-16,0 0-5 0,0 0 22 15,40 41 77-15,-40-41 9 16,26 48 6-16,-26-4-8 0,-13-3-32 16,-7-1-34-16,-13 1-22 15,1 0-2-15,-14-7-27 0,0-5-15 16,0-7-7-16,0-3-64 16,0-12-107-16,13-3-138 15,-7-11-181-15,40 7-136 0,-39-34-53 16</inkml:trace>
  <inkml:trace contextRef="#ctx0" brushRef="#br0" timeOffset="4315">2425 443 1974 0,'0'0'170'0,"0"0"-27"0,0 0-80 15,0 0-45 1,0 0 1-16,0 0-32 0,0 0-285 16,0 0-270-16,39-7-153 15</inkml:trace>
  <inkml:trace contextRef="#ctx0" brushRef="#br0" timeOffset="4556">1932 805 1532 0,'0'0'329'0,"0"0"7"16,46-7-77-16,0 18-39 16,-7 15 6-16,-39-26-53 0,46 55-42 15,-19-7-39-15,-21-4-31 16,-6 1-30-16,-13-5-11 0,-20 1-16 15,0-4-118-15,-13-7-132 16,0-12-175-16,-6-7-296 0,-1-11-65 16</inkml:trace>
  <inkml:trace contextRef="#ctx0" brushRef="#br0" timeOffset="4875">1669 764 1062 0,'0'0'274'0,"0"0"-21"15,0 0-28-15,0 0-50 0,0 45 20 16,0-8-55-16,0-37-23 16,-20 44-78-16,20-44 3 0,-39 41 20 15,39-41 1-15,-39 33 52 16,39-33-20-16,-40 7-39 0,40-7-29 15,0 0-5 1,-39-29-1-16,12-8-5 0,8-7-5 16,-1-12 4-16,0-10-19 15,7-12-10-15,0-7 4 0,0 4-14 16,6 6-23-16,-6 8-70 16,0 16-106-16,0 14-219 0,13 37-226 15,-26-37 14-15</inkml:trace>
  <inkml:trace contextRef="#ctx0" brushRef="#br0" timeOffset="5052">1728 139 2066 0,'0'0'197'0,"46"-29"-26"16,-6 6-79-16,6 1-50 0,-7 0-38 15,7 4-136-15,-6 6-190 16,-1 5-223-16,-39 7-120 0</inkml:trace>
  <inkml:trace contextRef="#ctx0" brushRef="#br0" timeOffset="5463">1012 587 1656 0,'0'0'235'0,"0"0"-48"0,-39-11-80 16,39 11 106-16,0 0-83 16,0 44-30-16,13 1-20 0,13 6-13 15,0 9-18-15,7-1-24 16,0 7-16-16,-7-10 6 15,-6 3 12-15,-13 0 25 0,-14-7 1 16,-13-4-16-16,-12-4-17 16,-21-3-16-16,-19-4-4 15,-14-11 0-15,-12-4 12 0,-14-10-8 16,0-9-4-16,1-10-5 16,5-8-8-16,21-7 33 0,6-11 10 15,13-24 6-15,14-13 2 16,19-4 13-16,7-11 30 0,19 0 10 15,14 4-33-15,12 7-20 16,21 8-25-16,6 6-13 0,6 9-17 16,1 6-74-16,-7 12-138 15,-7 11-157-15,-39 22-213 0,66-15-130 16</inkml:trace>
  <inkml:trace contextRef="#ctx0" brushRef="#br0" timeOffset="5636">270 753 2264 0,'0'0'228'0,"0"0"40"16,0 0-25-16,-40 26-101 16,40-26-66-16,0 0-90 0,0 0-278 15,0 0-230-15,0 0-300 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0:03.0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5442 1161 1719 0,'0'0'156'0,"0"0"98"16,0 0 65-16,0 0-20 0,0 0-48 15,0 0-50-15,13 40-32 16,-13 5-42-16,-20 3-51 16,-6 0-30-16,-7-4-30 0,-13 4-6 15,0-4-22-15,-6-3-136 16,-7-8-117-16,6-7-146 0,0-11-232 15,1-11-114-15</inkml:trace>
  <inkml:trace contextRef="#ctx0" brushRef="#br0" timeOffset="220">5054 285 2042 0,'-39'-4'231'16,"39"4"27"-16,-33 37-88 15,13 11-49-15,1 11-57 0,12 4-36 16,7 4-10-16,0-1-10 16,0 4-90-16,0 4-186 0,-7-4-207 15,1-7-288-15</inkml:trace>
  <inkml:trace contextRef="#ctx0" brushRef="#br0" timeOffset="1100">4607 1090 2023 0,'0'0'210'16,"-39"-7"-82"-16,39 7-71 16,-39-11-27-16,39 11-1 0,-40-7-9 15,40 7-24-15,0 0 14 16,-39-23-14-16,39 23-3 0,-20-40-48 16,13-1-25-16,14-7 9 15,6 0 2-15,13 0 22 16,1 11 47-16,-27 37-6 0,39-37-25 15,-39 37 35-15,33-26-15 16,-33 26-9-16,39-3 13 0,-39 3-2 16,40 25 17-16,-40-25-5 15,33 41-26-15,-33-41 18 16,13 48 29-16,-13-11-28 0,0-37 27 16,-33 48-6-16,-13-7-5 15,0-8-27-15,-7-15 18 0,1 1-3 16,-7-4 4-16,0-4 10 15,-1-4-22-15,8-7 2 0,6-11 11 16,6-7-5-16,40 18-77 16,-39-45-6-16,12 1 7 15,27 44 55-15,-20-41 26 0,20 41 0 16,0 0-28-16,0 0 17 16,0 0 1-16,0 0 16 15,0 0 76-15,-39 4-50 0,39-4-15 16,-40 37 26-16,7 7-3 15,7-3-9-15,6 0-43 0,1-8 0 16,19-33 21-16,-14 48-5 16,8-15-5-16,6-33 20 0,0 0-13 15,0 0-33-15,46 41 27 16,-7-19-8-16,-39-22 12 0,46 18 38 16,7-10-60-16,-6-1-4 15,-1 0 4-15,0 1 2 0,-7 3 16 16,7 0 10-1,-46-11-7-15,46 11-13 0,-46-11-11 16,33 15 11-16,-33-15 34 16,0 0 76-16,0 0 16 0,13 37-38 15,-13-37-28-15,-13 40-19 16,-20-10-5-16,-6 0-20 0,-7-8 3 16,-13-4-6-16,-7-3-14 15,-1-8 2-15,-5-7-7 0,0 0 15 16,-1-11 4-16,8-11-13 15,6-7 21-15,6-12-9 0,7-7-3 16,7-7 7-16,12-5-2 16,14 5-16-16,7 0 7 0,12-1 15 15,7 8-12-15,7 4-3 16,0 3-5-16,-1 4-41 16,8 8-73-16,-27 29-95 15,33-30-102-15,-1 8-125 0,-5 0-64 16</inkml:trace>
  <inkml:trace contextRef="#ctx0" brushRef="#br0" timeOffset="1396">4048 363 1511 0,'0'0'267'0,"0"0"-53"15,0 0-50-15,0 0-68 16,0 0-15-16,0 0 22 0,0 0-54 16,0 0-18-16,26-4-25 15,-26 4 8-15,0 0-14 0,0 0 0 16,0 0 4-16,0 0-44 16,0 0-7-16,27-33 21 0,-27-1 10 15,-6 5 12-15,6 29-10 16,-21-30-11-16,21 30-31 0,0 0-9 15,-39 11-106-15,-1 8-177 16,7 10-126-16,1 12-105 16</inkml:trace>
  <inkml:trace contextRef="#ctx0" brushRef="#br0" timeOffset="2588">2734 784 1254 0,'26'-22'207'16,"7"7"-14"-16,-33 15-35 15,39 0 1-15,-6 3-53 0,-33-3-38 16,39 26-31-16,-6 4-34 15,0-4 15-15,-33-26-18 0,26 37 14 16,-26-37-11-16,14 40 10 16,-14-40-1-16,-14 37-43 0,14-37-19 15,-46 34-47-15,7-20-20 16,0-3-9-16,39-11 7 0,-53-11-41 16,20-3 8-16,33 14 69 15,-33-56-26-15,20 1 64 16,20-1 21-16,6 5 5 15,7 6 15-15,-1 8 29 0,1 8-12 16,-20 29 6-16,0 0-4 16,33-26 43-16,-33 26-70 0,0 0 46 15,0 0-21-15,0 0 17 16,0 0 51-16,0 0 35 0,0 0-44 16,0 0-57-16,-33 11 7 15,-6 11-5-15,-7 0 52 0,6 4-13 16,1 4-9-16,6 3-1 15,0 4-8-15,7-4-7 16,26-33-9-16,-7 52-18 0,7-15 32 16,20-8-22-16,13-6 5 15,13-12-11-15,0-11-52 0,6 0-47 16,-6 0-32-16,-6-8-28 16,-1 1 50-16,-39 7 71 0,40-11 10 15,-40 11 23-15,0 0-36 16,0 0 45-16,0 0 54 0,-53 0 2 15,7 0-22-15,-13 3-8 16,-7 5 52-16,-6 3-27 0,0-4-12 16,-1 1-30-1,-6-1 0-15,1-3-17 0,-1-4 5 16,0 0-12-16,-7-8-8 16,8 1-4-16,5-4 7 0,1-4 8 15,13-3 4-15,6-1 7 16,14-3-11-16,-1 0 20 0,14 3-11 15,0 5 28-15,26 14 3 16,0 0-32-16,0 0 7 0,-26-11-35 16,26 11 15-16,0 0 16 15,0 0 15-15,0 25 13 0,0-2 10 16,0-23 41-16,6 29-5 16,-6-3-27-16,-6-4-8 15,6-22-9-15,-14 30-16 0,14-30-8 16,-26 29-1-16,0-14-23 15,0-4 13-15,-7-11-36 0,6-7-9 16,8-4-35-16,-8-12-36 16,8-6 29-16,5-1 11 0,0 1 28 15,1 3 35-15,13 26-1 16,7-26-3-16,-7 26-9 0,0 0 35 16,26 0 9-16,8 11 18 15,-34-11-16-15,33 33 1 0,-13 1 2 16,-7-5 6-16,-7 4-5 15,-12-3 5-15,-1 3-13 0,-19-3-12 16,-14-1 3-16,0-3-2 16,-13-7-15-16,1-8-8 15,-1-4 12-15,1-7 0 0,6-11 0 16,6-11-30-16,14-8-12 16,6-10 2-16,7 3 12 0,13-4 7 15,7 12 11-15,6-1-9 16,7 8 15-16,-20 22-10 0,19-22 14 15,-19 22-4-15,0 0 135 16,0 0-2-16,0 0-11 0,0 44-22 16,-13 0-28-16,-13 1-30 15,-7-1-33-15,-6 4-2 0,-14-7-7 16,7-8-100-16,0 0-130 16,0-7-103-16,13-11-196 15,7-15-31-15</inkml:trace>
  <inkml:trace contextRef="#ctx0" brushRef="#br0" timeOffset="2781">1070 226 2188 0,'13'-22'61'16,"20"-8"-19"-16,6-3-9 15,21 0-16-15,5 3-5 0,1 1-36 16,1 6-152-16,-8 5-136 16,-7 10-124-16,-6 12-100 0</inkml:trace>
  <inkml:trace contextRef="#ctx0" brushRef="#br0" timeOffset="3508">45 665 1270 0,'0'0'131'15,"0"0"20"-15,0 0-29 0,20-36-49 16,-20 36-8-16,46-45-39 16,-7 1-5-16,1 3 6 0,-8 4-24 15,1-3 1-15,-13-1-8 16,-7-3 8-16,-13 3-12 0,0 0 19 16,-13 4-27-16,13 37 25 0,-39-36-5 15,39 36 5-15,-46-19 0 16,46 19-9-16,-53 7 26 0,7 12-20 15,7 7 10-15,39-26 4 16,-33 55-5-16,20-3 33 16,6-8-3-16,14 1 45 0,12 3-10 15,8-4-22-15,-1-3-27 0,7-4-20 16,-7-4 6-16,7 0-28 16,-7-3 27-16,0-1-31 0,-26-29 24 15,20 52-29-15,-13-8-46 0,-14 4-80 16,-6 0-20-16,-7 0-87 15,7-3-119-15,-7-5 5 0,14-6-56 16</inkml:trace>
  <inkml:trace contextRef="#ctx0" brushRef="#br0" timeOffset="2976">840 1718 2560 0,'26'8'98'0,"20"-16"22"16,7-14-45-16,6-4-75 15,0 1-182-15,0-5-196 0,-13 0-328 16</inkml:trace>
  <inkml:trace contextRef="#ctx0" brushRef="#br0" timeOffset="3809">242 1622 1462 0,'0'0'227'16,"-6"37"-6"-16,6-37-84 0,0 0-33 15,0 0-61-15,39 26 4 0,-6-15-40 16,0-3 2-16,-33-8-3 16,33-4 18-16,-33 4-5 15,0 0-9-15,13-30 0 0,-13 30-6 16,-13-37 60-16,13 37-16 15,-33-29 15-15,33 29-16 0,-40-15-11 16,7 11-1-16,33 4-25 0,-26 8-6 16,26-8-21-16,0 0 22 15,0 0-172-15,-13 29-121 0,13-29-252 16,33 30-140-16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0:07.5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2642 390 1183 0,'0'0'217'0,"0"0"91"16,-20 33-60-16,14 8-40 15,6 7-15-15,6 4-42 0,14-1-56 16,-7 1-41-16,7 0-31 16,-1-4 10-16,1-7-23 0,-7-11-10 15,0-4-10-15,-13-26-163 16,0 0-155-16,0 0-298 0,14 26-125 15</inkml:trace>
  <inkml:trace contextRef="#ctx0" brushRef="#br0" timeOffset="523">2997 94 1161 0,'-33'-33'208'16,"0"11"-24"-16,0 7-66 15,-6 4-55-15,-1 0-27 0,-6 11-11 16,0 0-8-16,0 7 0 16,-13 5-24-16,7 2 63 15,-1 5 13-15,-13 3-1 0,7 4-10 16,0 3-18-16,6 8-9 15,1 4 5-15,-1 3 8 0,14 8 17 16,-1 3 16-16,14 1-6 16,6-1-13-16,14 4-22 0,6 4-11 15,13 0 14-15,0 4-18 0,20-5 1 16,6 6-15-16,14-5-7 16,6-4 3-16,7-8-3 0,13-2 10 15,0-13-2-15,13-6-12 16,-7-8-35-16,0-14 6 0,7-16-10 15,-13-10-12-15,-6-12-11 16,-8-10-8-16,-6-16-20 16,-13-14 19-16,-13-15 42 0,-7-8 18 15,-12 4 23-15,-14 0-21 16,-14 4-4-16,-5 8 20 0,-8 6 22 16,-5 12 9-16,-8 11-22 0,-6 11-2 15,-6 8 0-15,-1 3-20 16,7 7-1-16,-6 5-43 0,6 6-61 15,6 8-119-15,40 0-84 16,-52 8-11-16,19 6-46 0</inkml:trace>
  <inkml:trace contextRef="#ctx0" brushRef="#br0" timeOffset="1178">1222 523 1327 0,'33'22'244'0,"-33"-22"-63"15,0 0-48-15,0 0-46 16,0 0 134-16,27 37-105 0,-14-11-53 16,-13-26-18-16,0 33-20 0,0-33 3 15,-13 37-12-15,-7-7-8 16,20-30-2-16,-46 26-6 0,0-12 2 16,0-3-2-16,0-7 5 15,0-8-9-15,0-3 4 0,13-8-6 16,0-11-11-16,0-10-14 0,14-13-15 15,-1-10-6-15,7-7 5 16,0-4 22-16,6-4 8 16,7 11 10-16,-7 11 27 0,7 15-20 15,0 37-17-15,0 0 4 16,0 0-2-16,0 0 57 0,0 0-11 16,-26 52-13-16,6 0 22 15,14-1-21-15,-1 9 1 0,7-5-11 16,7-11-5-16,-1-3 8 0,-6-8-10 15,0-33 9-15,0 37 41 16,0-37 7-16,-13 30-26 0,13-30-25 16,-52 15-13-16,-1-15 11 15,1-12-6-15,-14-2 10 16,7-5-3-16,-7 4 11 0,-6 1-21 16,-1 3 13-16,14 3 28 15,7 8 15-15,6 0 3 0,6 11 11 16,7 8-8-16,33-19-24 0,-19 48-9 15,12-4-11-15,14-3-5 16,6-1-5-16,13 2 0 0,14-9-17 16,-1-3-30-16,7-4-247 15,-13-4-167-15,6-4-183 0</inkml:trace>
  <inkml:trace contextRef="#ctx0" brushRef="#br0" timeOffset="1368">933 1307 1687 0,'20'11'366'0,"-20"-11"-80"0,26 15-94 16,-26-15-108-16,0 0-34 15,27 19-55-15,-27-19-185 0,32 14-208 16,-32-14-270-16</inkml:trace>
  <inkml:trace contextRef="#ctx0" brushRef="#br0" timeOffset="1991">2951 2190 1595 0,'0'0'153'0,"0"0"47"0,0 0 23 16,19 26-80-16,-19-26-59 15,0 30-47-15,0-30-7 0,-19 29-16 16,19-29-20-16,-20 37 28 0,20-37-32 16,-53 22 2-16,14-7-12 15,6-11-29-15,-6-8-13 0,6-7-19 16,0-7-1-16,33 18 3 0,-33-37 5 16,7 0 21-16,6-4 19 15,14 0 14-15,-8 4 11 0,8 8 60 16,6 29-32-16,0 0 12 0,0 0-24 15,0 0 100-15,0 0 5 16,0 0-47-16,39 29-21 0,-12 5 0 16,5-1 0-16,1 4-15 15,-6 0 9-15,5-4-19 16,-5 4-19-16,-1 0 34 0,-13-4-30 16,-6 5 8-16,-7-1-2 0,-13 4-85 15,-14-1-133-15,27-40-220 16,-46 45-143-16,46-45-55 0</inkml:trace>
  <inkml:trace contextRef="#ctx0" brushRef="#br0" timeOffset="2518">3102 1692 1121 0,'0'0'185'16,"0"0"-2"-16,-33-37-57 15,33 37-38-15,-53-26-47 0,7 15-17 16,-6 7 53-16,-1 11 14 0,1 12-38 16,-14 7 4-16,7 7 54 15,6 8-25-15,-6 3-6 16,7 8-10-16,-1 7-48 0,0 0 23 15,1 7 21-15,-1 5-47 0,1 2 19 16,6 1 12-16,0 0-16 16,13 0-7-16,7 8-6 0,6-4 14 15,13 7 15-15,14-4-16 0,6 4 54 16,13 0 7-16,20-11-21 16,7 0-34-16,13-8-12 0,12-14-11 15,14-8-13-15,7-14-13 16,0-19-19-16,6-7 0 0,-7-23-44 15,1-10-44-15,-14-19 18 0,1-15-25 16,-14-15 3-16,-6-10 10 16,-20-12-4-16,-7-11 5 15,-6-11 48-15,-7 0 18 0,-19-1 6 16,-1 9 42-16,-12 10 17 0,-14 16 38 16,0 18 19-16,-13 14-12 15,1 19-15-15,-8 15-30 0,-6 11-28 16,-6 7 23-16,-1 8-27 0,1 7-106 15,-8 0-148-15,8 4-177 16,-1-4-74-16</inkml:trace>
  <inkml:trace contextRef="#ctx0" brushRef="#br0" timeOffset="3255">940 2520 1192 0,'0'0'187'15,"0"0"2"-15,-13-29-54 16,6-1-81-16,14 0-18 0,-1-4-32 16,1-3 3-16,6 15-10 0,-13 22-17 15,0 0 20-15,26-26 7 16,7 15-7-16,0 15-16 0,6 3 28 16,7 8-24-16,-6 3-15 15,-1-3 18-15,-6 0-19 0,-33-15 3 16,46 18 5-16,-46-18-20 0,0 0 23 15,0 0 17-15,0 0-7 16,0 0 20-16,0 0 12 16,0 0-28-16,0 0 17 0,0 0 12 15,-26 35-15-15,-14-13 30 0,1-4-30 16,-7-7 11-16,-7 1-5 16,7-1-26-16,-13-4 9 0,7-3 14 15,6-1 1-15,0-6-25 0,46 3 28 16,-46-15-18-16,6-4-17 15,40 19-1-15,0 0 3 0,-39-37 6 16,39 37 20-16,-26-37-20 0,26 37-1 16,0 0 30-16,-20-37-12 15,20 37-8-15,0 0 27 16,0 0-35-16,0 0-7 0,0 0 28 16,0 0 11-16,0 0-13 15,0 0 32-15,0 0-5 0,0 0-31 16,-33-11 21-16,33 11-21 0,-33 0 18 15,33 0 23-15,-33 3 12 16,33-3 13-16,-39 8 23 0,6 3-29 16,0 3 0-16,0 1 30 0,0 16-9 15,1 2 6-15,5 4-23 16,8 7-33-16,-14 8-12 0,13-4-4 16,-6 4-22-16,-1-4 16 0,8-8-20 15,19-40-53-15,-40 45-113 16,40-45-135-16,-52 26-156 15,12-23-73-15,40-3 28 0</inkml:trace>
  <inkml:trace contextRef="#ctx0" brushRef="#br0" timeOffset="3467">749 1861 1766 0,'33'4'248'0,"-33"-4"-17"16,0 0-91-16,0 0-75 15,0 0-18-15,20 8-32 16,-20-8-9-16,0 0-6 0,0 0-192 16,33 22-209-16,-33-22-119 0,19 44-90 15</inkml:trace>
  <inkml:trace contextRef="#ctx0" brushRef="#br0" timeOffset="3643">408 2875 2109 0,'0'0'110'0,"0"0"21"0,0 0-57 16,52 7-39-16,1-7-18 15,-7-7-109-15,-7 3-212 0,1-3-226 16,-40 7-146-16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0:58.6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2464 873 885 0,'0'0'177'15,"0"0"55"-15,0 0 8 16,0 0-12-16,0 0-63 16,0 0-68-16,0 0-16 0,0 0-22 15,0 0-23-15,0 0-8 16,0 0-11-16,0 0-9 0,13-29 2 16,-13 29-15-16,-7-34-22 15,-6 1-30-15,0 0-2 0,-7 0 13 16,-6-1 8-16,0-6-9 15,-14-5 19-15,14-3 3 16,-14-3 1-16,8 3 10 16,-8-4 14-16,1 0 0 0,6 12 2 15,0-5 4-15,-6 12-14 16,6 0-4-16,33 33-8 16,-53-45 20-16,53 45 24 0,-39-40-47 15,39 40 16-15,-46-30 28 16,46 30-12-16,-53-26-12 0,20 8 17 15,33 18-25-15,-46-15 14 16,7 4-3-16,-7 7-21 16,0 4 21-16,0 0 0 15,-13 4-6-15,6 3-11 0,-6 1 17 16,6 3 15-16,1-4-7 16,12 1-19-16,8-5 27 15,32-3-9-15,-33 4-24 0,33-4 14 16,0 0-2-16,0 0-6 15,-33-4 11-15,33 4 4 0,0 0 18 16,-33 0-22-16,33 0-7 16,-33 0 17-16,33 0-21 15,-39 0-2-15,39 0 5 0,-40-3-4 16,7-1 12-16,33 4 0 16,-39 4 7-16,6-1-15 15,33-3 14-15,-39 15-6 0,6 0-10 16,33-15 15-16,-33 29-32 15,33-29 43-15,-39 45-49 16,-1-12 50-16,14 4-17 0,6-4 0 16,-6-7 6-16,26-26 4 15,-40 41-24-15,40-41 28 0,-32 37-14 16,32-37-4-16,0 0 12 16,-33 29-6-16,33-29-6 15,-27 26 1-15,27-26-14 0,0 0 9 16,-39 37-3-16,39-37 19 15,-33 37-3-15,0-8-20 16,33-29-22-16,-33 30 20 0,33-30-7 16,-39 30-27-16,39-30-31 15,-26 33 45-15,26-33 42 16,-20 33-31-16,20-33 26 0,-13 41-4 16,6-12 23-16,7-29-33 15,-6 41 19-15,6-8-5 0,-7-3 0 16,7-30 3-16,-13 37 8 15,13-37-11-15,0 0 20 0,0 0-31 16,-13 33 22-16,13-33 13 16,0 0-54-16,0 0 41 15,-7 33 0-15,7-33 28 16,-19 37-17-16,19-37-19 0,-20 41 2 16,0-1-19-16,-6-3-4 15,6 4 18-15,0-4 11 0,1 0 4 16,-8 0 5-16,8-4-17 15,19-33 12-15,-20 37-27 0,20-37 12 16,-13 41-23-16,13-41 23 16,-7 44 16-16,7-7-16 15,0-7 10-15,7-1-10 0,-1 1 10 16,-6-30-21-16,27 44 4 16,-8-11 10-16,-19-33-14 15,27 41 19-15,-27-41 21 0,26 37-14 16,-26-37 14-16,13 40-10 15,-6-6 0-15,-1-8-19 16,-6-1-7-16,0-2 7 0,0 2-14 16,0-25 8-16,-6 34 28 15,6-8-39-15,6-4 22 0,-6 0-9 16,0-22 4-16,0 33 21 16,7-7-13-16,-1 0-16 0,-6-26 2 15,7 29 11-15,6-6-1 16,-13-23 1-16,33 25-5 0,0-10 0 15,6-4-3-15,1-3-16 16,6-5 32-16,-7 1-13 16,1 0-7-16,-1-1 7 15,0-3-16-15,-12 4 27 0,-1 0 1 16,-26-4-9-16,26 15-7 16,-6-1 1-16,-20-14-9 0,26 19 28 15,-26-19-16-15,27 22-3 16,-1-3-4-16,-26-19 3 0,33 25 18 15,-7-2-20-15,-26-23 12 16,39 22 7-16,1-4-8 0,-7 1-12 16,-7-8 7-16,7 0-8 15,0 0 1-15,6-4 27 16,-6-3-36-16,0-4 20 0,13-4 10 16,0-3-10-16,0 0-15 15,0-5 25-15,6 1-8 0,-6 0 8 16,0 4-23-16,-6 0-14 15,-7 3 28-15,-33 4-5 16,33-4-3-16,-33 4 14 0,32-4-44 16,-32 4 43-16,0 0 4 15,33 4-29-15,-33-4 24 0,33 4 6 16,0 3-15-16,0-3-4 16,0-4 15-16,6 4-11 15,1-1-12-15,-1 1 24 0,0 0-5 16,1-1-11-16,-1-3 13 15,1 0-15-15,-1-3-13 0,1-5 34 16,-1-3 5-16,7-4-30 16,0-3 22-16,7-8-12 0,-1 0-3 15,7 0 6-15,0 0-6 16,-6-3-14-16,0 3 34 0,-1 8 0 16,-6-5-46-16,-13 1 55 15,13 4-16-15,-46 18-18 16,46-30 30-16,-7 4-30 0,-39 26 10 15,53-37 2-15,-14 8-21 16,-6 3 34-16,7 8-11 16,-40 18-26-16,52-30 20 0,-12 8 20 15,-40 22-6-15,33-37 29 16,-33 37 7-16,32-41-20 0,-5 4-4 16,-21 4 0-16,7-11 15 15,-13 44 35-15,0-52-30 0,0 0-21 16,0 4-7-16,0 0-18 15,-6 8 0-15,-1 3 35 0,1 0-48 16,-1 0 13-16,-6 3 18 16,-7-2-23-16,20 36 8 15,-39-41 3-15,-7 4-29 16,0 15 25-16,-7 0-2 0,7 3-8 16,-6 8 11-16,6 0 5 15,-7 0-13-15,14 0 17 0,-1 0-12 16,40 11 0-16,-52-26 17 15,19 0-27-15,33 26 18 0,-33-41 1 16,13 4-18-16,7 8 9 16,0-4 33-16,0 3-10 0,13 30 9 15,-13-33-3-15,6 3 2 16,7 30 34-16,-13-33-8 0,13 33-38 16,-20-30 0-16,20 30-8 15,0 0-16-15,-26-29 16 16,26 29-11-16,-33-26-12 15,33 26 26-15,-33-22-30 0,33 22-65 16,-39-19-95-16,39 19-166 16,-26-29-201-16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02.4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12387 292 1414 0,'0'0'300'16,"40"-22"-80"-16,-8 3-93 15,8 8-25-15,6 7-28 16,-7 1-31-16,7 3 0 15,-6 7-21-15,-7 4-18 0,-1 8-4 16,-32-19 4-16,14 40-70 16,-21-3-88-16,-13 0-267 0,-26 4-210 15</inkml:trace>
  <inkml:trace contextRef="#ctx0" brushRef="#br0" timeOffset="-1304">13774 960 850 0,'0'0'201'0,"0"0"6"0,0 0-20 16,0 0-31-16,0 0-5 15,0 0-38-15,0 0 25 16,0 0 57-16,33 41-14 0,-33-41-37 15,26 44-59-15,-6-7 10 16,-7 0-19-16,6-7-10 16,-19 3-19-16,20-3-6 15,-20-30 3-15,7 40-3 0,-14-3-6 16,7-37-17-16,0 0-18 16,-66 45-71-16,14-16-100 0,-7-10-147 15,13-5-231-15,0-10-111 16,46-4 23-16</inkml:trace>
  <inkml:trace contextRef="#ctx0" brushRef="#br0" timeOffset="-892">13590 1149 622 0,'0'0'228'0,"0"0"-15"16,0 0-17-16,0 0-62 15,0 0-15-15,0 0-21 16,0 0-42-16,0 0-37 0,0 0 21 16,0 0-60-16,-59 4-46 15,13-4-35-15,46 0-44 16,-53-15-5-16,53 15 36 15,0 0 61-15,-39-52 56 0,39 52-3 16,-14-48-20-16,14 48 75 16,0 0 12-16,0 0-5 0,0 0 77 15,0 0 24-15,46-4-8 16,-46 4-26-16,0 0-5 16,0 0-16-16,46 41-5 0,-46-41 6 15,14 48-40-15,-28-11-21 16,14-37-16-16,-59 44-28 15,7-10-114-15,-7-9-111 16,-1-6-158-16,21-8-107 0,0-4-1 16</inkml:trace>
  <inkml:trace contextRef="#ctx0" brushRef="#br0" timeOffset="-212">13333 824 654 0,'0'0'198'0,"0"0"-90"16,0 0-23-16,0 0-50 15,0 0 6-15,0 0-25 16,0 0 115-16,0 0-16 0,0 0-13 15,0 0-7-15,0 0 43 16,0 0-22-16,0 0-40 0,0 0-19 16,-46 37-22-16,46-37-28 15,-46 44 29-15,46-44 4 16,-59 44-13-16,7-7-9 16,-7-15-18-16,6-10 6 0,0-5-52 15,-6-7 6-15,0 0-25 16,-7-7 8-16,7-8 2 15,-6-7-15-15,12-4 12 0,7 0-28 16,46 26 53-16,-59-30 17 16,59 30 16-16,0 0 0 0,-46-33 16 15,46 33-3-15,0 0-21 16,0 0 10-16,0 0-2 16,0 0 3-16,0 0 7 0,0 0-2 15,0 0 7-15,0 0 16 16,0 0 36-16,0 0 16 0,52 55-52 15,-52-55 13-15,46 56 28 16,-13-12-31-16,-33-44 39 16,20 59 8-16,-20-14-15 15,-7-5-35-15,7-40-15 0,-46 56 17 16,-13-8 9-16,-6-8 1 16,-1 1 5-16,-13-15-10 15,7 0-21-15,-7-8 9 0,7-7 6 16,-1-3 28-16,1-16-14 15,19-3-2-15,7-15-26 0,0-7-12 16,0-8 2-16,14-3-7 16,12-11-16-16,7-1-70 15,6-6-42-15,7 2-115 16,7-6-132-16,-1 3-137 0,7 4-15 16,14 0-9-16</inkml:trace>
  <inkml:trace contextRef="#ctx0" brushRef="#br0" timeOffset="244">12032 717 1383 0,'0'0'425'0,"-33"40"-34"16,33-40-121-16,0 0-77 16,7 45-88-16,-7-45-42 0,0 0-24 15,0 0-30-15,26 44-2 16,-26-44-5-16,0 0 5 0,0 0 0 15,0 0-43-15,0 0-124 16,0 0-71-16,0 0-121 0,0 0-190 16,0 0-91-16</inkml:trace>
  <inkml:trace contextRef="#ctx0" brushRef="#br0" timeOffset="1640">11106 506 889 0,'0'0'162'0,"0"0"-81"16,0 0-21-16,0 0 105 16,0 0-38-16,0 0 39 0,-7 44-6 15,-6 4-17-15,-7 0-13 16,-6 0-24-16,-7 4 18 16,-13 4-11-16,-6 3-60 0,-14-4 6 15,-6-3-31 1,-7-8-19-16,-13-7-5 0,13-11-7 15,-7-11 10-15,14-15 2 16,0-11-17-16,19-15-48 0,7-7-23 16,13-12-23-16,7-10 0 15,13 3 47-15,0 8 44 16,13 7-3-16,0 37 22 0,0 0-13 16,-7-37 8-16,7 37 69 15,0 0 9-15,0 0-16 0,0 0-7 16,-19 48 11-16,-1 0-21 15,0-4 8-15,-13 1-14 16,33-45-16-16,-59 59-15 16,7-19-67-16,6-6-67 15,46-34-109-15,-59 22-239 0,59-22-223 16</inkml:trace>
  <inkml:trace contextRef="#ctx0" brushRef="#br0" timeOffset="1905">10534 303 1443 0,'39'-26'269'0,"-6"11"-21"0,0 11-50 15,0 8-24-15,-7 7-43 16,-26-11-9-16,33 30-44 0,-33-30-37 16,26 40-12-16,-26-40-20 15,7 48-78-15,-20-11-198 16,13-37-351-16,-72 48-188 0</inkml:trace>
  <inkml:trace contextRef="#ctx0" brushRef="#br0" timeOffset="2276">9864 539 1593 0,'0'0'320'0,"0"0"-70"16,0 0-62-16,0 0-77 15,0 0-15-15,0 0-36 16,0 0-1-16,0 0 9 0,0 0-16 16,-53 30-9-16,-6-1-39 15,-7 5 8-15,-12 3-18 0,-8 3 16 16,-6 5 6-16,-6-1-10 16,-1 4-14-16,7 0 20 0,13-4-16 15,13-3-11-15,14 0 5 16,52-41 15-16,-46 62 10 15,20-6 1-15,26-1 1 0,13 1-17 16,20 3 4-16,13 7 12 16,13 1-2-16,13-1-5 15,0-3-72-15,-6-4-199 16,0-11-227-16,-7-7-220 0</inkml:trace>
  <inkml:trace contextRef="#ctx0" brushRef="#br0" timeOffset="2496">8990 318 2853 0,'0'0'103'0,"0"0"12"15,0 0-69-15,0 0-27 16,0 0-19-16,0 0-225 16,0 0-285-16,0 0-296 0</inkml:trace>
  <inkml:trace contextRef="#ctx0" brushRef="#br0" timeOffset="3012">8044 964 1779 0,'0'0'199'0,"0"0"-31"15,0 0-58-15,-40-48-47 16,20 4-39-16,20-1-46 15,7 8-8-15,-7 37-18 0,33-44 16 16,-33 44-25-16,52-33 20 16,1 18 22-16,-7 11 20 15,-7 12-9-15,7 7-3 16,0 3 7-16,-46-18 2 0,60 30 2 16,-60-30-4-16,46 25 11 15,-46-25-18-15,0 0 2 16,0 0 17-16,0 0 11 0,0 0 4 15,0 0-6-15,0 0 0 16,0 0 5-16,0 0 10 0,0 0-15 16,0 0 7-16,-66 12-11 15,13 6 3-15,-6 4 6 16,7 11 0-16,-1 8 48 0,0 3-3 16,-6 4-21-16,13 4-21 15,-6 0-9-15,12 0-8 16,-6-8-20-16,0-3 13 15,7-4 8-15,-7-8 9 0,6-7-75 16,40-22-83-16,-59 19-142 16,13-8-113-16,46-11-75 15,-52-4 13-15,52 4 47 0</inkml:trace>
  <inkml:trace contextRef="#ctx0" brushRef="#br0" timeOffset="3280">8260 1300 1343 0,'0'0'315'0,"0"0"15"16,0 0-112-16,0 0-117 15,0 0-56-15,46-37-28 16,-6 12-23-16,-40 25 2 0,59-26 9 15,-13 15 7-15,-46 11-18 16,39 3-5-16,-39-3 14 16,0 0 17-16,0 0-8 0,27 52 9 15,-40-8-39-15,13-44-131 16,-46 52-318-16,-20-19-230 16</inkml:trace>
  <inkml:trace contextRef="#ctx0" brushRef="#br0" timeOffset="3529">7590 181 1893 0,'0'0'169'0,"0"0"-42"0,0 0 69 15,0 0-31-15,0 52-62 16,7 7-23-16,-7 4-40 16,6 3-17-16,7-3-7 0,-6 0-11 15,0 3-17-15,-1-7-136 16,1-3-224-16,-14-8-339 0</inkml:trace>
  <inkml:trace contextRef="#ctx0" brushRef="#br0" timeOffset="4048">7347 661 1849 0,'0'0'218'16,"0"-40"-24"-16,0 40-61 15,0 0-38-15,0 0 9 0,0 0-20 16,0 0-33-16,0 0-11 16,-53 18-20-16,1 12-11 15,6 3 3-15,46-33-8 16,-53 59-4-16,14-11-10 0,39-48 6 16,-26 63 4-16,19-12-24 15,7-51-1-15,26 52-52 0,-26-52-12 16,53 41-12-16,-53-41 23 15,52 22 29-15,-52-22-12 16,0 0-19-16,60-4 9 0,-60 4 37 16,0 0 41-16,0 0 55 15,0 0-29-15,0 0 6 0,0 0-23 16,0 0 20 0,-73 8-16-16,8 14 18 0,5 15 19 15,8 0 0-15,52-37-20 16,-59 63 4-16,26-15-11 0,33-48-14 15,-20 59 4-15,20-59 6 16,26 51-4-16,-26-51-11 0,66 34-2 16,6-20-7-16,7-10 1 15,0-8-3-15,-7-7-30 16,1-3-56-16,-14-9-98 0,-7-6-176 16,-6-8-187-16,-13-7-162 15</inkml:trace>
  <inkml:trace contextRef="#ctx0" brushRef="#br0" timeOffset="4272">7130 347 2281 0,'0'0'229'0,"0"0"7"15,0 0 0-15,0 0-68 16,0 0-52-16,0 0-60 16,0 0-22-16,0 0-13 0,0 0-111 15,0 0-206-15,0 0-177 16,0 0-318-16</inkml:trace>
  <inkml:trace contextRef="#ctx0" brushRef="#br0" timeOffset="4545">6348 103 1985 0,'0'0'185'0,"0"0"-52"15,0 0 2-15,0 0 53 16,33 19 1-16,-13 21-49 0,6 8-48 16,-6 8-31-16,6 3-24 15,0 7-19-15,1-3-5 0,-8 4-21 16,8-8-173-16,-14 0-136 16,0-7-174-16,-13-52-238 0</inkml:trace>
  <inkml:trace contextRef="#ctx0" brushRef="#br0" timeOffset="5208">6256 624 459 0,'0'0'118'0,"0"0"35"0,0 0-64 16,0 0-31-16,0 0-45 16,0 0 76-16,0 0-30 0,0 0 70 15,0 0 41 1,0 0-31-16,0 0-17 0,0 0-23 16,0 0-17-16,40 52-28 15,-40-52-16-15,39 52-17 0,-39-52-21 16,0 0 0-16,46 51-12 15,-46-51 16-15,0 0 15 0,26 45 34 16,-26-45 66-16,0 0 16 16,0 0-14-16,0 0-27 0,0 0-48 15,0 0-12-15,0 0-32 16,0 0 20-16,0 0-37 16,0 0-7-16,0 0 17 15,0 0 0-15,0 0-9 0,0 0 24 16,0 0-3-16,0 0-1 15,0 0-4-15,0 0-9 0,0 0-6 16,0 0 4-16,0 0-9 16,0 0 1-16,0 0 7 15,0 0 10-15,0 0 6 0,-65 48 2 16,12-26-11-16,7-7 3 16,46-15-4-16,-59 3 4 0,59-3 44 15,-59-11 16-15,59 11 10 16,-40-33-2-16,7-8-30 15,14-7 8-15,12-7-20 16,1-12 11-16,-1 1-12 0,-6-15-17 16,-7-8 2-16,0 4 5 15,1 4 17-15,-8 7 6 0,8 15-27 16,-8 11-7-16,8 14 0 16,-1 5-46-16,20 29-60 0,0 0-69 15,0 0-94-15,-46-11-127 16,46 11-139-16,0 0 74 0,0 0-3 15</inkml:trace>
  <inkml:trace contextRef="#ctx0" brushRef="#br0" timeOffset="5429">5993 377 1289 0,'0'0'163'0,"0"0"41"0,53 33-13 16,-14-18-44-16,7-12-76 15,0-6-32-15,0-1-21 16,0-3-13-16,-46 7-75 0,46-8-82 16,-46 8-187-16,0 0-166 15,0 0-16-15</inkml:trace>
  <inkml:trace contextRef="#ctx0" brushRef="#br0" timeOffset="5924">5507 790 1659 0,'0'0'326'0,"0"0"-122"0,0 0-96 16,0 0-52-16,-53 34-19 16,1-16-40-16,52-18 9 15,-59 4 10-15,19-11-30 16,40 7-74-16,0 0-28 0,0 0 47 16,-39-56 25-16,39 56 12 15,0-44 4-15,0 44 22 0,0 0-6 16,59-33 12-16,-6 25-21 15,-7 12 16-15,0 14 11 0,0 4 1 16,-46-22-21-16,59 56-18 16,-13-1 51-16,-13 1-2 0,-7-5-17 15,-6-3-15-15,-14-3 29 16,-19 3-9-16,-13 0 9 16,-14-4-2-16,-12-7 29 15,-7-4-5-15,-14-3-12 0,-6-12 0 16,1-7 39-16,5-7 17 15,1-8-3-15,6-7 26 0,14-7 16 16,6-8 2-16,46 26-24 16,-40-52-48-16,21 1-16 0,12-1-16 15,14-4-24-15,6 1-42 16,0 3-47-16,7-3-99 0,-1 0-157 16,1-1-256-1,0 4-76-15</inkml:trace>
  <inkml:trace contextRef="#ctx0" brushRef="#br0" timeOffset="6089">5093 318 2146 0,'46'-15'218'15,"7"4"-92"-15,6 0-44 0,6 0-31 16,1 3-189-16,6-3-303 15,7 7-266-15</inkml:trace>
  <inkml:trace contextRef="#ctx0" brushRef="#br0" timeOffset="6768">4620 580 1765 0,'0'0'104'0,"0"0"-38"0,20 48 24 16,-20-48-28-1,19 48-31-15,-19-48-23 0,20 52-12 16,-20-52 0-16,0 0 26 16,-7 59-40-16,7-59-18 15,0 0 3-15,0 0 20 0,-59 37-23 16,59-37 9-16,-52 0 15 16,52 0-4-16,-53-22 6 0,53 22 22 15,-46-30 84-15,46 30 39 16,-46-26-39-16,46 26-32 15,-46-7-14-15,0 14 5 0,46-7-14 16,-46 22-8-16,46-22-17 16,0 0-4-16,-46 56-27 0,46-56-155 15,-33 51-266-15,33-51-194 16</inkml:trace>
  <inkml:trace contextRef="#ctx0" brushRef="#br0" timeOffset="6945">4410 1167 2594 0,'0'0'271'0,"0"0"-23"0,0 0-115 16,0 0-73-16,0 0-47 15,0 0-196-15,0 0-246 16,0 0-554-16</inkml:trace>
  <inkml:trace contextRef="#ctx0" brushRef="#br0" timeOffset="7588">3509 772 2590 0,'-19'-41'230'0,"12"4"-2"16,7-7-106 0,7-8-53-16,12 1-60 0,14-1-43 15,7 0-49-15,-1 15-27 16,7 4 27-16,0 15 15 0,-7 6 47 16,7 12 11-16,-6 15-13 15,-40-15 23-15,39 30 0 0,-39-30 10 16,27 52-22-16,-21-16 23 15,-6-36 4-15,-20 48-1 16,20-48-14-16,-65 49 5 0,-1-20 9 16,0-7-14-16,-6-11-16 15,-7-3 16-15,13-8 5 16,1 0-21-16,12-4 16 0,7-3 11 16,46 7-42-16,0 0-10 15,-39-11 9-15,39 11 16 16,0 0-12-16,0 0 14 0,0 0 21 15,0 0 8-15,0 0-28 16,0 0 24-16,0 44 12 0,0-44 7 16,0 44 6-16,0-44 9 15,-33 48-25-15,33-48-11 0,-53 41-15 16,1-15-7-16,52-26-18 16,-59 15 10-16,13-8 3 15,46-7-84-15,0 0-42 16,-46-26 15-16,46 26 37 0,0 0 24 15,-7-48 38-15,7 48 9 16,0 0 11-16,0 0-13 16,0 0 60-16,40-7 73 0,-40 7 31 15,0 0-16-15,0 0-2 16,19 59-28-16,-19-8-40 0,0-51-7 16,-33 52-22-16,33-52-22 15,-52 52-49-15,6-26-54 0,0-8-161 16,46-18-135-16,-53 0-186 15,53 0 0-15</inkml:trace>
  <inkml:trace contextRef="#ctx0" brushRef="#br0" timeOffset="7741">2721 842 1265 0,'0'0'387'0,"0"0"-48"16,0 0-96-16,0 0-59 0,0 0-79 15,-59 37-58-15,6-7-80 16,53-30-196-16,-79 29-320 0,20-10-155 16</inkml:trace>
  <inkml:trace contextRef="#ctx0" brushRef="#br0" timeOffset="7984">2504 768 1910 0,'0'0'267'0,"0"0"-58"0,0 0-51 15,0 0-36-15,0 0-44 16,0 0 9-16,0 0 12 0,0 0-39 16,0 0-22-16,0 0-11 15,-66 30-13-15,7-1-17 16,7-6 7-16,-1-1-14 15,7-7-108-15,0-8-119 0,0-3-132 16,46-4-158-16,-66-11-154 16</inkml:trace>
  <inkml:trace contextRef="#ctx0" brushRef="#br0" timeOffset="8161">1886 532 1792 0,'46'-11'393'16,"7"0"-95"-16,6 0-77 15,20 0-87-15,0-8-62 0,-7 4-59 16,-6 4-162-16,-14-7-210 16,-12 7-309-16</inkml:trace>
  <inkml:trace contextRef="#ctx0" brushRef="#br0" timeOffset="8416">1591 137 1811 0,'0'0'65'16,"0"0"-19"-16,0 0 127 16,0 0-50-16,13 40-71 0,0 5-19 15,0 3 3-15,0 3-24 16,-6 1-18-16,-1 0-231 0,1 3-163 16,-7-3-159-16</inkml:trace>
  <inkml:trace contextRef="#ctx0" brushRef="#br0" timeOffset="8823">1479 646 1113 0,'0'0'96'16,"0"0"38"-16,0 0-48 0,0 0 105 15,0 0-41-15,0 0-51 16,-13 52-27-16,13-52-14 16,-40 56-37-16,-6-16-21 15,0-10 12-15,-6-8-12 0,-1-7-36 16,7-4 24-16,46-11 12 16,-52-4-54-16,52 4-19 0,0 0-11 15,0 0 56-15,-40-55 13 16,34 10-20-16,6 45 8 0,19-40 41 15,-19 40-14-15,0 0-27 16,0 0 6-16,46-22 47 0,-46 22 47 16,0 0 27-16,0 0-22 15,20 51 10-15,-20-10 0 16,0-41-57-16,-33 66 8 16,0-7-26-16,-6-10-16 0,39-49-91 15,-66 51-86-15,14-21-192 16,52-30-81-16,-66 22 5 0</inkml:trace>
  <inkml:trace contextRef="#ctx0" brushRef="#br0" timeOffset="9021">1091 362 1637 0,'0'0'151'0,"53"-19"-6"16,6 5-50-16,-7 3-40 0,8 3-42 15,-1 1-94-15,-13-1-224 16,6 1-219-16</inkml:trace>
  <inkml:trace contextRef="#ctx0" brushRef="#br0" timeOffset="9368">887 650 825 0,'0'0'16'0,"0"0"11"15,0 0 14-15,0 0 4 16,46 33-23-16,-46-33-13 0,0 0 17 15,0 0 46-15,0 0 5 16,0 0-36-16,0 0 3 0,0 0 9 16,0 0 32-16,0 0 57 15,0 0-39-15,0 0 14 16,0 0 49-16,-32-40 21 16,32 40-17-16,-33-34-41 0,33 34-23 15,-20-36-62-15,20 36-22 16,-7-49-26-16,7 16 8 0,7 4 3 15,-7 29-28-15,13-34-88 16,-13 34-75-16,0 0-75 0,7-44-193 16,-1 15-120-16</inkml:trace>
  <inkml:trace contextRef="#ctx0" brushRef="#br0" timeOffset="9692">598 502 893 0,'20'52'151'0,"-20"-52"-3"0,20 44 17 16,-20-44 21-16,0 0-32 15,13 48 24-15,-13-48-22 0,-13 45-25 16,13-45-46-1,0 0-40-15,-59 55-9 0,6-22 37 16,-6-10-22-16,0-5-26 0,6-7 37 16,1-11-2-16,-1-7 10 15,53 7-15-15,-66-19-2 16,20 1-7-16,46 18-26 0,-39-37-58 16,39 37-70-16,-33-52-98 15,13 4-144-15,14 0-171 0,-1 0-49 16</inkml:trace>
  <inkml:trace contextRef="#ctx0" brushRef="#br0" timeOffset="9860">0 362 1505 0,'46'-11'296'16,"0"3"-31"-16,7-3-88 0,6 0-71 15,7-4-44-15,-1 1-62 16,1-5-232-16,6-3-261 0,-6 0-210 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08.3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1557 0 525 0,'0'0'87'16,"0"0"59"-16,0 0 26 16,0 0 16-16,0 0-11 0,0 0-51 15,0 0-16-15,0 0-4 16,0 0-101-16,0 0-17 0,-33 26 44 16,0-4 36-16,-6 0-33 15,-7 4-3-15,-13 7-20 16,-14 1-6-16,-5 6 14 0,-8 1 8 15,-12 3 11-15,-1 1-27 16,-6-8 20-16,-7 3 2 0,14-3 7 16,12-4-3-16,7-3-38 15,14 0 25-15,5-8-28 0,14-4 13 16,14-3-18-16,5-8 18 0,27-7-20 16,-26 11 16-16,26-11-21 15,0 0 23-15,0 0-19 0,0 0 11 16,0 0-4-16,0 0 17 15,0 0-19-15,0 0 6 16,0 0 5-16,0 0 2 0,-26 8-16 16,26-8 9-16,0 0-21 15,0 0 48-15,0 0-41 0,0 0 25 16,0 0-14-16,0 0-9 0,0 0 26 16,0 0-23-16,0 0 2 15,0 0-32-15,0 0-12 0,0 0-50 16,0 0 4-16,0 0-7 15,0 0-11-15,0 0-2 0,0 0-32 16,6-30 37-16,14 1 46 16,-7-8 37-16,7 3 12 15,0-2-1-15,-1 2 9 0,1 8 18 16,-20 26-15-16,20-37 1 0,-1 8 12 16,-19 29-19-16,20-33 12 15,-20 33 21-15,0 0-13 0,0 0 0 16,13-26 0-16,-13 26-3 15,0 0-2-15,0 0 13 0,0 0 3 16,0 0 49-16,0 0 27 16,0 0-27-16,0 0 11 0,13 33 1 15,-13-3 8-15,0-30-4 0,-6 37-38 16,-14-4 4-16,20-33-2 16,-33 33-37-16,0-3-11 15,1-8 19-15,-1 0-22 0,-7-7 3 16,14 0 13-16,-7-4-20 15,13 3 7-15,20-14 6 0,-32 8-16 16,32-8 4-16,0 0 13 16,-20 11-12-16,20-11-3 0,0 0 12 15,0 0-8-15,0 0 15 0,-26 29-11 16,26-29-3-16,0 0-19 16,0 30 33-16,0-30-11 0,0 0 21 15,26 30 7-15,-26-30-37 16,39 22-8-16,1-11 39 0,-7-4-17 15,-7-3 16-15,-26-4-24 16,33 0 3-16,-33 0 0 16,0 0 8-16,0 0-1 0,33 7-4 15,-33-7 5-15,0 0-4 0,0 0-14 16,0 0-4-16,0 0 14 16,0 0 8-16,0 0-144 0,0 0-133 15,0 0-79-15,26 19-162 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11.5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3187 0 458 0,'0'0'124'0,"0"0"-41"0,0 0 0 16,0 0-7-16,0 0 6 0,0 0-35 15,0 0-7-15,0 0-11 16,0 0-22-16,0 0 72 0,0 0 41 15,0 0 10-15,0 0-27 0,20 33-22 16,-20-33 9-16,20 30 33 16,-20-30-18-16,26 33-13 0,-13-11-21 15,-13-22-21-15,13 29-8 16,-13-29-1-16,0 30-28 16,-6-4-8-16,6-26 4 0,-20 26 3 15,-6-4-7-15,-14-4-39 0,1 1-71 16,-1-4-77-16,-6-1-66 15,7 5-24-15,-1-8-2 0,1 7-10 16,6-3 37-16,7-4 16 16</inkml:trace>
  <inkml:trace contextRef="#ctx0" brushRef="#br0" timeOffset="266">2911 199 659 0,'0'0'96'16,"0"0"-1"-16,0 0 62 0,0 0-8 16,0 0 8-16,0 0-36 15,-6 37-5-15,6-37-25 0,-13 37-22 16,13-37-36-16,-27 37-23 15,27-37-10-15,-39 33 7 16,13-7-12-16,-7-4-93 0,0-7-134 16,33-15-64-16,-33 11-92 0</inkml:trace>
  <inkml:trace contextRef="#ctx0" brushRef="#br0" timeOffset="1064">2747 48 681 0,'0'0'106'0,"0"0"17"15,0 0-49-15,0 0-13 0,0 0-22 16,0 0-28-16,0 0 9 16,0 0 112-16,0 0-35 0,-33 33-53 15,20-3-7-15,13-30 37 0,-20 40-18 16,1-7-13-16,19-33-14 16,-33 37-11-16,33-37-6 0,-40 30-9 15,7-8 4-15,33-22-7 16,-32 15 0-16,32-15 6 15,-27 0-35-15,27 0 0 0,0 0 1 16,-33-30 0-16,20-3-16 0,7 4-22 16,6-5 50-16,0 34 9 15,-7-29-1-15,7 29-14 0,0 0-5 16,0 0 24-16,0 0 10 0,0 0 15 16,0 0 23-16,13 29-4 15,-6 8 9-15,-1-4-14 0,1-3-9 16,-7-30 12-16,13 41-18 15,-13-41-8-15,13 37 0 0,-13-37 4 16,0 0 18-16,0 29 30 16,0-29 2-16,-6 30-16 0,6-30-4 15,-27 33-19-15,27-33-24 16,-52 33-10-16,6-11 6 0,0-7-5 16,0 4 8-16,0-5-11 15,6-6 13-15,1 3 14 0,6-4 1 16,33-7-11-16,-46-7 9 0,13-4-3 15,33 11-8-15,-33-41-7 16,7 1 2-16,13-1 1 0,0-3-19 16,13 3 13-16,13 4-6 0,0 4 9 15,-13 33-12-15,33-30 12 16,-33 30-54-16,26-33-90 0,-26 33-117 16,33-22-58-16,-33 22-36 15</inkml:trace>
  <inkml:trace contextRef="#ctx0" brushRef="#br0" timeOffset="1648">1577 502 920 0,'0'0'92'0,"0"0"-4"16,0 0-19 0,-39-4 16-16,39 4-74 0,0 0-2 15,-26-33-23-15,6 4-29 0,20 29 19 16,-13-45 14-16,0 16-1 16,13 29-9-16,13-33 13 0,-13 33 15 15,33-30-15-15,-1 15 13 0,-5 8-20 16,12 7 22-16,-13 3-18 15,-26-3 18-15,33 12-8 0,0 2-18 16,-33-14 29-16,0 0-21 16,0 0 34-16,0 0-30 0,0 0-9 15,0 34 32-15,0-34-17 16,-33 25 9-16,-6-10-12 0,-1 0-8 16,-6-4 25-16,0-4-42 15,0-3 44-15,0 0-12 0,14 0-10 16,32-4 19-16,-40 0-27 15,40 0 27-15,0 0-26 0,0 0 9 16,0 0 7-16,0 0-12 0,0 0 17 16,0 0-18-16,40-8 17 15,-14 4-10-15,-26 4 3 0,33 8 25 16,-33-8-8-16,0 0 53 16,0 0-6-16,26 37 25 0,-13-8-1 15,-13-29-27-15,-20 37 6 16,1-7-36-16,19-30 13 0,-53 33-27 15,7-7-1-15,13-8-10 16,-6 1-6-16,-1-8 5 0,8-4-76 16,32-7-100-16,-40 0-147 15,14-3-43-15</inkml:trace>
  <inkml:trace contextRef="#ctx0" brushRef="#br0" timeOffset="1841">1452 81 1748 0,'0'0'84'0,"0"0"-6"16,0 0-40-16,0 0-23 0,0 0-18 15,0 0 3-15,0 0-42 16,0 0-288-16,0 0-138 0</inkml:trace>
  <inkml:trace contextRef="#ctx0" brushRef="#br0" timeOffset="2272">1091 277 612 0,'0'0'101'15,"0"0"15"-15,0 0 9 0,0 33-31 16,0-33-64-16,-13 41 1 16,6-8 0-16,7-33-13 15,-6 29-18-15,6-29 0 0,0 0 11 16,-33 30-11-16,33-30 0 0,-33 22 0 15,0-14-48-15,0-5-33 16,33-3-9-16,-33-18 13 0,33 18-10 16,-32-45 23-16,12 5 40 0,13 7-2 15,7 33 21-15,0-30 25 16,0 30 17-16,0 0-23 0,0 0 15 16,40-4 27-16,-40 4 57 15,0 0 25-15,26 34 25 0,-13-5-3 16,-13 1-15-16,0-30-19 15,-13 40-58-15,-7-10-54 0,20-30 25 16,-33 33-27-16,1-11-18 16,32-22-89-16,-46 19-137 0,19-8-90 15,27-11-79-15</inkml:trace>
  <inkml:trace contextRef="#ctx0" brushRef="#br0" timeOffset="2493">999 22 1585 0,'0'0'236'0,"20"-22"28"16,-20 22-33-16,0 0-72 15,0 0-59-15,0 0-52 0,0 0-45 16,0 0-42-16,0 0-108 0,0 0-132 15,0 0-168-15,0 0-60 16,0 0-28-16</inkml:trace>
  <inkml:trace contextRef="#ctx0" brushRef="#br0" timeOffset="2888">500 122 872 0,'-27'-11'104'0,"27"11"61"16,0 0-11-16,0 44 20 16,0 4-36-16,13 0-33 0,-6 0-23 15,6 4-6-15,-6-4-7 0,6 0-10 16,-7 0-6-16,-6-4-5 15,-6-3-4-15,-1-1-12 0,-12-3-11 16,19-37-17-16,-40 45 9 16,-6-12-13-16,7-11 3 0,-7-11-3 15,0-3 0-15,0-8 8 16,0-12-3-16,6-2-5 0,1-8 0 16,39 22 17-16,-53-45-9 0,20 5 2 15,14 3-6-15,12-8 3 16,14 5 4-16,6-5 4 0,13 5-23 15,0-1-4-15,1 4 12 0,6 4-45 16,-33 33-125-16,39-41-182 16,-6 15-100-16,-33 26-81 0</inkml:trace>
  <inkml:trace contextRef="#ctx0" brushRef="#br0" timeOffset="3052">322 351 1690 0,'13'40'143'16,"-13"-40"114"-16,0 0-80 0,0 0-96 15,33 30-28-15,-33-30-44 16,33 26-165-16,-33-26-241 0,39 11-152 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33.7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1892 0 527 0,'0'0'57'15,"0"0"13"-15,0 0 9 16,0 0-17-16,0 0-22 0,0 0 10 16,0 0-16-16,0 0-13 0,0 0 8 15,0 0-8-15,0 0-7 16,-33 15 26-16,33-15-11 0,-39 33-9 15,13 4 54-15,6-4 18 0,0 8-29 16,0-4 10-16,1 7-5 16,6 4-16-16,-7 8 50 0,7 3 1 15,0 11-7-15,-1 4-7 16,-5 0-30-16,-8 3-28 0,-5 1-1 16,-8-1-13-16,-6 1 31 0,-6-4-8 15,-8 0-3-15,-5-8-12 16,-1-3-7-16,0-4 18 15,-6-11-22-15,6-7-3 0,1-8 18 16,-1-11-16-16,13 0 12 0,7-7 14 16,0-11-34-16,13 0 24 15,1-4-22-15,5-4 3 0,8 0-15 16,-8-3-46-16,27 7-56 0,-39-15-32 16,39 15-48-16,-40-18-40 15,40 18-44-15,-26-12-37 0,26 12-30 16,-26-14-6-16</inkml:trace>
  <inkml:trace contextRef="#ctx0" brushRef="#br0" timeOffset="732">2326 1171 509 0,'0'0'98'0,"0"0"12"15,0 0 19-15,-46-26-34 0,6 11-40 16,-6 8 8-16,7 3-44 0,-7 8-9 15,0 0 16-15,-7 3-6 16,1 8-12-16,-14-4 11 0,7 4-25 16,-7 11 24-16,1-4 7 0,-1 4-22 15,-6 3 2-15,-1-3 6 16,-6 0 21-16,7 4 11 0,0-8 10 16,-7 0 4-16,7 0-17 0,-1-7-34 15,1 3-4-15,6-3 16 0,-6-4 9 16,6 4-25-16,7-4 4 15,-6 0 23-15,-1 0-18 0,7 0-32 16,0-7 39-16,6 3-18 16,0-3-13-16,7 0 13 0,0-4 24 15,46 0-34-15,-46 0 4 16,46 0 6-16,-46-8 10 0,46 8-16 16,0 0 20-16,0 0 12 0,0 0-12 15,0 0-32-15,0 0 27 16,-32 0 1-16,32 0-16 0,0 0 1 15,0 0 24-15,0 0-31 0,0 0 12 16,0 0 15-16,0 0-26 16,0 0 0-16,0 0 11 0,0 0-3 15,0 0-1-15,0 0-35 0,0 0-33 16,0 0-43-16,0 0-24 16,0 0-42-16,0 0-58 15,0 0-107-15</inkml:trace>
  <inkml:trace contextRef="#ctx0" brushRef="#br0" timeOffset="1524">532 1234 664 0,'0'0'84'0,"0"0"-4"15,0 0-44-15,0 0-2 0,0 0-28 16,0 0-1-16,0 0 3 0,0 0-12 16,0 0 12-16,0 0-8 15,0 0-14-15,0 0 24 0,0 0-10 16,0 0 0-16,0 0 7 0,0 0 8 16,0 0 49-16,0 0 38 0,0 0 48 15,0 0-26-15,0 0-54 16,0 41-35-16,0-41-30 0,-13 33 43 15,13-33-6-15,-20 37-26 0,20-37 35 16,-33 33-28-16,33-33-32 16,-52 26 20-16,12-11 2 15,1-1-10-15,-1 1-22 0,1-4 39 16,-1 0-5-16,1 4-32 0,6-4 36 16,-6 0 1-16,39-11-11 15,-40 19-19-15,7-12 23 0,33-7 0 16,0 0-18-16,0 0 5 0,-32 11 12 15,32-11-26-15,0 0 9 16,0 0 17-16,0 0 7 0,0 0-19 16,0 0 0-16,0 0 16 0,0 0 12 15,0 0-28-15,0 0 29 16,0 0-24-16,0 0-16 16,0 0 23-16,0 0-9 0,0 0-18 15,0 0 34-15,0 0-13 0,0 0-20 16,0 0 14-16,0 0 16 15,0 0-21-15,0 0-11 0,0 0 21 16,0 0 10-16,0 0-31 0,0 0 16 16,0 0-10-16,0 0-19 0,0 0 26 15,0 0 8-15,0 0-14 16,0 0 13-16,0 0 14 0,0 0-18 16,0 0-7-16,0 0 21 0,0 0-21 15,32 19-12-15,-32-19 68 16,40 15-65-16,-7-4 4 15,-33-11 12-15,33 7 11 0,-33-7-14 16,52 18-12-16,-6-21 21 0,-6 6-14 16,-1 5 11-16,0-1 2 15,1 1-3-15,-7-1-10 0,-33-7 1 16,39 11 17-16,-39-11-10 0,0 0-4 16,0 0 15-16,40 15-3 15,-40-15-14-15,0 0-4 0,0 0 10 16,0 0-105-16,0 0-103 0,0 0-63 15,0 0-75-15,0 0-45 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36.1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2303 599 963 0,'0'0'238'16,"0"0"37"-16,0 0 19 0,0 0-41 15,0 0-83-15,0 0-46 16,0 0-49-16,0 0-41 0,0 0-19 15,0 0-6-15,-26 18-36 0,26-18-53 16,0 0-18-16,-33-11 29 16,33 11-69-16,-13-37 6 0,6 0 18 15,20-3 60-15,7 7 33 0,0 7 0 16,-20 26 2-16,46-22 16 16,-7 14-13-16,-6 12 23 15,0 3-27-15,-33-7 48 0,33 26 26 16,-33-26 6-16,13 44 3 0,-13-3-11 15,-7-8-24-15,-19 1-5 16,-7 3-5-16,-6-8-15 0,-7 4 0 16,-7-3 7-16,0-4 1 0,-7-8-16 15,8 1 9-15,-7-5-4 16,6-2-4-16,-6-12 9 0,6 0-9 16,7-8 8-16,0-10-11 15,7-1-31-15,-1 4 21 16,40 15-10-16,-32-29-25 0,32 29-26 15,-27-30-72-15,27 30-86 0,0 0-84 16,-6-33-132-16</inkml:trace>
  <inkml:trace contextRef="#ctx0" brushRef="#br0" timeOffset="241">2144 133 1962 0,'34'-7'331'0,"5"-4"-71"16,1 4-75-16,-7 3-85 0,-7-7-38 15,0 3-37-15,1-3-10 16,-27 11-163-16,39-11-133 0,-39 11-179 15,0 0-124-15,0 0-51 0</inkml:trace>
  <inkml:trace contextRef="#ctx0" brushRef="#br0" timeOffset="680">1625 832 960 0,'0'0'199'0,"0"0"38"15,-33 0-31-15,33 0-44 0,0 0-57 16,0 0-27-16,0 0-7 16,0 0-32-16,0 0-13 15,-39-48-14-15,39 48 23 0,-14-34-64 16,7 5 22-16,7 29 10 0,7-33-21 15,7 3 21-15,-14 30-6 16,46-33-4-16,-7 7 4 0,-6 8 3 16,6 6-7-16,-6 9 4 0,0-1 13 15,0 8-8-15,-33-4-16 16,39 15 14-16,-39-15 9 0,0 0-30 16,40 18 9-16,-40-18 27 0,0 0-20 15,0 0-7-15,0 0 25 16,0 0 7-16,-13 44-10 15,13-44-25-15,-59 41 15 0,-1-19 11 16,8-3-11-16,-7-8-3 0,0 7 17 16,5-7-14-16,8-3 0 15,-7-8-36-15,14 0-98 0,39 0-139 16,-46-11-53-16,46 11-28 0,-33-26-85 16</inkml:trace>
  <inkml:trace contextRef="#ctx0" brushRef="#br0" timeOffset="944">1499 0 916 0,'0'0'179'0,"0"0"65"15,0 0-27-15,0 0-80 0,0 0-81 16,0 0-21-16,0 0-14 0,0 0 30 15,0 0 62-15,-13 45-36 16,0 3-46-16,13 7-3 0,6 1-6 16,8 6-22-16,-1 1 5 0,0-4 8 15,0 0-30-15,-6-7-105 16,-7-4-59-16,6-3-78 0,2-5-13 16,-8-40-47-16,0 41-38 0</inkml:trace>
  <inkml:trace contextRef="#ctx0" brushRef="#br0" timeOffset="1836">1499 798 326 0,'0'0'57'16,"0"0"21"-16,0 0 21 16,0 0-27-16,0 0-9 0,0 0-26 15,0 0-19-15,0 0 25 0,0 0 24 16,0 0-26-16,0 0 0 16,0 0-26-16,0 0 1 0,-46 12 0 15,46-12-23-15,0 0 31 0,-46 11 13 16,46-11-23-16,0 0 0 15,-46-4 29-15,46 4-6 0,0 0-3 16,-46-7 29-16,46 7-27 0,0 0 8 16,0 0-10-16,0 0-31 15,-39-26 11-15,39 26-12 16,0 0-19-16,0 0 32 0,-26-41-35 16,26 41 14-16,-20-37 6 0,20 37 13 15,0 0-33-15,-7-33 26 16,7 33 10-16,0 0-10 0,0 0-12 15,0 0 11-15,0 0-11 0,0 0-5 16,0 0 7-16,0 0 17 16,0 0-20-16,0 0-5 0,0 0 24 15,0 0-8-15,0 0-30 0,0 0 29 16,0 0-8-16,0 0 1 16,0 0 1-16,0 0 3 0,0 0-15 15,0 0 12-15,0 0 10 16,0 0-19-16,0 0 20 0,0 0-4 15,0 0-7-15,0 0-10 16,0 0 13-16,0 0-19 0,0 0 36 16,0 0-10-16,0 0-5 0,0 0 0 15,0 0-2-15,0 0-7 16,40-15 19-16,-40 15-29 0,0 0 24 16,0 0 10-16,0 0-17 0,0 0 16 15,0 0-6-15,0 0 18 16,0 0-20-16,0 0-22 0,0 0 8 15,0 0 20-15,0 0-11 16,0 0-11-16,0 0 8 0,0 0-18 16,0 0-2-16,0 0 27 0,0 0-28 15,0 0 31-15,0 0-10 16,0 0 4-16,0 0 0 0,0 0-10 16,0 0-3-16,0 0 9 0,0 0 2 15,32 7-16-15,-32-7 17 16,0 0-3-16,0 0-5 0,0 0 17 15,0 0-5-15,0 0-4 0,0 0 8 16,0 0-11-16,0 0 12 16,0 0-8-16,0 0 5 0,0 0 7 15,0 0-16-15,0 0-57 16,0 0 41-16,0 0-17 0,0 0 5 16,0 0-45-16,0 0-51 15,0 0-58-15,0 0-57 0,0 0-53 16</inkml:trace>
  <inkml:trace contextRef="#ctx0" brushRef="#br0" timeOffset="3043">1296 665 381 0,'0'0'59'0,"0"0"33"16,0 0-20-16,0 0 4 15,0 0-36-15,0 0 2 0,0 0-13 16,0 0-1-16,0 0-8 0,0 0-7 16,0 0 4-16,0 0-13 15,0 0 6-15,-14-29-15 0,14 29 13 16,0-37-13-16,-6 7 7 16,6 30-12-16,0 0 23 0,13-25-25 15,-13 25 18-15,0 0-18 0,33-23 7 16,-33 23 5-16,33-14 0 15,-33 14 12-15,39-8-17 0,-39 8 1 16,26-7-4-16,-26 7 13 0,0 0-16 16,0 0 20-16,33 4-16 15,-33-4 13-15,0 0 12 0,0 0 27 16,0 0-28-16,7 33 14 0,-7-33-26 16,-7 37 1-16,7-37-2 15,-20 40 2-15,20-40-12 0,-26 41 9 16,26-41 11-16,-26 41-23 15,26-41 14-15,0 0-5 0,0 0 3 16,0 0-3-16,0 0 25 16,0 0 32-16,-39 37-8 0,39-37-17 15,0 0-13-15,-40 22 3 0,40-22-31 16,0 0 22-16,-52 11-40 16,52-11 11-16,-40-15-19 0,40 15 14 15,-46-18 5-15,46 18 10 0,0 0 3 16,-39-19 15-16,39 19-18 15,0 0 17-15,0 0-11 0,0 0 6 16,0 0-15-16,0 0 9 16,0 0-7-16,0 0 14 0,0 0-25 15,0 0 22-15,0 0 0 16,0 0 6-16,0 0-4 0,0 0 4 16,0 0 12-16,0 0-6 0,-7 41 12 15,7-41-14-15,0 37 6 16,0-37-23-16,0 0 15 0,0 0-12 15,0 40 23-15,0-40-14 0,0 0-6 16,0 0 21-16,0 0-31 16,0 0-11-16,0 0 9 0,0 0-24 15,0 0-6-15,-39-14-6 16,39 14-8-16,-33-37 25 0,33 37 13 16,-26-41 23-16,26 41-26 15,0 0 31-15,0 0-6 0,0 0 30 16,0 0 43-16,0 0 57 0,0 0-21 15,-46 26 1-15,46-26 14 0,-33 52-27 16,-1-8 10-16,34-44 6 16,-46 55-35-16,13-7 4 0,33-48-57 15,-59 48-9-15,6-14-7 0,1-9-2 16,-7-6 8-16,-1-8-25 16,1-7 19-16,0-12-10 0,-13 1-6 15,5-12 9-15,8-6-9 16,0-5-10-16,0-11 23 0,6 12 22 15,14-1-47-15,39 30 17 16,-46-29 20-16,46 29-14 0,0 0 2 16,0 0-19-16,0 0-28 0,0 0-81 15,0 0-178-15,0 0-195 16,39-37-91-16</inkml:trace>
  <inkml:trace contextRef="#ctx0" brushRef="#br0" timeOffset="3241">421 1463 1083 0,'0'0'122'0,"52"0"-50"0,1-7-10 16,-1-15-49-16,1-4-89 0,-7-11-98 15,0 0-92-15,-7-11-122 16</inkml:trace>
  <inkml:trace contextRef="#ctx0" brushRef="#br0" timeOffset="3437">262 532 1340 0,'0'0'86'0,"0"0"143"0,33-36-49 15,20 2-80-15,0 8-40 16,-7 4-30-16,6 0-237 0,1 4-184 16,-7-5-161-16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43.7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2615 226 673 0,'0'0'32'0,"0"0"-18"16,0 0 47-16,0 0 34 15,0 0-50-15,0 0-11 0,20 33-14 16,-7-2-20-16,-13-31 16 16,13 37-3-16,-13-37 8 0,7 33-21 15,-7-33 21-15,0 0 4 16,6 33-10-16,-6-33 2 0,-13 33-3 16,13-33-9-16,0 0-10 15,0 0-3-15,-39 20 10 0,39-20 1 16,-33 0-3-16,33 0-6 0,0 0 0 15,-33-16-4-15,33 16 10 16,0 0-20-16,0 0 7 0,0 0 4 16,0 0 1-16,0 0 29 15,0 0-19-15,-27 46 0 0,27-46 21 16,-14 36-19-16,8 1-19 16,-1-7-23-16,7-30 64 0,-6 30-26 15,6-30 26-15,0 0-17 16,0 0 5-16,0 0-3 0,-40 23-11 15,40-23-24-15,-39 11-39 16,39-11 22-16,-40-11-9 0,14-12 20 16,-7 15-6-16,33 8 43 0,-46-18-15 15,12 10 8-15,-5 16 52 16,-7-1 19-16,0 12 16 0,0 18 12 16,-13 0 47-16,5 0 9 15,-5 4-31-15,7-8-14 16,-1 5 11-16,0-8-63 0,-7-1-34 15,8-7 4-15,-7-3-22 0,6-1-6 16,7-10 15-16,-1-5-10 16,1-6-3-16,-7-5-44 0,7-3-50 15,-6-7 1-15,12-4-30 0,0-12-38 16,40 34-12-16,-53-51-49 16,21 9-78-16,18 1-69 0</inkml:trace>
  <inkml:trace contextRef="#ctx0" brushRef="#br0" timeOffset="213">2258 0 1781 0,'21'0'76'16,"-21"0"136"-16,0 0 47 15,0 0-83-15,0 0-78 0,0 0-59 16,0 0-23-16,0 0-111 0,0 0-125 16,0 0-123-16,0 0-147 15,33 18-106-15</inkml:trace>
  <inkml:trace contextRef="#ctx0" brushRef="#br0" timeOffset="417">2100 1393 1770 0,'-32'15'187'0,"32"-15"-6"16,0 0-56-16,0 0-52 0,46-30-40 15,0-3-17-15,6 6-78 16,2 1-156-16,-2-3-118 15,-6 3-84-15,-6-4-81 0</inkml:trace>
  <inkml:trace contextRef="#ctx0" brushRef="#br0" timeOffset="640">1025 415 1860 0,'0'-33'132'0,"0"33"29"0,53-40-54 16,6 6-54-16,1 5-18 16,-1 2-35-16,-6 5-173 0,-1-4-184 15,1 0-138-15,-6 4-153 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48.9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111 376 280 0,'0'0'-41'0,"-14"-30"25"0,14 30 5 16,-14-29 11-16,14 29 9 0,0 0 26 15,-19-30 6-15,19 30 18 16,0 0-11-16,0 0 2 0,0 0-6 15,0 0-19-15,0 0 22 16,-14-33 4-16,14 33 5 0,0 0 5 16,0 0-9-16,0 0 0 15,0 0-19-15,0 0-33 0,-7-34-23 16,7 34 44-16,-7-36 16 0,7 36-16 16,0 0 9-1,0 0 22-15,0 0-8 0,0 0 5 16,0 0-25-16,0 0 14 0,0 0-1 15,0 0 0-15,0 0-9 16,0 0 13-16,0 0 12 0,0 0 20 16,0 0 11-16,0 0 12 15,0 0-21-15,0 0-7 0,0 0 26 16,0 0-19-16,0 0 31 0,0 0-16 16,0 0-11-16,0 0-5 15,-6-23 5-15,6 23-30 0,0 0 16 16,0 0-8-16,0 0-18 15,0 0-10-15,0 0-23 16,-14-37-11-16,14 8 5 0,0 29-6 16,-7-33-4-16,7 7 10 15,0 26 0-15,0-26-4 0,0 26 10 16,0 0-3-16,0 0-8 0,-6-19-9 16,6 19 26-16,0 0-3 15,0 0-5-15,0 0-1 0,0 0-11 16,0 0 8-16,0 0 10 15,0 0 44-15,6 37-12 0,8-3-30 16,-7-1 11-16,6 4-12 0,-6-4-11 16,7 8 0-1,-8-4-4-15,1 3 16 0,-1-10-21 16,1 3 19-16,7-11-13 0,-14-22 9 16,13 26-4-16,-13-26-2 15,0 0 3-15,0 0-6 0,0 0 9 16,0 22-17-16,0-22 19 0,0 0-11 15,0 0 3-15,0 0-8 16,0 0-26-16,0 0-12 0,0 0-5 16,0 0-12-16,0 0-25 15,0 0-27-15,0 0-75 0,0 0-87 16,0 0-66-16,7 34-47 16,-7-34-48-16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49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0 148 605 0,'0'0'86'16,"26"26"-7"-16,-26-26-7 15,0 0-32-15,33-7-13 0,-33 7-25 16,0 0-2-16,33-41 17 0,-14 8-21 15,-5-1 4-15,-14 34 50 16,13-33 32-16,-13 33-15 16,0 0-5-16,0-26 15 0,0 26-11 15,0 0 10-15,0 0-14 16,0 0-27-16,0 0 3 0,-33 26-7 16,33-26-1-16,-26 41-20 0,6-8 4 15,20-33-1-15,-13 33-6 16,13-33 4-16,-7 34 14 0,7-34-13 15,0 0-21-15,0 0 30 16,0 0-3-16,0 0-10 0,33 3 8 16,-33-3-16-16,0 0 0 0,33-22 65 15,-33 22-11-15,20-29 16 16,-20 29 3-16,0 0 25 16,0 0 5-16,0 0-11 0,0 0-29 15,0 0-37-15,0 0-17 16,-27 7 11-16,27-7-20 0,0 0 0 15,-39 29-54-15,39-29-152 0,0 0-187 16,-20 34-115-16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1:28.8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3198 266 80 0,'0'0'-29'16,"0"0"12"-16,0 0 17 16,0 0 3-16,0 0 4 0,0 0-11 15,0 0 21-15,0 0 16 0,0 0 72 16,0 0 19-16,0 0 17 15,0 0 5-15,0 0 7 0,0 0 20 16,0 0 5-16,0 0 22 16,0 0-24-16,0 0-51 0,0 0-24 15,0 0-62-15,0 0-11 16,0 0 6-16,0 0-13 0,0 0 30 16,-33 22 38-16,1 11-3 15,-14 8-30-15,-7 7-30 0,-6 4 0 16,-13 7 11-16,-1 4 10 15,-6 3 2-15,-6-3-26 0,0 0 2 16,6-4-9-16,6 4 5 16,1-8-12-16,13-3 9 0,0-8-6 15,13-7-6-15,46-37-24 16,-46 48 15-16,46-48-2 0,-46 33 12 16,46-33-10-16,-33 34 28 0,33-34-23 15,-20 33-2-15,20-33-16 16,0 0 19-16,0 0-3 0,0 0-6 15,0 0 3-15,0 0 3 16,-26 29 6-16,26-29 11 16,0 0-27-16,0 0 7 0,-33 37 7 15,33-37 2-15,-33 37 5 0,33-37-9 16,-33 34-10-16,33-34 0 16,0 0 0-16,-32 25 2 0,32-25 6 15,0 0 4-15,0 0-4 16,0 0 0-16,-27 19 7 0,27-19 1 15,0 0-60-15,0 0-7 16,0 0-12-16,0 0-20 0,0 0-9 16,0 0 30-16,0-41 25 0,7 4 41 15,6 0-5-15,0 0 4 16,0-3-3-16,-13 40-3 16,13-52-7-16,1 15 11 0,-14 37 20 15,6-44-1-15,-6 44-12 16,0 0 3-16,7-37 3 0,-7 37-19 15,0 0-1-15,6-26-5 0,-6 26 28 16,0 0-5-16,0 0-4 16,0 0 5-16,0 0-3 0,0 0 4 15,0 0-6-15,0 0 2 16,0 0-8-16,0 0-4 0,0 0 5 16,0 0-4-16,0 0-8 15,0 0 65-15,0 0 70 16,0 0-41-16,0 29-31 0,-6 1-3 15,-1 7-1-15,-6-4-27 0,0-3 5 16,-7-1-27-16,20-29 19 16,-26 37-6-16,26-37 8 0,-20 37-22 15,20-37 8-15,0 0 0 16,0 0 3-16,0 0-7 0,-20 30 0 16,20-30-8-16,0 0 17 0,0 0 17 15,0 0-16-15,0 0-6 16,33 33 10-16,0-14 17 0,-7-5 11 15,-26-14-20-15,46 15-2 16,-19 0 3-16,-27-15-3 16,33 11-9-16,-33-11-7 0,0 0-5 15,0 0-6-15,32 4-34 16,-32-4-43-16,0 0-123 0,0 0-42 16,0 0 27-16,0 0-62 0,0 0-70 15,0 0-37-15</inkml:trace>
  <inkml:trace contextRef="#ctx0" brushRef="#br0" timeOffset="565">1095 1304 669 0,'0'0'88'0,"0"0"143"15,0 0-32-15,0 0 8 16,0 0 12-16,14 30-42 0,-14-30-42 15,0 0-36-15,6 37 5 0,1-15-46 16,-7-22 3-16,0 29 16 16,0-3-30-16,0-26 15 0,0 33-19 15,-13-7-5-15,-1-4-8 16,-12 4-18-16,0-7 12 0,-7-1-24 16,-6 1 5-16,-7-5-5 0,6 1 4 15,1-4-1-15,6-7-3 16,-7-4-20-16,40 0-58 0,-32-7-23 15,32 7-1-15,0 0 24 16,-20-37 21-16,20 37 15 0,13-45 24 16,13 16 2-16,7 7 13 15,7 7-15-15,6 4 18 0,-7 7-8 16,0 4 5-16,-12 7 3 0,-27-7 20 16,0 0 27-16,19 45-5 15,-25-5-6-15,-14-3-19 0,-13 0-8 16,0-3 7-16,-13-1-26 15,7-4 15-15,-7 1-18 0,13-12-66 16,-6 5-128-16,39-23-96 0,-33 11-94 16,33-11-37-16</inkml:trace>
  <inkml:trace contextRef="#ctx0" brushRef="#br0" timeOffset="837">1187 1921 1570 0,'0'0'84'0,"0"0"60"16,27-26-29-16,-27 26-39 0,39-37-34 16,7 8-9-16,-6 10-10 15,6 1-20-15,-14 7-7 0,8 0 4 16,-40 11 45-16,0 0 57 15,0 0-36-15,6 36-30 0,-19 1-25 16,-13-3 5-16,-7 3-28 0,-13-4-52 16,-6-4-81-16,-8-3-90 15,1-4-95-15,7-3-60 0,-1-15-16 16</inkml:trace>
  <inkml:trace contextRef="#ctx0" brushRef="#br0" timeOffset="1392">484 1374 435 0,'-39'-26'90'0,"39"26"23"15,0 0 23-15,0 0-4 16,0 0-37-16,0 0-27 0,0 0-30 15,0 0-12-15,0 0-21 16,-33-33 1-16,33 33-6 0,0 0-4 16,0 0 13-16,0 0 9 0,0 0 13 15,0 0-10-15,0 0 12 16,0 0 18-16,0 0 10 16,0 0-24-16,0 0-18 0,0 0 10 15,0 0-12-15,0 0 49 0,0 0 152 16,0 0-62-16,7 30 6 15,6 3-36-15,0 4-15 0,0 0-19 16,0 3-37-16,0-3 4 0,1 4 8 16,-1 0-36-16,6-1 22 15,-5 1-23-15,-8-4 16 0,1 4-14 16,-7-8 23-16,-7 4-26 16,-13-4 6-16,-6 4-22 0,-7-4 5 15,0-3-18-15,-13 7 0 16,-6-11 11-16,6-1-19 0,-7-10 5 15,7-7 18-15,0-8-20 16,7-8 1-16,-1-7 16 0,40 15-23 16,-39-33-2-16,19 0 1 0,7-4 1 15,20 0 11-15,12 0 0 16,8 0-16-16,6-4 7 0,13-3-12 16,0 7-28-16,0 4-40 0,0 7-96 15,-7 4-122-15,0 3-147 16,-6 1-75-16,-6 3-66 0</inkml:trace>
  <inkml:trace contextRef="#ctx0" brushRef="#br0" timeOffset="52908">3724 0 122 0,'0'0'-6'16,"0"0"21"-16,0 0 0 0,0 0-1 16,0 0-10-16,0 0 7 15,0 0-11-15,0 0 5 0,0 0-8 16,0 0 3-16,0 0 0 15,0 0 0-15,0 0-3 0,0 0 9 16,0 0 10-16,0 0 18 16,0 0-4-16,-26 15 9 0,26-15-5 15,0 0-7-15,0 0-11 0,0 0-5 16,0 0 16-16,-33 22 4 16,33-22-13-16,-26 18-3 15,26-18-10-15,-27 26-2 0,1-7-12 16,0-1 9-16,-1 1 5 15,1 3-1-15,0-4-10 0,-7 1 1 16,7-5 12-16,-1 1-14 16,8 4 30-16,-8-5-26 0,27-14-3 15,-32 23 6-15,32-23 2 16,-27 22-2-16,27-22 0 0,-26 18 9 16,0-3-4-16,-1-4-10 0,27-11 5 15,-19 15-10-15,19-15 18 16,-33 18-16-16,33-18 8 15,0 0 4-15,0 0 1 0,-26 11 2 16,26-11-19-16,0 0 16 16,0 0 2-16,0 0-6 0,0 0 6 15,0 0 0-15,0 0-6 16,0 0 3-16,0 0-7 0,0 0-9 16,0 0 13-16,0 0 8 0,0 0-3 15,0 0-20-15,0 0 4 16,0 0-33-16,-20 15 4 0,20-15-55 15,0 0-24-15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2:24.6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3831 258 586 0,'0'0'149'0,"0"0"25"16,0 0 42-16,0 0 39 0,0 0 7 15,0 0-22-15,0 0-23 0,0 0-40 16,0 0-40-16,0 0-50 16,0 0-24-16,0 0-17 0,0 0-16 15,0 0 110-15,0 0-44 0,7 33-41 16,-1 4-13-16,7 4-25 16,-6 3-11-16,6-3 1 15,-6 0-5-15,6 3-2 0,0 0 0 0,0-7 16 16,-6 0-13-16,-7-37 1 15,13 37-14-15,-13-37-1 16,0 0-82-16,0 0-105 0,0 0-177 16,0 0-197-16,0 0-121 0</inkml:trace>
  <inkml:trace contextRef="#ctx0" brushRef="#br0" timeOffset="1212">3417 661 703 0,'0'0'104'0,"0"0"40"0,0 0-9 16,0 0-20-16,0 0-61 0,0 0-32 15,0 0-5-15,-13 41-6 16,13-41 14-16,0 0-11 0,13 40 10 16,-13-40-31-16,0 0 7 15,0 0 6-15,39 4-28 0,-39-4-15 16,0 0 24-16,40-26 2 16,-40 26 21-16,0 0 1 0,20-37 2 15,-20 37 45-15,0 0 55 16,0 0-58-16,0 0-25 0,0 0-5 15,-46-18-1-15,0 18-18 0,0 3-13 16,6 8-5-16,1-3 23 16,39-8-6-16,-46 18 0 0,46-18-5 15,-46 8-5-15,46-8 2 0,0 0-47 16,0 0-3-16,0 0 7 16,0 0-2-16,-27-45 17 0,14 16 14 15,13 29 8-15,7-34-18 0,-7 34 11 16,0 0 21-16,0 0-3 15,0 0-19-15,0 0 2 16,0 0 15-16,0 0 33 0,0 0 6 16,0 0 28-16,-46 41-26 0,6-8 8 15,40-33-6-15,-39 41-22 16,39-41-17-16,-39 33-12 0,39-33 8 16,0 0 11-16,0 0 9 0,0 0-114 15,-46 15-1-15,46-15 38 16,0 0 6-16,0 0-26 0,-14-48 18 15,8 4 16-15,6 7 50 0,0 7-11 16,0 30-14-16,13-29-2 16,-13 29 20-16,0 0-27 15,0 0 109-15,0 0 19 0,0 0 3 16,0 0 9-16,0 0-25 0,7 48-18 16,-7-48-5-16,0 44-38 15,0-44-5-15,0 41-10 0,0-41-18 16,0 0 25-16,0 0-19 0,0 0 26 15,0 0-26-15,0 0-16 16,0 0 21-16,0 0-14 0,0 0-2 16,-46 7-31-16,46-7-11 0,-27-33-6 15,14-15-13-15,13 0 47 16,0-4-2-16,0 11 13 16,0 41 14-16,7-37-26 0,-7 37-13 0,0 0 21 15,0 0 74-15,0 0 32 16,0 0-36-16,0 0 0 15,-7 52-30-15,1-4 12 0,-1-11 11 16,7-37-19-16,-13 48-2 0,6-7-5 16,7-41-3-16,0 0-12 15,-6 37 17-15,6-37 10 0,0 0-2 16,0 0-5-16,0 0-24 0,-46 29-15 16,6-18-23-16,40-11-25 15,-52-3 26-15,52 3-8 16,-40-11 28-16,40 11 5 0,0 0-23 15,0 0 27-15,0 0-12 0,0 0 1 16,0 0 19-16,0 0-15 16,0 0 35-16,0 0-25 0,0 0 13 15,0 36 24-15,0-36 22 0,-6 37-14 16,6-37-2-16,-7 48-9 16,7-48-3-16,-20 45-34 0,20-45 25 15,0 0-20-15,-46 40 15 0,46-40-9 16,0 0-75-16,-39 12 20 15,39-12-10-15,0 0-1 0,-13-37 25 16,13 0-11-16,0 37 11 0,20-41 19 16,-20 41-16-16,0 0 31 15,0 0 26-15,0 0-3 16,0 0 36-16,0 0-3 0,-20 55 14 16,-6-3-12-16,-14-4-28 0,-6 11-29 15,7-7 26-15,-7-4-31 16,6-15-161-16,40-33-114 0,-52 41-73 15,25-19-79-15</inkml:trace>
  <inkml:trace contextRef="#ctx0" brushRef="#br0" timeOffset="1417">2740 1278 1347 0,'0'0'298'0,"0"0"21"16,46-4-87-16,7-7-117 0,6-11-52 15,0 7-21-15,7-3-70 16,-7-12-169-16,-7 4-181 0,-6 8-116 16,-13-1-56-16</inkml:trace>
  <inkml:trace contextRef="#ctx0" brushRef="#br0" timeOffset="1609">2458 1355 1291 0,'46'-29'182'0,"6"7"-66"0,-12 7-28 15,-1-4-61-15,0 5-106 16,-39 14-203-16,46-34-122 0</inkml:trace>
  <inkml:trace contextRef="#ctx0" brushRef="#br0" timeOffset="2940">4094 0 681 0,'0'0'91'0,"0"0"-22"16,0 0 24-16,0 0 3 15,0 0-4-15,0 0 20 16,0 0-30-16,0 0-13 0,0 0-18 16,0 0-51-16,0 0 17 0,0 0 72 15,0 0 8-15,0 0-63 16,0 0 2-16,33 33-9 0,-33-33-15 16,13 40 30-16,-13-40-37 0,0 37 23 15,0-37-25-15,-7 37 16 16,7-37-19-16,-26 34 10 0,26-34-13 15,-33 25 17-15,33-25-44 0,-33 15 23 16,33-15-41-16,0 0 33 0,-39 8-5 16,39-8-8-16,0 0-15 15,0 0-18-15,-26-45 38 16,6 8-23-16,20 37 32 0,0-44-13 16,0 44 53-16,0 0-49 0,0 0 18 15,-7-37-25-15,7 37 34 16,0 0-27-16,0 0 53 0,0 0-15 15,0 0 12-15,-19 52-2 0,-1-15-7 16,7 7-1-16,13-44 18 16,0 0-25-16,-27 37-15 0,27-37 14 15,0 0-19-15,0 0 19 0,0 0-15 16,-46 30-21-16,46-30-33 16,-46 14-5-16,46-14-2 15,-39-11-9-15,39 11-7 0,-33-33 37 16,7-4 30-16,13 0 5 0,0 4-9 15,6 3 20-15,7 30-12 16,0 0 5-16,7-29 7 0,-7 29 9 16,0 0-23-16,0 0-23 0,0 0 33 15,0 0 53-15,0 0-15 16,0 0-20-16,0 0-10 0,0 0-1 16,6 40 19-16,-6-10-25 0,7 3-110 15,-7-3-93-15,0-30-107 16</inkml:trace>
  <inkml:trace contextRef="#ctx0" brushRef="#br0" timeOffset="5848">2267 402 604 0,'0'0'141'16,"0"0"-4"-16,0 0-36 15,0 0-15-15,0 0-27 0,0 0-46 16,0 0-21-16,0 0-3 0,0 0 28 15,0 0 29-15,0 0-6 16,-20 34 5-16,14 2 6 0,6 5 7 16,6 7 2-16,1-4 3 15,6 4-1-15,0 1-14 0,0-1-12 16,-6-8-7-16,-7-40 8 16,13 41 3-16,-6-4 82 0,-7-37-43 15,0 0-14-15,-33 48-34 0,-7-19-10 16,1-14-6-16,-7 4-15 15,0-8-9-15,-7-8 9 0,7-6 12 16,-6-8-17-16,-1-8 5 0,7 1 0 16,7-16 0-16,12-3 0 15,1-3 15-15,6 3-8 0,7-4-5 16,13 4-2-16,0-3-16 0,13 3 22 16,-13 37-16-16,33-48 18 15,7 11-16-15,6 3 12 16,-7 5-20-16,1 7-82 0,-1 3-136 15,0 5-138-15,-6-1-6 0,7 7-43 16</inkml:trace>
  <inkml:trace contextRef="#ctx0" brushRef="#br0" timeOffset="6037">2234 617 981 0,'0'0'255'0,"0"0"37"15,0 0-11-15,7 36-75 16,-7-36-20-16,0 0-88 0,0 0-21 16,19 34-37-16,-19-34-14 0,0 0-7 15,33 18-22-15,-33-18-146 16,0 0-163-16,0 0-225 0,0 0-113 16</inkml:trace>
  <inkml:trace contextRef="#ctx0" brushRef="#br0" timeOffset="7165">999 687 742 0,'0'0'108'0,"0"0"-21"15,0 0 28-15,0 0 37 16,0 0-31-16,0 0-27 0,0 0-14 15,0 55-9-15,-7-7-43 16,-13-7-16-16,7 7 6 0,-20-8-26 16,1 9 21-16,-1 2-13 15,0-14-31-15,0-4-115 0,33-33-41 16,-39 41-37-16,12-19-55 16,27-22-70-16</inkml:trace>
  <inkml:trace contextRef="#ctx0" brushRef="#br0" timeOffset="7729">683 321 553 0,'0'0'121'0,"0"0"35"16,0 0-30-16,0 0 1 15,0 0-42-15,0 0-35 0,0 0-11 16,0 0 112-16,0 0 4 0,-19 44-65 16,12-3-50-16,0 0 1 15,7-1-31-15,0 5 19 0,0-1-8 16,0-7-33-16,0-37 22 0,0 52-39 15,-13-15-172-15,13-37-135 16,-13 48-80-16</inkml:trace>
  <inkml:trace contextRef="#ctx0" brushRef="#br0" timeOffset="8272">269 871 637 0,'-13'-29'45'0,"7"-8"-6"15,-1 0 21-15,7 4 6 0,13-4-42 16,0 4-11-16,0 3 19 16,-13 30-24-16,33-22-13 0,0 7 24 15,-7 8-16-15,-26 7 16 0,33 18 7 16,-33-18 19-16,33 37-14 15,-33-37-36-15,20 41 9 16,-27 3 11-16,1-7 4 0,-7 4-34 16,13-41 41-16,-27 37-30 0,27-37 15 15,0 0-29-15,-46 37-21 16,46-37 66-16,-46 18-18 0,46-18 5 16,-46 11 7-16,46-11-2 0,-39 4 30 15,39-4 24-15,0 0-20 16,0 0-2-16,0 0-49 0,0 0 17 15,0 0 67-15,-40 33-29 16,21 8-2-16,12-1-28 0,7 1-23 16,7 3 26-16,-1 1-10 15,-6-12-5-15,0 8 20 0,0-41 6 16,-6 36 13-16,6-36-35 16,-13 34-1-16,13-34-6 0,0 0 14 15,0 0-26-15,-33 11 12 0,33-11 6 16,-33-19-26-16,33 19-19 15,-33-62-13-15,13-9-13 0,1-3-1 16,5-7-19-16,8 0 22 0,6 14 16 16,0 8-39-16,0 11-60 15,6 8-96-15,8-1-48 0,-8 8-83 16</inkml:trace>
  <inkml:trace contextRef="#ctx0" brushRef="#br0" timeOffset="8477">158 277 1158 0,'26'-23'342'16,"0"12"-50"-16,-26 11-12 0,26 4-48 15,-6-4-115-15,-20 0-59 0,0 0-25 16,33 4-39-16,-33-4-219 15,0 0-206-15,0 0-112 16,33 3-64-16</inkml:trace>
  <inkml:trace contextRef="#ctx0" brushRef="#br0" timeOffset="9332">4304 1086 627 0,'0'0'139'0,"0"0"-6"0,26 33 9 15,-19-7-3-15,-7-26-51 0,0 40-30 16,0-40-32-16,7 34 1 15,-7-34 19-15,-14 33-46 0,14-33 29 16,-26 30-18-16,26-30 16 0,-39 18-33 16,12-3 6-16,27-15-14 15,-39 3 57-15,13-6-39 16,26 3 33-16,-33-11 51 0,33 11 29 16,0 0-42-16,0 0 4 15,-33-4-65-15,7 19 73 0,6 18-12 16,7 4-23-16,0 4-30 0,0 7 26 15,6 0 0-15,0 0-27 16,7 0-1-16,7 0 5 0,6-15-14 16,7 0 5-16,6-11 9 0,7 1 1 15,0-9-6-15,6-10-14 16,7-8-6-16,0-10-19 0,-6-9-60 16,-7 1-85-16,-1-11-101 15,-5-8-57-15,-1 1-26 16,-6-1 38-16,-1 12 41 0,-19 29-17 15</inkml:trace>
  <inkml:trace contextRef="#ctx0" brushRef="#br0" timeOffset="9581">4620 1514 739 0,'0'0'142'0,"0"0"22"16,32 26-60-16,-32-26 22 0,0 0-53 15,0 0 24-15,0 0-50 16,0 0-15-16,0 0-13 0,0 0 9 16,33 4 2-16,-33-4-8 15,33-30-27-15,-7 4-17 0,-26 26 47 16,20-33 56-16,-7 4-34 0,-13 29-11 16,0 0-24-16,0 0-36 15,0 0-9-15,0 0-132 0,-39 18-142 16,-7 4-77-16,13 0-11 0</inkml:trace>
  <inkml:trace contextRef="#ctx0" brushRef="#br0" timeOffset="9992">2911 1791 580 0,'0'0'77'0,"26"-37"24"0,-26 37-5 15,33-25 11-15,-33 25-8 0,0 0 2 16,0 0 24-16,0 0 89 16,0 0 25-16,0 0-46 15,7 25-50-15,-20 9-38 0,-14-5-34 16,1-3-25-16,-13 4-27 15,6-12-15-15,-7 8 5 0,7-11-4 16,1 0-20-16,5-4-43 0,27-11-61 16,0 0-13-16,-33 3-47 15,33-3 40-15,0 0 23 0,0-51 2 16,14-1 22-16,5-4 25 0,1 16 41 16,-7 3 21-16,-6 7 54 15,-7 30 15-15,0 0 19 0,0 0 69 16,0 0-34-16,-27 30-31 15,-12 11-28-15,6 3-35 0,-6-3-18 16,-7 7-108-16,6-8-200 16,1 1-173-16</inkml:trace>
  <inkml:trace contextRef="#ctx0" brushRef="#br0" timeOffset="10604">1373 1795 916 0,'0'0'165'0,"0"0"15"15,0 0-39-15,0 0-59 0,0 30 48 16,0-30-61-16,0 0-20 15,0 0-8-15,-33 26-37 16,33-26 20-16,-32 25 14 0,32-25-32 16,-40 8-2-16,40-8 58 15,-26-8-10-15,26 8-33 0,-26-33-4 16,6 7-40-16,7-14 18 0,6-1 4 16,7 0-13-16,-6 1-2 15,6-5 26-15,6 12-19 0,1-4 19 16,-7 8-16-16,6-1-62 0,-6 30-150 15,7-33-90-15,-7 7-63 16,0 26-62-16</inkml:trace>
  <inkml:trace contextRef="#ctx0" brushRef="#br0" timeOffset="10789">1393 1514 893 0,'33'19'319'16,"-33"-19"-32"-16,0 0-27 0,0 0-91 16,0 0-55-16,0 0-68 0,0 0-14 15,0 0-24-15,0 0-83 16,0 0-211-16,0 0-171 0,0 0 11 16</inkml:trace>
  <inkml:trace contextRef="#ctx0" brushRef="#br0" timeOffset="11081">1005 1924 853 0,'0'0'223'16,"0"0"46"-16,0 0-42 15,0 0-6-15,0 0-55 0,-6 37-57 16,-7-3-6-16,-1-1-51 0,1-4-23 16,0-3-16-16,13-26-13 15,-33 41-130-15,0-8-141 0,33-33-133 16,-39 22-35-16,39-22-3 15</inkml:trace>
  <inkml:trace contextRef="#ctx0" brushRef="#br0" timeOffset="11280">861 1411 1091 0,'0'0'113'0,"0"0"123"16,0 0 5-16,0 0-90 0,0 37-56 16,0 7-61-16,0-3-10 0,6 3-18 15,-6 4-6-15,-6-7-213 16,-1 7-187-16,-6-8-109 16</inkml:trace>
  <inkml:trace contextRef="#ctx0" brushRef="#br0" timeOffset="11848">683 1884 1327 0,'-33'-8'207'0,"33"8"-61"15,0 0-58-15,-32-25-32 0,32 25-30 16,0 0-26-16,-33-26-40 15,33 26-26-15,-20-34-37 0,13-3-4 16,7 8 26-16,14 3 40 16,5-7 34-16,-19 33-14 0,27-30-3 15,5 12 10-15,-5 10 18 16,-27 8-22-16,33 15 24 0,-33-15-6 16,32 26 30-16,-32-26-13 15,20 44 11-15,-13-10-23 0,-14-1 17 16,7-33-14-16,-20 40-25 0,-6-10 25 15,26-30 22-15,-46 30-26 16,7-8-12-16,6-7 5 0,0-4-9 16,0-4 3-16,33-7 6 0,-33 11 3 15,33-11-9-15,-39 26 29 16,39-26-1-16,-26 26-19 16,19 11 24-16,0-8 17 0,7 1-20 15,0-30 33-15,0 41 0 16,0-12-6-16,0-29 16 0,7 26 26 15,-7-26 20-15,0 0-38 0,0 0-13 16,0 0-32-16,-33 26 12 16,33-26-11-16,-39 7-21 0,12-14 5 15,1-8 19-15,0-11 0 0,6-7-24 16,0-8-3-16,7 1-15 16,0-8 7-16,7 11 0 0,6 7-2 15,-7 1-7-15,7 29-53 16,7-34-118-16,-7 34-77 0,19-40-111 15,1 10-6-15,6 8-33 16</inkml:trace>
  <inkml:trace contextRef="#ctx0" brushRef="#br0" timeOffset="12020">493 1577 1016 0,'0'0'196'0,"0"0"86"15,26-18 50-15,-26 18-23 16,26-8-122-16,-26 8-67 16,27 4-69-16,-27-4-17 0,0 0-119 15,0 0-171-15,0 0-228 0,0 0-108 16</inkml:trace>
  <inkml:trace contextRef="#ctx0" brushRef="#br0" timeOffset="14280">7031 968 668 0,'0'0'95'16,"0"0"20"-16,0 0 35 16,0 0 16-16,0 0 5 0,0 0 27 15,0 0-31-15,-33-8-84 0,-6 8-35 16,-7 0-36-16,0 8 6 15,-7-8-8-15,1-8-14 16,-1 1 11-16,-6-1-11 0,6-6 12 16,1-5 7-16,12 1-15 0,1-8 4 15,6 0-17-15,7 0 13 16,6-7-24-16,7-4 6 0,0 7-3 16,13-3 27-16,0 3-10 15,0 30-16-15,6-40 7 0,1 10 2 16,-7 30-12-16,0-44-12 0,0 14-22 15,-7-3 8-15,1 4 2 16,6 29 12-16,-33-34 21 0,33 34-9 16,-39-33 40-16,6 11-20 0,33 22 3 15,-46-22-15-15,13 3 15 16,-7 8-9-16,14 0 9 16,-7 4 4-16,33 7-12 0,-46-8 21 15,46 8 2-15,-33-3-23 16,33 3 11-16,-39 7 2 0,39-7 9 15,-39 7-7-15,12 8 35 0,27-15-25 16,-46 15 17-16,0 0-34 16,7 0 21-16,-1-4-14 0,-6 0 6 15,0 0-16-15,7-8 3 0,-7 5 0 16,13-4 8-16,7-1-15 16,26-3 7-16,-33-3 16 15,33 3-16-15,0 0 21 0,-20-4-30 16,20 4 51-16,0 0-74 0,0 0 27 15,0 0-20-15,0 0-1 16,0 0 3-16,0 0-42 0,0 0-6 16,0 0-52-16,0 0-42 15,0 0 15-15,0 0-10 0,0 0 6 16,0 0 15-16,0 0 32 0,0 0 7 16,20-22 37-16,6 3 26 15,-26 19 24-15,20-26 0 0,-20 26 26 16,13-29 0-16,0 7 10 0,-13 22-13 15,13-37 17-15,-13 37 2 16,20-30-16-16,-20 30 3 16,0 0 15-16,0 0-8 0,0 0 12 15,33-26 9-15,-33 26 10 0,0 0-31 16,0 0-13-16,0 0 2 16,26-3 7-16,-26 3 18 0,0 0-10 15,0 0 11-15,0 0-12 0,0 0 5 16,0 0 15-16,0 0 8 15,0 0 27-15,0 0-29 0,0 0-19 16,-33 29-24-16,-6-10-5 0,0-5 28 16,6 1-9-16,0-4-3 15,0 4-20-15,33-15 11 16,-39 11-16-16,39-11 2 0,-40 7 3 16,40-7 18-16,0 0-10 15,0 0 5-15,0 0-40 0,0 0 29 16,0 0-15-16,0 0 54 0,0 0-6 15,0 0 10-15,40 34-16 16,-1-8 6-16,-6 3 1 0,-33-29-20 16,46 45-16-16,-46-45 10 0,52 48-7 15,-19-8-89-15,-33-40-140 16,40 41-70-16,-40-41-117 16</inkml:trace>
  <inkml:trace contextRef="#ctx0" brushRef="#br0" timeOffset="15176">6749 931 378 0,'0'0'35'0,"0"0"21"15,0 0-33-15,0 0-13 16,0 0 2-16,0 0 4 0,0 0-7 16,0 0-3-16,0 0 3 0,0 0 0 15,0 0 11-15,-40-30 8 16,40 30 8-16,-46-22 1 15,0 14-15-15,7 16 9 0,39-8-4 16,-59 7 8-16,6 1-8 0,7-5 4 16,7 5 7-16,-1 3 18 15,1 0-3-15,39-11-23 0,-46 18 7 16,46-18-3-16,-40 34 18 0,40-34 8 16,-33 40-8-16,14-3-4 15,19-37-38-15,-7 45 4 0,7-45 22 16,-13 44 11-16,6 0-35 15,7-44-12-15,0 45 19 16,0-45 6-16,-6 44 10 0,6-44-35 16,0 0 35-16,0 40 11 0,0-40 20 15,0 0-26-15,-20 37 11 16,20-37-28-16,-46 37-4 0,7-14-19 16,-1-5 0-16,1-7 9 0,39-11-12 15,-53 8 3-15,14-5 12 16,39-3-25-16,-46-3 13 0,46 3-5 15,-46-8-3-15,46 8-26 0,-40-18 25 16,40 18-23-16,0 0-5 16,0 0 3-16,-39-23-23 0,39 23-78 15,0 0-3-15,-33-33-3 16,33 33-36-16,0 0 19 0,-33-26-13 16,33 26-10-16,-26-14 37 15</inkml:trace>
  <inkml:trace contextRef="#ctx0" brushRef="#br0" timeOffset="15580">5789 1178 590 0,'0'0'70'0,"0"0"29"15,0 0-3-15,0 0-10 0,0 0-59 16,-20 41 42-16,20-41-22 16,-32 33-6-16,32-33-8 0,-40 37-2 15,14-4-16-15,26-33-1 0,-46 26-1 16,13-7-11-16,33-19-12 15,-39 11 10-15,39-11 6 16,-33 7-10-16,33-7 1 0,0 0 3 16,0 0-21-16,0 0 5 15,0 0 7-15,0 0 27 0,0 0 9 16,13 37-8-16,-13-37-7 0,33 33-3 16,-33-33-9-16,52 41 0 15,-12-15 6-15,-7 3 7 0,-33-29-92 16,46 41-116-16,-7-8-88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3:59.4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12617 2287 1264 0,'33'-8'284'0,"-33"8"7"16,0 0-73-16,0 0-36 16,0 0-113-16,20 45 1 15,-20-12-34-15,0 0-13 0,0-33-4 16,-7 37-19-16,7-37 6 15,-13 33 33-15,13-33 45 0,0 0-3 16,0 0-28-16,-33 22-20 16,0-22-27-16,33 0 60 0,-39-22-47 15,6-4 18-15,7-11-27 16,6-3 9-16,0-8-14 16,7 0 13-16,0-8 4 0,0 5-17 15,6-5-8-15,7 1-13 16,-6-4 16-16,6 3-18 15,0 1-93-15,0-4-108 0,-7 0-150 16,0 7-172-16,1 11-84 16</inkml:trace>
  <inkml:trace contextRef="#ctx0" brushRef="#br0" timeOffset="200">12840 1636 1657 0,'46'11'346'0,"-6"-3"-83"16,12 3-106-16,-6 0-73 0,-6-4-41 16,-1 1-73-16,-39-8-226 15,0 0-305-15,33 7-269 16</inkml:trace>
  <inkml:trace contextRef="#ctx0" brushRef="#br0" timeOffset="1411">11756 1784 1034 0,'0'0'191'0,"0"0"-47"16,0 0-34-16,0 0-37 16,0 0-4-16,0 0 77 15,0 0 19-15,0 0-49 0,0 0-36 16,40 41-28-16,-8-1 20 15,-5 1-29-15,6 7 1 16,-1 0-15-16,8 0-1 0,-14-3-22 16,0-5 2-16,1-10 12 15,-27-30-13-15,13 40-22 0,-13-40 11 16,0 0-13-16,6 34 27 16,-6-34-10-16,-39 22-37 0,0-7-3 15,-1-8-18-15,-6-3-4 16,0-1 31-16,-6-3 15 15,12-3-13-15,40 3 32 0,-39-4-1 16,39 4-2-16,-27-4 0 16,27 4 9-16,0 0-37 15,0 0 23-15,0 0-12 0,0 0 23 16,0 0 3-16,27 15-16 16,6 7 7-16,6 4-3 0,-6 4 10 15,-33-30 3-15,26 40-6 16,-13-6 2-16,-13-34-21 0,-6 40-3 15,6-40-15-15,-40 37-14 16,1-11-7-16,-7-11 2 16,6-4-12-16,1-4 43 0,0-10 45 15,39 3-24-15,-46-19-27 16,46 19-34-16,0 0 36 16,-40-37 28-16,40 37 4 0,0 0 17 15,0 0-12-15,0 0-8 16,0 0-4-16,0 0-15 0,0 0 15 15,0 0 5-15,0 0-5 16,0 0-11-16,0 0-12 0,0 0-2 16,-46-29 13-16,46 29 26 15,-46-8-7-15,7 4 6 0,39 4-13 16,-46-3-14-16,6-1-7 16,40 4 21-16,-46-15 37 15,7 1-34-15,39 14 3 16,-46-19-21-16,46 19-18 0,-40-22 33 15,40 22 13-15,0 0 1 16,0 0-5-16,-39-22-34 0,39 22 25 16,0 0-16-16,-46 0 25 15,46 0-9-15,-39 14 28 0,39-14-43 16,0 0 1-16,-40 37 3 16,40-37 31-16,0 0-4 0,-26 41-20 15,26-41-16-15,0 0 2 16,-26 41 30-16,26-41 0 0,0 0-19 15,-7 40 3-15,7-40 31 16,0 0-27-16,0 0 15 16,13 41-15-16,-13-41 0 15,53 30-4-15,-7-12-3 0,6-7 14 16,7 0-14-16,-6-3 15 16,6 3-21-16,-6 0 27 0,-1 0-2 15,-19 4-28-15,-33-15 0 16,46 22 21-16,-46-22-13 0,46 44 18 15,-46-44 3-15,33 52-5 16,-13-12-2-16,-1 1-18 0,1 3 9 16,-20-44 23-16,13 60-20 15,-13-9 24-15,-13-6 34 16,13-45-17-16,-39 55 26 16,-14-14 11-16,-13-4-30 0,-6-8-9 15,-20 1 29-15,-13-1 32 16,-13-10-22-16,-20-1-35 0,-20 1-3 15,0-5 0-15,1 1-14 16,-1-4 4-16,7-7-7 0,6-11-23 16,7-8-5-16,7-4-64 15,6-10-206-15,0-12-312 16,13-14-202-16</inkml:trace>
  <inkml:trace contextRef="#ctx0" brushRef="#br0" timeOffset="1903">13958 0 662 0,'0'0'118'0,"0"0"26"16,0 0 23-16,0 0 54 16,0 0-16-16,0 0-38 0,0 0-26 15,-66 33 36-15,-26 30-2 16,-33 22-25-16,-26 11-35 0,-40 15-56 15,-19 3-33-15,-13-3-10 16,-14-4 5-16,-6-3-7 0,19-5-20 16,21-3-75-16,19-14-128 15,33-5-202-15,26-10-198 0</inkml:trace>
  <inkml:trace contextRef="#ctx0" brushRef="#br0" timeOffset="2499">15561 2202 794 0,'0'0'239'0,"0"0"114"16,13 40-68-16,-6 5-7 0,-1 6-36 16,-6 5-59-16,-6 3-30 15,-1 4-45-15,-6-4-51 16,0-4-29-16,-7 1 2 0,-6-5-13 15,0-6-14-15,-7-5-134 16,-7-6-220-16,-6-9-329 0,7-10-106 16</inkml:trace>
  <inkml:trace contextRef="#ctx0" brushRef="#br0" timeOffset="2751">15292 1485 1340 0,'0'0'217'16,"0"0"-46"-16,0 0 69 16,0 0-10-16,0 0-96 0,0 52-40 15,-14 10-41-15,14 5-34 16,0-1-15-16,14 8 20 0,-14-3-17 15,0-1-20-15,0-7-189 16,0-4-242-16,0-4-128 0,-14-7-42 16</inkml:trace>
  <inkml:trace contextRef="#ctx0" brushRef="#br0" timeOffset="3339">14937 1976 1200 0,'0'0'54'15,"0"0"202"-15,0 0-48 16,0 0-37-16,0 0-67 0,6 56-37 16,1-5-16-16,-7-3-15 15,0-3 6-15,0-12-48 16,0-33 11-16,-7 48 8 0,7-48-26 15,0 0 8-15,-33 37 13 16,33-37-48-16,-39 22-6 0,39-22 29 16,-39-3-35-16,39 3-33 0,0 0 13 15,-27-52 2-15,8 0 18 16,19 52 56-16,-7-33-22 0,7 33 11 16,0 0 12-16,0 0-16 15,0 0 64-15,0 0 26 0,0 0-40 16,0 0-26-16,7 44-3 15,-7-7 21-15,0-37-31 16,6 48-8-16,-6-11 30 0,0-37-2 16,0 41-29-16,0-41 11 15,0 0 8-15,-26 37-10 0,26-37 26 16,-46 26-18-16,13-15-1 16,33-11 2-16,-53-11 9 0,53 11-23 15,-39-49-7-15,13 9-39 16,19-1 22-16,7 41 20 0,-13-40 6 15,13 40-3-15,0-37-7 16,0 37 6-16,0 0-4 0,0 0 97 16,0 0 21-16,0 0-29 15,0 37-20-15,-13 0 14 16,0 7 3-16,-14 0-27 0,-12 4-10 16,0 4-13-16,-14 0-13 15,-6-4-27-15,6-8-120 0,-6 1-237 16,0-11-216-16,20-12-80 15</inkml:trace>
  <inkml:trace contextRef="#ctx0" brushRef="#br0" timeOffset="3560">14950 1603 2475 0,'0'0'274'16,"33"-37"12"-16,-33 37-70 16,0 0-96-16,0 0-69 0,0 0-18 15,0 0-19-15,0 0-75 16,0 0-157-16,0 0-203 0,0 0-162 16,0 0-43-16,0 0-61 15</inkml:trace>
  <inkml:trace contextRef="#ctx0" brushRef="#br0" timeOffset="3751">14740 1747 2146 0,'0'0'257'15,"0"0"-31"-15,0 0-55 16,0 0-68-16,0 0-55 0,0 0-24 15,0 0-7-15,0 0-62 0,0 0-216 16,0 0-255 0,0 0-162-16</inkml:trace>
  <inkml:trace contextRef="#ctx0" brushRef="#br0" timeOffset="5003">13787 2180 417 0,'0'0'61'0,"0"0"-33"0,0 0 17 16,0 0-15-16,0 0-7 0,0 0 20 15,0 0 4 1,0 0 19-16,0 0-14 0,0 0 21 16,0 0-7-16,0 0-49 15,0 0 0-15,0 0-9 0,0 0-19 16,0 0 19-16,0 0-8 0,0 0 5 16,0 0 1-16,0 0-6 15,0 0 10-15,0 0-10 0,0 0-6 16,0 0-1-16,0 0 7 15,0 0-4-15,0 0 4 0,0 0 2 16,0 0-2-16,39 7 21 16,-39-7-16-16,0 0 1 15,33 22 1-15,-33-22-3 0,46 26 3 16,-46-26-7-16,39 41 0 16,1-8-15-16,-40-33 29 0,52 44-5 15,-12-7-9-15,-40-37-5 16,39 48 21-16,-39-48-9 0,33 37 25 15,-33-37 34-15,0 0 36 16,0 0-16-16,-13 37-62 0,13-37 7 16,-59 22-1-16,0-11-27 15,0-7-3-15,-7-11 72 0,20-1 57 16,0-10 39-16,0-8-6 16,46 26-21-16,-33-52-56 15,13 0-50-15,20-3-3 0,13 7-17 16,14 4 2-16,12 3-28 15,1 8 13-15,-1 7 18 0,7 7-42 16,-7 5-162-16,-39 14-283 16,33-11-206-16</inkml:trace>
  <inkml:trace contextRef="#ctx0" brushRef="#br0" timeOffset="7435">9509 2157 550 0,'0'0'83'0,"0"0"4"15,0 0 26-15,0 0 31 16,0 0-34-16,0 0 8 0,0 0-24 16,-46 4-19-16,46-4 17 15,-46 4-18-15,0-1 0 16,6-3-5-16,1 4 45 15,-1 0-43-15,-6-4 5 0,0 4-9 16,-6-1-11-16,-7-3-7 16,-7 4-8-16,0 0 15 0,1-4 8 15,-1 0 1-15,-6 3-21 16,-1 1-12-16,1 0-14 0,-7-1 8 16,7 1 6-16,-7 0 2 15,-6-1-22-15,-1 1-15 0,1 4 3 16,-14-5 6-16,-19 5 5 15,-13-1-8-15,-14 0-3 16,-19 1-15-16,-7-1 26 16,0 4 5-16,7-3 14 0,13-1-20 15,-1 0-7-15,8 1 16 16,6-1-1-16,6-3-18 0,1-4-14 16,13 0 6-16,6 0 21 15,7-4-13-15,-7 4 12 0,7 0-17 16,-7 0-7-16,7 4 6 15,0 0-1-15,0-4 21 0,6 3 0 16,14-3-14-16,6 4 0 16,13-4 19-16,1 4 1 0,5-4 1 15,8 3-35 1,-1-3 19-16,1 4-2 0,-1-4 4 16,1 7 5-16,-1-3-12 15,-6 0-12-15,0 0-3 0,0-4 18 16,6 3 14-16,0 1-9 15,1 0-8-15,6-1-5 0,-7 1-8 16,1 0 16-16,-7-4 7 16,-1-4-3-16,-5 4-7 0,6 0-18 15,-7-4 9-15,0 1 9 16,7-5 13-16,6 5-7 0,1-5-6 16,12 1-4-16,-6 3-8 15,46 4 9-15,-46-11 14 16,7 7 0-16,6-3-11 15,33 7-3-15,0 0-10 0,0 0 10 16,-33-11 19-16,33 11-11 16,0 0-18-16,0 0-7 0,0 0 3 15,0 0-14-15,0 0 6 16,0 0-17-16,0 0-38 0,0 0-54 16,59-22-8-16,7-1-15 15,6 5 18-15,7-4 49 0,7 0 27 16,12-4-22-16,-6-4 17 15,-6 1-11-15,-14 3 67 16,-19 4 20-16,-7 7-35 16,-46 15 27-16,46-19 0 0,-46 19 40 15,0 0 9-15,0 0 23 16,0 0-34-16,0 0 57 0,0 0 1 16,0 0-37-16,0 0-3 15,0 0-7-15,0 0-6 0,0 0-24 16,0 0-19-16,-46 30 17 15,-7-8-12-15,0-3-5 0,-12-1 13 16,-1-3-16-16,7 3-4 16,-7-7 32-16,7-3-37 15,0-4 28-15,13-1-8 16,6 1-4-16,40-4-20 0,0 0 9 16,-39 0 3-16,39 0 33 15,0 0-23-15,0 0 9 0,0 0-21 16,0 0 6-16,0 0 94 15,0 0 5-15,26 48 3 0,14-11-20 16,-1 0-28-16,1-4-20 16,12 0-1-16,-6 1-9 15,0-5-13-15,0-3 7 0,-6 0-18 16,-1 0-162-16,-39-26-236 16,46 44-190-16,0-3-120 15</inkml:trace>
  <inkml:trace contextRef="#ctx0" brushRef="#br0" timeOffset="7916">8024 1555 985 0,'0'0'184'15,"0"0"7"-15,0 0 67 16,0 0-62-16,0 0-43 15,0 0-8-15,0 0 1 0,0 0-29 16,-7 33-55-16,-6 4-38 16,-13-3-9-16,-7-1-12 0,7 4 11 15,26-37-174-15,-53 44-228 16,14-11-262-16</inkml:trace>
  <inkml:trace contextRef="#ctx0" brushRef="#br0" timeOffset="8563">7675 1492 1312 0,'0'0'220'0,"0"0"-3"0,-26-40-70 16,26 40-102-16,-13-41-40 16,13 41-70-16,7-55-57 15,12 7 5-15,1 7 53 16,13 4 12-16,-33 37 3 0,46-33 6 16,-13 7 36-16,-33 26-49 15,46-7 73-15,-46 7-30 0,39 11 13 16,-39-11 0-16,0 0-8 15,20 44 11-15,-20-44 10 16,-7 48 1-16,7-48 0 0,-46 48 2 16,0-11-19-16,-6-8 44 15,-1-10-53-15,7-8-7 16,0 4 31-16,46-15-12 16,-52-11 6-16,52 11-55 0,-46-34-22 15,46 34 46-15,-20-44-8 16,7 7 21-16,13 37-14 0,0-37 23 15,0 37 3-15,0 0-20 16,0 0 113-16,0 0-10 16,0 0 5-16,0 0-21 0,-20 41 27 15,7 0-18-15,13-41-38 16,-33 40-33-16,33-40-5 0,-39 41 33 16,39-41 28-16,0 0 30 15,0 0 39-15,-40 18-13 16,40-18 5-16,0 0-29 15,0 0-33-15,-26-48-31 0,26-7-26 16,13-4 1-16,7 0-4 16,-1 7 0-16,8 4-12 0,-8 11 20 15,1 4-14-15,-20 33 19 16,20-30-39-16,-20 30-109 0,0 0-154 16,0 0-231-16,0 0-159 15</inkml:trace>
  <inkml:trace contextRef="#ctx0" brushRef="#br0" timeOffset="8760">7807 698 1448 0,'0'0'248'0,"0"0"-9"0,0 0-92 16,0 0-83-16,0 0-9 15,0 0-26-15,0 0-21 16,0 0-184-16,0 0-146 0,0 0-172 16,6 37-74-16</inkml:trace>
  <inkml:trace contextRef="#ctx0" brushRef="#br0" timeOffset="9247">6979 1186 1192 0,'0'0'92'16,"0"0"0"-16,0 0 92 0,0 0-39 16,0 0-65-16,0 0-45 15,0 0-6-15,20 44-39 16,-20-44 34-16,13 44-2 0,-13-44-12 15,0 0-10-15,0 0-6 16,13 45-1-16,-13-45-10 16,0 0-49-16,0 0 22 0,0 0 7 15,0 0 52-15,0 0 6 16,-53-11-28-16,53 11 0 0,-46-26 11 16,46 26 6-16,0 0 27 15,0 0-15-15,-52-30-12 0,52 30 54 16,-53 0 42-16,1 15-4 15,6 7-1-15,0 8-20 16,6-1-20-16,-12 4-24 0,-1-3-10 16,-6 0 21-16,0-5 31 15,-14-10-18-15,1-4-22 0,6-11-17 16,-6-3-1-16,0-5-2 16,13-3 10-16,0-11 1 0,6-8-24 15,7-3 11-15,46 33-7 16,-59-44-4-16,59 44-10 0,-46-41-120 15,46 41-161-15,0 0-235 16,0 0-57-16,0 0-61 0</inkml:trace>
  <inkml:trace contextRef="#ctx0" brushRef="#br0" timeOffset="9408">6263 1832 1846 0,'46'8'296'16,"0"-8"-63"-16,0-11-101 16,0-4-60-16,0 0-50 15,-7-4-202-15,-39 19-341 0,59-51-267 16</inkml:trace>
  <inkml:trace contextRef="#ctx0" brushRef="#br0" timeOffset="9595">6263 920 1851 0,'39'-26'105'0,"33"4"-22"15,14 3-48-15,25 1-10 0,8 3-198 16,12-4-217-16,7 1-166 15</inkml:trace>
  <inkml:trace contextRef="#ctx0" brushRef="#br0" timeOffset="10263">7892 691 788 0,'0'0'109'0,"0"0"-8"16,0 0-28-16,0 0-49 16,0 0-10-16,0 0-9 0,0 0-12 15,0 0 25-15,0 0-31 16,0 0 28-16,0 0-5 15,0 0 10-15,0 0-28 16,0 0 38-16,0 0-30 0,0 0 23 16,0 0 34-16,0 0 3 15,0 0-14-15,0 0-23 0,0 0 36 16,0 0 25-16,0 0 42 16,0 0-52-16,0 0-39 0,0 0-24 15,0 0-1-15,0 0-3 16,-46-15-14-16,46 15 19 0,-39 4-7 15,39-4 4-15,0 0-6 16,0 0-6-16,0 0-3 16,-33 40 23-16,33-40-14 0,0 0-8 15,20 33-10-15,-20-33 46 16,46 23-13-16,-46-23-18 0,39 11 15 16,-39-11-10-16,0 0-14 15,40-19 24-15,-40 19-24 0,13-40 17 16,-7 10 44-16,-6 30-10 15,-19-30-33-15,19 30-12 0,-40-22-20 16,40 22-28-16,-52 0-204 16,12 8-160-16,7 6-84 15</inkml:trace>
  <inkml:trace contextRef="#ctx0" brushRef="#br0" timeOffset="24807">2839 2065 830 0,'0'0'214'0,"0"0"30"16,0 0-31-16,0 0 12 15,0 0-117-15,0 0-54 16,0 0-9-16,-53 18-29 0,53-18-11 16,-39-11 13-16,39 11-18 15,-40-22 24-15,40 22 42 0,-39-44-36 16,13 0-12-16,6-5 7 16,7-6-10-16,6-8-21 15,7-11-5-15,0 0 15 0,7 4-17 16,-1 7 6-16,1 1 15 15,0 10 3-15,-1 4-17 16,1 7-3-16,-1 4 16 0,-6 37-4 16,13-44-17-16,-6 3 25 15,0 8-11-15,6 0-10 0,-7 3 2 16,1 1 24-16,-7-4-14 16,6 3-25-16,-6 0 19 15,0 30 4-15,7-33 0 0,-7 33 0 16,7-29-9-16,-7 29-8 15,0 0 14-15,0 0 16 0,6-34-5 16,-6 34-8-16,0 0 19 16,0 0-15-16,0 0-7 0,0 0 3 15,0 0 9-15,0 0 35 16,0 0-4-16,0 0-21 16,0 0-22-16,-26-29-8 15,26 29 5-15,-53-11 16 0,1 3 4 16,-7 8 24-16,-1 8-59 15,-5-1 12-15,-7-3-4 0,-1-1 24 16,-12-3-4-16,-7 4-7 16,-7 0-18-16,-12-4 21 0,-8 0 10 15,1-4-13-15,0 4-7 16,-1-4 12-16,8 1-13 0,-1 3 12 16,7 0 41-16,6 0-31 15,7 0-4-15,0 0 8 16,0 0-8-16,7-4-10 0,-1 0 5 15,-6 1-9-15,7-1 7 16,13-3 1-16,13 3-15 0,6 4 30 16,14-4-31-16,39 4 20 15,-33-3-11-15,33 3 3 16,0 0 26-16,0 0-39 0,-33-4 16 16,33 4 17-16,0 0-42 15,0 0 27-15,-33-8-10 0,33 8 18 16,0 0-17-16,-33-7-3 15,33 7-1-15,0 0 20 0,0 0-15 16,0 0 20-16,0 0-20 16,0 0 14-16,0 0-15 15,0 0 4-15,0 0-26 0,0 0 15 16,0 0 2-16,0 0-3 16,0 0-22-16,0 0-8 0,0 0-2 15,33-15-37-15,0 4 17 16,0 4-40-16,6-1 14 0,14 1-5 15,12 0-37-15,8-4-4 16,6-1 20-16,-1-2 19 0,1 3 47 16,-13-4 9-16,0-4-6 15,-14 5 44-15,-6 2 13 16,-46 12-16-16,46-11-9 16,-46 11 15-16,0 0 82 0,0 0-4 15,40-7 27-15,-40 7-7 16,0 0-39-16,0 0 11 0,0 0-9 15,0 0 21-15,0 0-27 16,0 0-35-16,0 0 14 0,0 0-55 16,0 0 25-16,0 0-7 15,-46 11 8-15,0 0 13 0,0 4-15 16,-7-4-3-16,1 0 0 16,-8 0 2-16,8 0-2 15,-1-3-3-15,1 3 3 0,-1-4 0 16,14-3 22-16,-1 3-45 15,7-3 44-15,33-4-44 16,-32 7 42-16,32-7-30 0,0 0 15 16,0 0-4-16,-33 4-14 15,33-4 29-15,0 0-26 0,0 0 23 16,0 0-30-16,0 0 33 16,0 0-12-16,0 0 10 0,0 0-29 15,-33 7 30-15,33-7-20 16,0 0-6-16,0 0 26 0,0 0-24 15,0 0 33-15,0 0-35 16,0 0 22-16,0 0-2 16,0 0 6-16,0 0-11 0,0 0-3 15,0 0 10-15,0 0-7 16,0 0 7-16,0 0-19 0,0 0 33 16,0 0-35-16,0 0 7 15,0 0 13-15,0 0-15 0,0 0 55 16,0 0 36-16,0 0-3 15,39 37-51-15,-6-7-2 0,-7-1-19 16,-26-29 9-16,46 41-19 16,-19-8 2-16,-27-33 11 15,39 37-8-15,-39-37-5 16,26 41-26-16,-26-41-172 0,27 44-199 16,-27-44-81-16,19 45-64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19.5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0 745 0,'0'0'171'0,"0"0"90"0,0 0-47 15,0 0-46-15,0 0-43 16,0 0-31-16,0 0-26 16,0 0-40-16,0 0-2 0,0 0 4 15,0 0-36-15,0 0 55 16,0 0 116-16,0 0-90 15,33 59-9-15,-13 0-1 0,0 7 42 16,-1 5-42-16,-5 3-38 16,5 7 6-16,-6 0 43 0,7-3-27 15,0-1-10-15,0 1 10 16,-1-8-12-16,1-7-15 16,-7-8-19-16,0-3 11 0,0-4-6 15,-6-4 12-15,0 4 11 16,-1-3 6-16,-6-1 4 15,0 0-8-15,-6 1-20 16,-1-8-19-16,7-37 10 0,0 48 1 16,-7-11 7-16,7-37-12 15,0 0-3-15,0 0 3 0,0 37 17 16,0-37-4-16,0 0 9 16,0 0 41-16,0 0-10 15,0 0-15-15,0 0-20 0,0 0-9 16,0 0 6-16,0 0-11 15,0 0-9-15,0 0 0 0,0 0-4 16,0 0-40 0,0 0-3-16,0 0 6 0,0 0 28 15,-46-19 0-15,46 19-1 16,0 0-5-16,-46-48-2 0,46 48 1 16,-59-44-19-16,20 3-2 15,39 41 17-15,-40-48 29 16,40 48 0-16,-39-48-3 0,39 48 3 15,0 0 0-15,0 0 8 16,0 0-4-16,0 0-1 0,-26-44-14 16,26 44 15-16,0 0 3 15,0 0-7-15,0 0 8 16,0 0-8-16,0 0-8 16,0 0-1-16,-27-41 6 0,27 41 5 15,0 0 8-15,0 0-10 16,0 0 0-16,0 0-7 15,0 0-10-15,0 0 17 0,0 0 0 16,0 0 0-16,0 0 0 16,0 0-4-16,0 0-4 0,0 0 8 15,0 0-4-15,0 0 4 16,0 0 5-16,0 0-11 16,0 0-13-16,0 0 3 0,0 0 19 15,0 0 2-15,0 0-2 16,0 0-17-16,0 0 8 15,0 0 13-15,53 37-17 16,-53-37 10-16,46 52 11 0,-46-52-3 16,46 55-8-16,-46-55-5 15,39 56-6-15,-12-16 16 0,-27-40 1 16,33 45-6-16,-33-45-15 16,26 40 22-16,-26-40 2 15,0 0-9-15,20 37-12 0,-20-37 12 16,0 0 11-16,0 0-8 15,0 0-3-15,0 0-15 16,0 0 5-16,0 0 18 16,0 0 4-16,0 0-6 0,0 0-17 15,0 0 1-15,0 0 10 16,0 0 10-16,0 0 2 0,0 0-8 16,0 0-15-16,0 0 17 15,0 0 0-15,0 0-6 16,0 0 0-16,0 0-17 0,0 0 11 15,0 0 17-15,0 0 1 16,0 0-31-16,0 0 3 0,39 0 5 16,-39 0 3-1,0 0 22-15,59-37-12 0,-59 37-7 16,53-48 1-16,-53 48 13 16,0 0-3-16,46-48-25 0,-46 48 12 15,33-40 7-15,-33 40 0 16,0 0 0-16,46-52-18 15,-46 52-4-15,39-48 22 0,-39 48 0 16,39-45-5-16,-39 45-7 16,0 0-3-16,53-44 15 0,-53 44 3 15,39-26 2-15,-39 26 0 16,0 0-10-16,0 0-3 16,53-26-6-16,-53 26 17 15,0 0 5-15,0 0-3 0,46-18 3 16,-46 18-16-16,0 0-3 15,0 0 2-15,0 0 5 16,0 0 17-16,0 0 5 0,0 0-24 16,0 0-1-16,0 0 10 15,0 0-3-15,0 0-23 0,0 0 13 16,0 0 17-16,0 0-18 16,0 0-36-16,0 0-82 0,0 0-187 15,0 0-276-15,0 0-101 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4:41.7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1656 259 1097 0,'0'0'193'15,"0"0"34"-15,0 0-47 0,0 0-20 16,0 0-47-16,0 0-23 16,0 0-23-16,0 0-27 0,0 0 25 15,0 0 32-15,0 0-1 16,19 37-41-16,-5 3-31 16,5-3 5-16,1 0-19 0,0 4 0 15,-1 0 16-15,-5-1-14 16,-1-7-8-16,0-3-4 15,-13-30 0-15,6 37-4 0,-6-37 9 16,-6 33 18-16,-14-3-11 16,-26-1-1-16,-13-3-7 0,-13 0 1 15,-1-8 0-15,8 1-1 16,-2-8-23-16,8-4 14 0,13 1 8 16,6-5-9-16,14-3 24 15,26 0-4-15,-33-11-43 0,33 11-53 16,-19-29-14-16,19 29 5 15,-7-37 2-15,7 4 2 0,0 33 24 16,0 0 0-16,26-41 2 16,-26 41 20-16,0 0 17 15,0 0 14-15,40 0 15 0,-40 0-10 16,39 26-2-16,-39-26 25 16,46 44-7-16,-13-7 7 0,-33-37 3 15,33 48 2-15,-13-7 8 16,-20-41 17-16,13 48-11 0,-13-48 14 15,6 41-21-15,-6-41-22 16,0 0-35-16,-46 36-81 0,46-36-126 16,-59 19-108-16,0-15-60 15,6-8-15-15</inkml:trace>
  <inkml:trace contextRef="#ctx0" brushRef="#br0" timeOffset="261">1767 1116 1100 0,'60'-22'143'0,"-60"22"57"15,46-15-28-15,-46 15-48 0,0 0-36 16,39-7-40-16,-39 7 67 15,0 0-38-15,0 0-31 0,0 0-2 16,0 0-17-16,0 0-8 16,0 51-3-16,0-51-59 0,-33 48-90 15,33-48-181-15,-59 48-129 16,6-22-49-16</inkml:trace>
  <inkml:trace contextRef="#ctx0" brushRef="#br0" timeOffset="757">584 0 769 0,'0'0'199'0,"0"0"40"0,0 0-67 16,0 0-39-16,0 0-28 16,0 0-12-16,0 0-27 15,0 0-24-15,0 0 54 0,0 0 25 16,0 0-38-16,-14 56 22 0,14 6-1 16,0 5-7-16,7 7-22 15,6 0-29-15,0 3-15 16,0 1-3-16,1 7 0 0,5 0-1 15,-6-4-8-15,7 0-16 16,6-3-12-16,-12-8 9 16,-1-3 6-16,-7-8 8 0,-6-8 13 15,0-51-2-15,-13 56 27 16,-7-12-14-16,20-44-22 0,-46 30-6 16,-6-12-10-16,-14-10 10 15,-1-12-4-15,2-7-6 0,-8-11 10 16,8-8 0-16,6-11-4 15,-1-7-3-15,14-11-3 16,0-3 3-16,20-1-10 0,6 0-39 16,7 7-24-16,7 1-67 15,12 7-115-15,7 0-224 0,1 4-110 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4:44.6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6762 743 591 0,'0'0'166'16,"0"0"43"-16,0 0 14 16,-40 37-39-16,40-37-16 0,-46 33-35 15,-6-15 28-15,-1-7-42 16,-13 0-4-16,-12-7-44 0,-8 0-12 16,-12-8-36-16,-21-3 6 15,-12-1-25-15,-14-3 11 0,-12-7-1 16,-8 3-1-1,1-3-9-15,-7-1-4 0,-6 1-3 16,-1 3 7-16,7 0 11 16,7 4-8-16,6 0 13 0,20 0-27 15,7-4 12-15,13 4 21 16,13-4-3-16,13 8-2 0,19-1-26 16,14 1 11-16,7 3 4 15,12 1-5-15,40 3-19 0,0 0 17 16,0 0 7-16,-39-4-6 15,39 4-17-15,0 0-1 0,0 0 26 16,0 0-3 0,0 0-18-16,0 0 9 0,0 0 0 15,0 0 23-15,0 0-23 16,-46 0 6-16,46 0 1 0,-46-4-10 16,0 0 15-16,0 1-5 15,6 3-23-15,1-4 9 0,39 4 24 16,-53-4-17-16,20 1-20 15,33 3 24-15,0 0 13 0,-39-8-17 16,39 8-20-16,0 0 10 16,0 0-3-16,0 0-11 0,0 0-24 15,0 0 2-15,0 0 9 16,0 0 10-16,0 0-15 16,0 0 29-16,0 0 1 0,0 0-67 15,0 0-62-15,0 0-70 16,0 0 7-16,0 0-17 15,0 0 23-15,39-26-13 0,7 8 24 16,0 0 17-16,0 3 40 16,0-4 24-16,-6 1 16 0,-1-4 99 15,-6-1 9-15,-33 23 19 16,0 0 55-16,46-22 35 0,-46 22-9 16,0 0-17-16,0 0-22 15,0 0-14-15,0 0-1 16,0 0-11-16,0 0 12 0,0 0 0 15,0 0 11-15,0 0 41 16,0 0 38-16,0 0 22 16,0 0-30-16,0 0-18 0,0 0-23 15,-52 41-32-15,-1-12-19 16,0 1-47-16,1-4 11 0,-1-4 4 16,7 4-5-16,0 0-21 15,7-4 13-15,39-22-4 0,-40 26 17 16,40-26 19-16,0 0 8 15,-32 18 5-15,32-18-4 16,0 0 3-16,0 45-14 0,19-8 2 16,8 0-10-16,12-1-3 15,0 5-14-15,14 0-18 0,0-1 3 16,6 1-161-16,-7-8-166 16,-6-3-227-16</inkml:trace>
  <inkml:trace contextRef="#ctx0" brushRef="#br0" timeOffset="438">2438 584 170 0,'0'0'-42'15,"0"0"16"-15,0 0 4 0,0 0-6 16</inkml:trace>
  <inkml:trace contextRef="#ctx0" brushRef="#br0" timeOffset="1496">2438 584 277 0,'0'0'103'15,"0"0"36"-15,0 0-6 0,0 0-6 16,0 0-10-16,0 0-12 15,0 0-5-15,0 0-26 0,0 0-17 16,0 0 7-16,0 0-26 16,0 0-21-16,0 0 10 0,0 0-11 15,0 0-10-15,0 0 31 16,0 0-29-16,0 0-13 0,0 0 24 16,0 0-19-1,0 0 33-15,33 7-26 0,-33-7 9 16,0 0 24-16,0 0-23 15,0 0 29-15,0 0-49 0,0 0 30 16,0 0 25-16,0 0-33 16,0 0-1-16,0 0 2 0,0 0-1 15,0 0-31-15,32 41 36 16,-32-41 0-16,0 0-11 0,7 40 8 16,-7-40-21-16,0 0 17 15,-20 41-9-15,20-41-12 0,-39 30 16 16,39-30-31-16,-46 22 12 15,46-22 14-15,-40 11-27 16,40-11-13-16,-39-4-10 0,39 4-91 16,0 0 3-16,-33-55 53 15,20 14 39-15,6 4 27 16,7 37-3-16,0 0 15 0,0 0-25 16,0 0 30-16,0 0-16 15,0 0 62-15,0 0 12 0,0 0-21 16,0 0-6-16,-13 41 12 15,13-41 4-15,-13 44-5 0,13-44 4 16,-13 37-25-16,13-37-33 16,0 0 42-16,-39 33-44 15,39-33 3-15,-46 19-28 0,46-19-32 16,-46-4-7-16,46 4-45 16,0 0-34-16,-40-52 28 0,14 4 56 15,19 4 46-15,1 7 58 16,6 37-12-16,0 0-32 0,0 0 13 15,0 0 39-15,0 0 67 16,0 0 0-16,0 0-14 16,0 0-19-16,6 41-26 0,-6-41 5 15,0 48 13-15,0-48-59 16,-13 44 29-16,13-44 13 16,0 0-30-16,-26 37 21 0,26-37-41 15,0 0 16-15,-53 18 7 16,14-14-33-16,-1-11 20 0,40 7-2 15,-52-37-11-15,12 0 10 16,14 4-19-16,6-1 15 0,20 34 24 16,-19-44 11-16,6 3-37 15,6 8 8-15,7-7-31 0,0-1 14 16,0 0 21-16,7-3-16 16,-1 7-16-16,1-4 36 0,-7 41-35 15,6-40 19 1,-6 40 12-16,0-37-19 0,0 37 45 15,0 0-4-15,0 0-21 16,0 0 4-16,0 0-30 0,0 0 23 16,0 0-19-16,0 0-19 15,0 0 44-15,-6 29 44 0,6 16-6 16,0 6 36-16,0 12-6 16,0-4 6-16,0 4 0 0,0 0-36 15,0-4-10-15,0 0 6 16,-7-3-9-16,-6-8-6 0,-7 0-9 15,1-8-16-15,-8-3-9 16,1-7 7-16,26-30-15 16,-33 29-48-16,33-29-42 0,-39 15-47 15,39-15-84-15,-40-11-97 16,40 11-138-16,-33-41-87 16,14-7-10-16</inkml:trace>
  <inkml:trace contextRef="#ctx0" brushRef="#br0" timeOffset="1753">1386 207 794 0,'0'0'180'0,"0"0"-36"15,0 0-43-15,0 0-80 0,0 0 145 16,0 0 88-16,0 0-48 15,20 33-29-15,0 11-38 0,-1-3-38 16,-5 7 6-16,-1-7-40 16,0-1-49-16,-7-3 6 0,1 0-2 15,-7-3-22-15,0-5-10 16,0-29-158-16,-13 48-176 0,13-48-213 16,-33 41-28-1</inkml:trace>
  <inkml:trace contextRef="#ctx0" brushRef="#br0" timeOffset="2532">1143 746 830 0,'0'0'134'0,"0"0"15"15,0 0-20-15,0 0 29 0,0 0-53 16,0 0-28-16,-26 45-36 15,26-45-1-15,0 0-18 0,0 48-20 16,0-48-2-16,0 0 23 16,0 0 2-16,0 0-33 15,0 0-16-15,0 0 19 16,0 0-62-16,0 0-41 0,0 0 38 16,46-48 51-16,-20 3 7 15,-26 45 45-15,20-48 41 0,-20 48 33 16,0 0-23-16,0-37-8 15,0 37-29-15,0 0 16 0,0 0-4 16,-46 26-4-16,6 0-43 16,-6 0-12-16,0 0 18 0,0 0-4 15,7-8-26-15,0 1-9 16,39-19 40-16,-46 11-36 0,46-11-35 16,-40 0-18-16,40 0-40 15,0 0-64-15,-39-48-20 16,19-4 69-16,7-4 44 0,0 5 55 15,6 10 69-15,7 41 17 16,0 0-27-16,0 0-18 0,0 0-15 16,-39-11 49-16,39 11-7 15,-46 22 31-15,0 8-51 0,46-30 1 16,-46 55 13-16,13-11 18 16,13-7-30-16,20-37 56 0,-13 45 28 15,13-45-46-15,0 44-18 16,0-44 10-16,26 48-16 15,7-11-21-15,7 0-5 16,-8-4 12-16,8 1-24 0,-40-34-4 16,46 40 4-16,-46-40 16 15,33 44-4-15,-33-44-7 0,13 41 27 16,-13-41 21-16,-26 48-26 16,26-48-14-16,-60 48 15 0,1-18-2 15,7-8-12-15,-1-15 17 16,-6-3 17-16,6-4-1 0,1-11-12 15,6-11-22-15,-7-8-1 16,1-18 1-16,6-4-13 16,6-7 12-16,7-3 13 0,7-5-21 15,6 4-24-15,7 0 20 16,7 12 3-16,6-5-22 0,6 12-17 16,7 3-31-16,-6 1-78 15,6 6-106-15,-13 34-109 0,26-51-83 16,-6 14-89-16</inkml:trace>
  <inkml:trace contextRef="#ctx0" brushRef="#br0" timeOffset="2721">309 107 1121 0,'0'0'213'15,"0"0"-38"-15,0 0-20 0,0 0-36 16,0 0-71-16,0 0-8 16,65-29-7-16,8 3-102 0,-8 0-241 15,8 0-143-15</inkml:trace>
  <inkml:trace contextRef="#ctx0" brushRef="#br0" timeOffset="4853">6702 1160 658 0,'-26'-4'87'15,"26"4"-5"-15,0 0 39 16,0 0 27-16,-6 37 10 0,6 8-64 16,6 3 3-16,7 7 12 15,-13 8-49-15,7 7 22 16,-1 11 22-16,-6 12-29 0,7 6 27 16,-7 9-39-16,7 6-20 15,-1 1-12-15,-6-1 10 0,0-7-17 16,7-7-19-16,-7 0 22 15,-7-8-18-15,7-7-5 16,0-7 6-16,-6-4 19 16,-1-12-29-16,0-6 10 0,-6-12 22 15,-6-7-7-15,19-37-22 16,-46 41 23-16,0-15-5 0,-14-12-21 16,-5-2 0-16,-8-5 16 15,-12-7-9-15,6 0-18 0,-6 0 20 16,-1-4-9-16,-6 4-13 15,0-3 19-15,-13-5-6 0,0 4-11 16,-7 1 11-16,1-1 10 16,-8 0-15-16,8 1 0 15,-8-5 11-15,8 5-13 16,6-1 14-16,-7-3-4 0,7-5 4 16,6 5-22-16,7 0 11 15,7 3 18-15,12-3-14 0,8 3 0 16,12 0-8-16,7 0 5 15,7 4 3-15,6-3 16 0,33 3-12 16,-40-4-14-16,40 4 0 16,-46-7 6-16,46 7 4 15,-39-4-5-15,39 4 5 0,0 0 0 16,-39-4-6-16,39 4 15 16,-40-7-18-16,40 7 16 0,0 0-7 15,-46-4 7-15,46 4-10 16,-39 0 3-16,39 0-9 15,0 0 1-15,0 0 2 0,0 0 11 16,0 0-85-16,0 0-85 16,0 0-84-16,0 0-109 0,0 0 39 15,0 0-27-15,0 0-1 16</inkml:trace>
  <inkml:trace contextRef="#ctx0" brushRef="#br0" timeOffset="5164">4074 2819 1029 0,'0'0'5'0,"0"0"19"16,0 0 82-16,0 0-2 15,0 0 62-15,0 0-53 16,0 0 28-16,0 0 38 0,0 0-42 16,-26 37-57-16,26-37-30 15,-59 44-12-15,-7-7-23 16,-6-4-4-16,6-3-15 0,7-8-7 15,0-7 19-15,13 0 1 16,46-15-9-16,-46 11 0 0,46-11 5 16,0 0-14-16,0 0 9 15,0 0-3-15,0 0 42 0,-7 44 5 16,7-44-26-16,33 52-18 16,0-12 4-16,13-3-1 15,-7-3 5-15,1-1-2 0,-8-7-139 16,-32-26-237-16,0 0-146 15</inkml:trace>
  <inkml:trace contextRef="#ctx0" brushRef="#br0" timeOffset="5828">3134 3055 890 0,'0'0'141'16,"0"0"49"-16,0 0-67 0,0 0-21 15,0 0-82-15,0 0 3 16,0 0-16-16,0 0 11 16,0 0 8-16,0 0-15 0,7 45 22 15,-7-45-33-15,-7 51 24 16,7-51-8-16,-19 48 8 16,19-48-27-16,0 0 18 0,-27 48-11 15,27-48-14-15,0 0 29 16,0 0-2-16,0 0-21 0,0 0-11 15,0 0-32-15,0 0-20 16,0 0 38-16,-46-11 10 0,46 11-3 16,0 0 9-16,0 0 3 15,0 0 13-15,0 0-26 0,-59-11 48 16,20 15 12-16,-1 3 8 16,40-7-3-16,-52 19 18 15,6-1-8-15,46-18-12 16,-46 26 7-16,46-26-24 0,-53 30 22 15,53-30 20-15,-46 26-30 16,46-26-24-16,-39 22 14 0,39-22-28 16,0 0 21-16,0 0 72 15,0 0 1-15,0 0 0 0,0 0-9 16,-33 26-11-16,33-26 9 16,0 0-30-16,-46 22 12 0,0 4 6 15,6-4-2-15,-12 7-22 16,-7 5-25-16,-7-1-10 15,-13 4-4-15,7-4-17 0,-7 0-125 16,7-7-154-16,-1-7-239 16,8-1-154-16</inkml:trace>
  <inkml:trace contextRef="#ctx0" brushRef="#br0" timeOffset="6872">2227 2867 848 0,'0'0'74'15,"0"0"51"-15,0 0-9 16,0 0-60-16,0 0-29 0,0 0-17 16,0 0 1-16,0 0 17 15,-32 37 52-15,-1 0 21 0,0 3 26 16,-7 1-37 0,1 0-41-16,6-1-9 0,0 1-19 15,7-4-14-15,6 0 2 16,20-37 15-16,-6 44-17 0,6-44-11 15,19 45 14-15,-19-45-22 16,46 29-19-16,-6-18-28 0,6-7 26 16,-7-11 21-16,-39 7-14 15,46-12 8-15,-46 12 26 0,0 0-8 16,0 0 60-16,0 0-37 16,0 0 8-16,0 0-27 0,0 0-11 15,-72 8 20 1,0 3-24-16,-1 0 11 0,1-4 18 0,6 4-18 15,7-3 2 1,7-4 0-16,12-4 1 0,40 0 18 16,-46-12-30-16,46 12-47 15,0 0 6-15,-33-40 16 0,33 40 31 16,-13-37 5-16,13 37 6 16,0 0-28-16,0 0 33 0,-6-37-25 15,6 37 29-15,0 0-34 16,0 0 21-16,0 0 0 0,0 0 47 15,0 0 89-15,0 0-31 16,0 0-2-16,-40 41 22 0,40-41 21 16,-52 44-11-1,-1-3-18-15,1-4-28 0,-8-4-28 16,-5-4-18-16,-14-3-12 16,7-7-9-16,-1-5-2 0,1-2-11 15,6-9-3-15,7 5-6 16,13-8-4-16,0-8 5 0,0 5-5 15,7-9 3-15,12 1 2 16,27 11 1-16,-39-14 10 0,39 14 1 16,-26-15-6-16,26 15-6 15,0 0 4-15,0 0-9 0,-33-15 6 16,33 15-6-16,0 0-6 16,0 0 3-16,0 0-4 15,-33-7 4-15,33 7-1 16,0 0-4-16,-33-8 11 0,33 8-3 15,0 0-8-15,0 0 11 16,0 0-10-16,0 0 14 0,0 0 8 16,0 0-15-16,-26-7-12 15,26 7 5-15,0 0 15 0,0 0-3 16,0 0-5-16,0 0-12 16,0 0 12-16,0 0 9 0,0 0-9 15,0 0-15-15,0 0-13 16,0 0 6-16,0 0-3 15,0 0-4-15,0 0-53 16,0 0 18-16,0 0-6 0,0 0-20 16,0 0-47-16,-33-44-15 15,7 7-22-15,26 37-25 0,-20-48-73 16,7 3-53-16,-7 1-43 16,14 3 1-16</inkml:trace>
  <inkml:trace contextRef="#ctx0" brushRef="#br0" timeOffset="7101">677 2904 1556 0,'39'0'95'0,"-6"-11"41"15,13 0 50-15,0-8-60 16,20 8-71-16,-1 0-33 0,14 0-2 16,0 4-23-16,-13-4-227 15,-1 7-192-15,-5 0-129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4:58.3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3698 628 394 0,'0'0'124'0,"0"0"7"15,7-22 10-15,-7 22-29 16,-7-26-27-16,7 26-17 0,-26-33 23 15,26 33-52-15,-33-37-24 16,0 7 8-16,33 30-23 0,-46-40 8 16,0 3-36-16,7 3 14 15,-7-2 30-15,6-1 9 16,-12-4-52-16,-1 0 27 0,-19 1 0 16,0-1-16-16,-8 4 18 15,-12 8 7-15,6 6-22 0,-6 5-3 16,0 3 34-16,7 8-10 15,0-1 1-15,-7 12-13 0,0-4 4 16,0 4 5-16,0-4-5 16,0 0 13-16,6 0-47 0,1 0 30 15,5 0 4-15,1 3 12 16,-6 5 2-16,6 7-4 16,-7-4 13-16,1 3-9 15,13-2-33-15,-1-1-8 0,14 0 36 16,7 0-2-16,6 0 14 15,6-7 24-15,40-4 7 0,-46 3-17 16,7 1-39-16,39-4-4 16,-46-4-5-16,46 4 18 0,-53-3 5 15,20 3 11-15,-6 11-21 16,-7 0-3-16,6 11-11 0,-6 4 1 16,0 0 47-16,-1 3-34 15,1 4-11-15,7-3 18 0,6 0-1 16,33-30 16-16,-52 36-4 15,12 1 133-15,1-3-54 16,39-34-41-16,-53 55-24 0,14-7 14 16,-1 0-32-16,1-4-10 15,-1 8 10-15,8 0 4 0,-1-4-15 16,13 0 73-16,0 0-5 16,7 0-16-16,13-48-34 0,-6 59 11 15,12-11-13-15,-6-48 21 16,20 56-37-16,-20-56-8 0,33 59 19 15,-33-59-7-15,33 51-7 16,-33-51 15-16,32 48-28 16,-32-48 19-16,0 0 20 0,20 52 17 15,-20-52-4-15,0 52-1 16,0-52-25-16,-6 59-17 0,-8-11 10 16,14-48 5-16,-13 63-7 15,0-15-12-15,7-7-4 0,-1-5 29 16,7 5-3-16,0-4 8 15,0-37-41-15,13 52 19 0,0-8 0 16,7-7 5-16,-20-37-2 16,39 52-11-16,1-12-19 0,6-6 37 15,0-5-5-15,0-3-5 16,6-4-31-16,1-3 6 16,-7 3 27-16,-46-22 4 0,53 29-1 15,-53-29-19-15,52 30-2 16,-52-30 10-16,0 0 21 0,0 0 4 15,41 41-42-15,-41-41 13 16,0 0 24-16,39 55-14 0,-39-55 4 16,33 48-8-16,-33-48 9 15,46 52 1-15,0-15 6 0,6-4-33 16,-6-7 21-16,7-4 6 16,0-7 2-16,-1 0-27 0,14-4-13 15,0-4 15 1,6 0-9-16,0-7-6 0,7-7 20 15,0-8-19-15,6 4 38 16,1-7-13-16,-1-1-3 0,1 1 2 16,0 3 18-16,-7 0 1 15,-7 0-12-15,0-3-10 0,-6 0 5 16,-7-1 5-16,-6 1 19 16,-1-1-29-16,1-3-11 0,0 3 27 15,-1-3-3-15,1-4-23 16,6 1 20-16,-7-1 21 0,1 4-13 15,-7-4-17-15,-7 4 0 16,-39 22 18-16,60-37-13 16,-8 7-16-16,-52 30 46 0,53-41-21 15,-7 8-15-15,-46 33-4 16,60-48 14-16,-14 4 6 0,0-4-22 16,0-4 24-16,-7 4 7 15,7-7-26-15,-6-5 11 0,-1 5-6 16,1-11-14-16,-1 6 23 15,-6 9-8-15,0 3-3 0,-14 0 8 16,-19 48-12-16,20-52 31 16,-7 11-28-16,-13 41 18 0,13-40-2 15,-13 40 3-15,7-41-5 16,-7 41-24-16,0-37 22 0,0 37 8 16,0-44-14-16,0 44-22 15,7-41 25-15,-7 41 15 16,0-48-96-16,6 11-1 0,-6 37-27 15,7-41-18-15,-7 41-27 16,13-36-27-16,-13 36-75 0,13-34-91 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5:02.3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2340 1179 648 0,'-39'19'118'0,"39"-19"37"0,0 0 28 16,0 0-4-16,0 0-25 16,-46-59-54-16,19 6-57 15,8-3-7-15,-1 1-47 0,7-16-35 16,-7-7 10-16,7 0-10 15,-7 0 32-15,-6-1-6 0,0 9 9 16,-20 10-24-16,0-3 38 16,-7 11 7-16,-13 7 32 0,7 8 12 15,-6 4-9-15,-1 2-56 16,0 9 15-16,7 11-22 16,-7 4 11-16,1 7 39 0,5 4 2 15,-5 3-3-15,6 4-13 16,6 0 32-16,-1 8-27 0,-5 7 11 15,7-3-26-15,-7 2 16 16,6-2-6-16,0-1 1 0,-6 0-6 16,0-6-9-16,7-1-4 15,6-4 0-15,6-4-9 0,40-7 9 16,-59 0 27-16,13 0-21 16,46 0-90-16,-53-15-110 0,53 15-111 15,-52-30-91-15</inkml:trace>
  <inkml:trace contextRef="#ctx0" brushRef="#br0" timeOffset="357">815 90 450 0,'0'0'55'16,"0"0"34"-16,0 0 14 0,0 0-41 16,0 0-19-16,-66 29-23 15,7-10-14-15,0-16 5 16,6 1 0-16,-6 0-11 0,6-1-11 16,1-3 29-16,-1 0-30 15,53 0 20-15,-52 0-12 0,52 0 36 16,0 0-19-16,-46 0 64 15,46 0-8-15,0 0 1 0,0 0-14 16,0 0 77-16,0 0-68 16,-20 52-19-16,20-52-26 0,6 60-11 15,8-8 21-15,5-4-12 16,-19-48-49-16,40 49-160 0,-40-49-189 16</inkml:trace>
  <inkml:trace contextRef="#ctx0" brushRef="#br0" timeOffset="2029">532 0 594 0,'0'0'19'0,"0"0"5"15,0 0 47-15,0 0 23 16,0 0-11-16,0 0 5 16,-53 11-22-16,7 8-41 0,0-5-4 15,-6 1 1-15,-7 5-11 16,0-6-4-16,6-3 10 0,0-3-33 15,53-8 5-15,-59 4 29 16,59-4-18-16,-52 3 19 0,52-3 39 16,0 0-1-16,0 0 46 15,0 0-55-15,0 0-56 0,0 0 60 16,0 0 5-16,0 0-43 16,6 59 10-16,1-6 13 15,13-5-48-15,-1 0 42 0,8-3-52 16,5 3-73-16,1-3-142 15,0-8-191-15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5:00.9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1801 1 384 0,'0'0'103'0,"0"0"10"15,0 0-30-15,0 0-24 16,0 0-32-16,0 0 5 0,0 0 10 16,0 0-10-16,0 0 3 15,0 0-35-15,0 0 7 0,0 0-7 16,0 0-17-16,0 0 30 15,-46-7-13-15,7 10 12 0,6 5-12 16,33-8 3-16,-40 22-12 16,7-4 36-16,33-18-1 0,-32 26-36 15,32-26 55-15,-33 41 6 16,6-8 7-16,1-3-47 16,6 3 32-16,20-33 10 0,-26 55 27 15,13-3-26-15,0-4 26 16,6 0-16-16,-6 0-39 0,7 0-6 15,6 0-19-15,0 4 8 16,0-4-21-16,0 4 23 0,-7-1 17 16,7 5-9-16,-13-5 26 15,6 1-13-15,-12 4 10 0,-1-5-14 16,-13 1 17-16,-13 0-12 16,-20-12-5-16,1-3-23 0,-14-7-4 15,0-8 0 1,0 0 0-16,0-7 0 0,0-8 15 15,7-7 7-15,0-7-13 16,6-8-26-16,7-7 0 0,6 0 14 16,7 0 9-16,0 0 9 15,46 22-141-15,-52-37-125 0,12 11-62 16,40 26-9-16,-39-22-48 16</inkml:trace>
  <inkml:trace contextRef="#ctx0" brushRef="#br0" timeOffset="2740">441 1013 435 0,'0'0'119'15,"0"0"-2"-15,0 0 8 16,0 0 12-16,0 0-73 0,0 0 61 15,0 0 18-15,0 0 4 16,0 0 4-16,0 0-31 16,0 0-78-16,0 0-31 0,0 0-5 15,-66 30 1-15,0-4-19 16,1 0 12-16,-1-4 0 0,13-4 19 16,7-3-37-16,7-4 38 15,39-11 1-15,0 0-7 0,-40 7-37 16,40-7 18-16,0 0-17 15,0 0-34-15,0 0 22 16,0 0 34-16,0 0-19 0,0 0 9 16,46 23-54-16,0 6-91 15,0 12-51-15,0 7-81 0,0 11-52 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5:01.6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1969 196 376 0,'-26'-11'31'16,"-7"3"104"-16,-6-3-43 15,-1 0-10-15,-6 0-45 0,-13 0 18 16,0-4-10-16,0 4-2 16,-14-4-11-16,1-3-8 0,-13 3 21 15,-1-4 46-15,1 5 1 16,-1-1 2-16,8 4 7 15,5 11-18-15,8 7-35 0,5 4-2 16,8 11 10-16,-1 1-35 16,7 3 16-16,7-4-10 15,39-22 0-15,-53 37-11 0,14-4-3 16,39-33 0-16,-53 33-10 16,7-7-3-16,7-11 10 0,-7 0-51 15,6-12-131-15,1 5-36 16,39-8-46-16,-53 0-18 0,14-8-2 15</inkml:trace>
  <inkml:trace contextRef="#ctx0" brushRef="#br0" timeOffset="1548">661 81 686 0,'0'0'66'16,"0"0"31"-16,0 0 36 15,0 0 26-15,0 0 51 0,0 0-59 16,0 0-17-16,-26 37-69 15,-13-7-36-15,-7-1 9 0,-13 1-1 16,-7-1-60-16,-6 5 20 16,-14-9 32-16,14 1-16 15,6-7-16-15,7-8 3 0,6-4 14 16,21 1-14-16,32-8-11 16,0 0 30-16,0 0-19 0,0 0-23 15,0 0 14-15,0 0 5 16,0 0 12-16,46-8-15 0,13 12-3 15,-7 3 37-15,14 4-22 16,-7 4-18-16,0 7 15 16,-13-3-195-16,-13-4-117 0,-33-15-118 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5:07.2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5096 1186 546 0,'0'0'103'0,"0"0"26"16,0 0 18-16,0 0-26 16,0 0-4-16,0 0 13 0,0 0-59 15,0 0-45-15,-39 22-12 16,39-22 79-16,0 0-2 0,0 0-71 16,0 0-13-16,0 0 5 15,0 0-18-15,0 0-7 16,0 0 13-16,-20 48 16 0,20-4-8 15,0 4-37-15,20-3 51 16,0-5-2-16,6 1-20 0,-26-41 8 16,39 41-23-16,-39-41-36 15,40 33 29-15,-40-33 12 0,0 0-24 16,46 7-25-16,-46-7 23 16,46-22-3-16,-46 22 6 0,46-55 18 15,-7-1-20-15,-13 5 12 16,-6-1-4-16,-7 4-5 15,-13 15 86-15,0 33 23 16,0-37-11-16,0 37-69 0,0 0-1 16,-52-11 8-16,-7 11-10 0,-14 7 13 15,1 8 6-15,-7-1-5 16,0 5-4-16,0-4-4 16,1 0 0-16,5-1 4 0,8-3 15 15,-1-7-16-15,13 0-24 16,7-4 39-16,7-8-2 0,39 8-31 15,0 0-26-15,-40-22 47 16,40 22 11-16,0 0-6 0,0 0 0 16,0 0-39-16,0 0 4 15,0 0-4-15,0 0 32 0,0 0-27 16,0 0 20-16,0 0 18 16,0 0-6-16,-19 41-18 15,19-41 37-15,-7 37-16 16,7-37-21-16,-13 40 44 0,13-40-20 15,-46 34-66-15,46-34 21 16,-53 18 13-16,1-10-7 0,52-8-19 16,-53-12 15-16,7-13-33 15,13-16-17-15,7-11-4 0,6-7 4 16,7-11 41-16,13-4 4 16,0 11 33-16,13 8-12 0,7 10-2 15,0 9 20-15,-20 36-35 16,39-26 26-16,1 18 10 0,-40 8-10 15,52 11 16-15,-19 8-49 16,-33-19 50-16,46 37-11 16,-46-37 18-16,40 44-25 0,-40-44 4 15,26 44 33-15,-26-44-4 16,6 41 40-16,-6-41 63 16,-6 48-6-16,6-48-24 0,-33 48-27 15,-6-11-20-15,-1-7-23 16,-6-4 3-16,-6-4-7 0,-1 0-6 15,-6-11-26-15,13-4 4 16,-7-3 26-16,7-8-22 0,-6-3-9 16,19-8 33-16,33 15-18 15,-53-26-43-15,53 26 29 16,-46-33 30-16,46 33-20 0,0 0-23 16,0 0-4-16,-33-37 52 15,33 37-39-15,0 0-11 0,0 0 36 16,0 0-47-16,0 0-13 15,0 0 26-15,0 0 44 0,0 0-34 16,0 0 7-16,14 48 18 16,5-4-3-16,-6-3-21 0,-6 3-4 15,6 1 45-15,-13-5 5 16,0 5 16-16,-13-1 13 0,0-3-17 16,13-41-11-1,-40 51-49-15,1-10 41 0,-7-15-8 16,7-8-38-16,-1-10 19 15,1-5 26-15,39-3-41 0,-46-25-58 16,6-12-32-16,21-15 11 16,-1-18-34-16,13-12-15 0,7-2 59 15,7-1 26-15,13 7 48 16,-1 11-35-16,8 12 19 0,-8 18 16 16,-19 37-27-16,46-22 15 15,-46 22 36-15,46 7-50 0,-46-7 33 16,33 41 2-16,-20 0-10 15,-6 7 43-15,-7 0-46 16,-13 0 8-16,-7-8-6 0,0-3-9 16,20-37-47-16,-46 48 55 15,-6-11-23-15,-1-15-30 0,1-7 18 16,-8-11-4-16,1-12 21 16,7-6-35-16,-7-5 24 0,13-7-1 15,13-3 17-15,0-1 8 16,20-3 27-16,6-4-32 15,14 4-2-15,-1-4-14 0,21 7 41 16,-27 30-30-16,46-33 0 16,0 7 4-16,0 0-4 15,0 12 5-15,0-1-13 0,0 0 30 16,-7 8 0-16,0-4-6 16,1-1 10-16,-40 12-20 0,46-11 24 15,-46 11-5-15,39-11 8 16,-39 11-6-16,0 0 0 0,40-14-5 15,-40 14 25-15,0 0-31 16,0 0 8-16,0 0 7 0,39-4 5 16,-39 4 4-16,0 0 22 15,0 0-26-15,13 37 19 0,-13-37 7 16,0 44-16 0,0-44 18-16,-13 41 19 0,13-41 0 15,-13 44-12-15,13-44 15 16,-39 44-51-16,39-44 19 0,-53 41 10 15,0-8-24-15,-6-7-29 16,7-4 37-16,-1-3-26 0,7-4 33 16,0-8-4-16,0 0-37 15,7-3 37-15,39-4-38 0,-46 0 32 16,6 0-27-16,40 0-14 16,-46-18-15-16,7-5-40 0,39 23 20 15,-39-33 15-15,39 33 22 16,-27-40 6-16,27 40 15 15,-19-37 8-15,19 37-33 16,0 0 40-16,0 0-20 0,0 0-12 16,0 0 42-16,0 0-33 15,0 0-20-15,0 0 34 0,0 0-32 16,0 0 18-16,0 0 10 16,0 0-30-16,0 0 33 0,0 0 4 15,0 0-10-15,0 0 1 16,0 0-2-16,0 0 2 0,0 0-5 15,0 0 11-15,0 0-29 16,0 0 33-16,0 0-13 0,0 0-7 16,-14-37 5-16,14 37-6 15,0 0-25-15,0 0 50 16,0 0-6-16,0 0-32 0,0 0 29 16,0 0 1-16,0 0-25 15,0 0 28-15,40-11-8 16,-40 11-10-16,0 0 33 0,39 3 6 15,-39-3 51-15,40 11 11 16,-40-11 4-16,0 0 10 0,32 48-27 16,-18-3 81-16,-14 3-34 15,-7 3-19-15,-19 5 7 0,-14 3-58 16,-12 4-26-16,-14-4 7 16,-6 0-12-16,-7-7-20 15,7-8-3-15,6-3 4 0,7-12-74 16,13-7-70-16,46-22-113 15,-53 11-199-15,53-11-6 0,0 0 10 16</inkml:trace>
  <inkml:trace contextRef="#ctx0" brushRef="#br0" timeOffset="208">3769 225 1747 0,'0'0'72'0,"0"0"-20"15,0 0 2-15,0 0-4 16,0 0-68-16,0 0 18 0,0 0-96 16,0 0-168-16,0 0-102 15,0 0-100-15</inkml:trace>
  <inkml:trace contextRef="#ctx0" brushRef="#br0" timeOffset="619">2488 731 1205 0,'0'0'26'16,"0"0"-37"-16,0 0 79 16,19 37-31-16,-19-37-51 0,0 0 43 15,40 45-9-15,-40-45-14 16,0 0-15-16,0 0 44 0,0 0-20 16,0 0-24-16,0 0 78 15,0 0 94-15,0 0 0 16,0 0-78-16,0 0-45 0,0 0-15 15,0 0-25-15,-40 18 5 16,40-18 4-16,-52 26-20 0,12 11 25 16,1 4-7-16,6 18-14 15,0 11 72-15,7 15-1 0,0 15-28 16,6 7 23-16,13 4-40 16,-6-4-22-16,13-4 29 0,0-7-17 15,13-11-9-15,-6-3 5 16,6-16-115-16,-6-14-191 15,-7-52-176-15,6 48-103 16</inkml:trace>
  <inkml:trace contextRef="#ctx0" brushRef="#br0" timeOffset="879">1890 229 1392 0,'0'0'41'16,"0"0"23"-16,0 0 46 0,6 63-51 15,7 7 23-15,-6-4-18 16,-1 8-31-16,1 0-17 0,0 4-3 15,-7-1-19-15,-7-6-336 16,0-5-129-16</inkml:trace>
  <inkml:trace contextRef="#ctx0" brushRef="#br0" timeOffset="1275">1660 779 848 0,'0'0'18'0,"0"0"-3"16,39 8-5-16,-39-8-1 16,0 0 0-16,26 40-13 0,-26-40 7 15,13 41 8-15,-13-41 13 16,0 0-17-16,-6 41-7 15,6-41 3-15,0 0-3 0,-40 26 12 16,-6-15 5-16,7-8-15 16,0-6-33-16,-1-1 43 15,1 0 17-15,-1 12 14 0,1 3 14 16,39-11 36-16,-59 44 94 16,13 0-45-16,6 8-18 0,1 0-11 15,-1 7-40-15,8 0-24 16,5-3-16-16,-12-5-5 0,-1-6-13 15,1-5-15-15,0-10 19 16,-7-4-170-16,46-26-170 0,-53 11-78 16,14-22 8-16</inkml:trace>
  <inkml:trace contextRef="#ctx0" brushRef="#br0" timeOffset="1476">1594 0 1492 0,'0'0'59'0,"0"0"66"16,0 0 37-16,0 0-48 16,0 0-75-16,0 0-4 15,0 0-44-15,0 0-225 0,0 0-216 16,0 0-35-16</inkml:trace>
  <inkml:trace contextRef="#ctx0" brushRef="#br0" timeOffset="1664">1318 595 1399 0,'0'0'30'0,"0"0"85"15,52-41 32-15,1 4-43 16,13 4-45-16,-7 0-19 16,7 3-40-16,-14 4-211 0,-6 8-142 15,-46 18-125-15</inkml:trace>
  <inkml:trace contextRef="#ctx0" brushRef="#br0" timeOffset="1879">1173 831 1813 0,'0'0'204'16,"0"0"-21"-16,0 0-72 15,0 0-25-15,0 0-58 0,0 0-15 16,0 0-9-16,0 0-195 15,0 0-120-15,0 0-136 0,0 0-107 16</inkml:trace>
  <inkml:trace contextRef="#ctx0" brushRef="#br0" timeOffset="2088">996 255 1294 0,'0'0'112'16,"0"0"-15"-16,0 0 35 0,-20 48-59 15,7 7-17-15,6 4-39 16,1 15 1-16,-7-4-7 0,0 8-75 16,-7 3-238-16,-6-3-80 15,6-4-38-15</inkml:trace>
  <inkml:trace contextRef="#ctx0" brushRef="#br0" timeOffset="2551">542 510 808 0,'0'0'13'0,"-46"3"19"0,7 12 28 16,39-15 23 0,-53 48-23-16,14-3-10 0,13-5 4 15,-1 5-33-15,21-5-4 16,-7-3 18-16,13-37-2 0,6 44-42 16,-6-44 11-16,20 41 11 15,-20-41-22-15,39 22-14 0,-39-22-20 16,40 8 43-16,-40-8-5 15,0 0 13-15,0 0-18 0,0 0-3 16,0 0 46-16,0 0-36 16,0 0 17-16,0 0 11 0,-53 40 1 15,1 12 84-15,6 15-18 16,-7 14 33-16,7 11 3 16,7 12-19-16,-1-5-50 15,14 5 0-15,0-12-23 0,13-11 20 16,13-7 34-16,13-11-28 15,13-15-22-15,20-11 2 0,7-7-12 16,32-12-17-16,0-18 6 16,14-7-19-16,-14-8-4 0,-6-11-67 15,-13-7-136-15,-13-11-191 16,-14-12-137-16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6.2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152 478 946 0,'0'0'160'0,"0"0"7"16,0 0 20-16,26 7 23 0,-26-7 24 15,0 0-86-15,0 0-82 16,33 37-41-16,-33-37-12 0,0 0 8 16,0 0-21-16,33 30-3 15,-33-30 10-15,0 0 13 0,0 0-4 16,0 0-28-16,39-15 14 16,-39 15 30-16,0 0-10 0,26-41-22 15,-13 12 40-15,-13 29 79 16,0 0-11-16,0-31-30 0,0 31-42 15,0 0-3-15,0 0-47 16,0 0-6-16,-46 4 14 16,-6 7-16-16,6 5-67 0,6-2-75 15,1 1-110-15,6 0-148 16,33-15-147-16</inkml:trace>
  <inkml:trace contextRef="#ctx0" brushRef="#br0" timeOffset="373">0 128 1309 0,'0'0'135'16,"0"0"-28"-16,0 0-61 0,0 0 19 15,0 0 61-15,0 0-37 16,46-18-52-16,-46 18-7 0,46-11-13 16,-6 7-4-16,-40 4-6 15,0 0 72-15,0 0 48 0,0 0-82 16,0 0-18-16,26-38 30 16,-26 38 32-16,7-37 16 0,-7 37 33 15,0 0 2 1,0 0-44-16,0 0-43 0,-27-22-30 15,27 22-14-15,-46 0 5 16,46 0-14-16,-26 8-7 0,26-8-21 16,0 0-112-16,0 0-144 15,0 0-170-15,0 0-106 0,0 0-71 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2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4527 1515 1401 0,'0'0'179'0,"0"0"84"0,0 0-26 16,0 0-41-16,0 0-29 16,0 0-56-16,0 0-72 15,-26 18-8-15,-7-7-9 16,-6-11-22-16,6-4-51 0,6-3-43 16,27 7-31-16,0 0-12 15,-32-33 3-15,18 3 30 0,21 1 24 16,-7 29 61-16,26-34-15 15,7 12 34-15,-33 22-3 0,33-3 3 16,-33 3 41-16,33 14 42 16,-33-14 19-16,20 41-19 0,-14-4 4 15,-6 4-6-15,-13-1-20 16,0 1-11-16,-7-4-8 0,-13 0-19 16,0-8-18-16,-6-3-10 15,-14 0-88-15,1-11-115 16,-7-8-189-16,6-3-108 0,7-4-30 15</inkml:trace>
  <inkml:trace contextRef="#ctx0" brushRef="#br0" timeOffset="268">3870 746 991 0,'0'0'79'0,"0"0"99"0,0 0 145 16,0 0-27-16,0 0-73 16,20 59-67-16,-1 8-60 0,14-1-38 15,0 4-50-15,0 4 3 16,6-7 8-16,-6-1-25 0,-6-7-156 15,-8-10-161-15,-6-5-219 16,1-11-128-16</inkml:trace>
  <inkml:trace contextRef="#ctx0" brushRef="#br0" timeOffset="1211">3712 794 1112 0,'0'0'91'16,"0"0"150"-16,0 0-17 0,13 45-76 16,7 6-17-16,0 5-46 15,6 3 1-15,-6 0-55 16,0-4-15-16,-1-3 16 0,-12-11-16 15,-7-4-4-15,0-8-12 16,-20 1-9-16,20-30 16 0,-46 29-7 16,7-14-66-16,-1-8 10 15,-6-7-42-15,7-7-25 0,6-11-45 16,0-5 51-16,33 23 46 16,-26-37 14-16,26 37 50 0,-20-36 0 15,20 36-15-15,0 0 13 16,0 0 18-16,0 0-28 15,0 0 30-15,33-12 9 0,-33 12-26 16,39 15 34-16,-39-15-28 16,33 30-4-16,-33-30 30 0,0 0 2 15,20 29 1-15,-20-29 13 16,0 0 7-16,0 0-14 0,0 0-24 16,0 0 1-16,-26 30-4 15,26-30 10-15,-40 18-61 0,7-18 16 16,33 0-30-16,-39-11 32 15,39 11-5-15,-33-14 24 0,33 14 8 16,0 0-22-16,-33-19 42 16,33 19-47-16,0 0 14 15,0 0 6-15,0 0 2 0,0 0 29 16,-6 41 5-16,6-8-16 16,0-33 12-16,13 41-27 0,0-12 9 15,-13-29-24-15,0 0 34 16,13 30-31-16,-13-30 31 0,0 0-19 15,-26 29-13-15,-7-10 34 16,0-12-12-16,-6 0-28 0,-7-7-7 16,0-3-21-16,0-8 40 15,6 0-10-15,1 0-8 0,13-4 18 16,26 15 7 0,-33-11 3-16,33 11-14 0,0 0 11 15,0 0 0-15,0 0-19 16,0 0 19-16,-33 0 20 0,33 0 33 15,0 0-38-15,0 0 19 16,-33 40 46-16,13-6-26 0,1-5 47 16,5 4-45-16,1 4 28 0,0-3 33 15,7 3-25-15,-8-8-4 16,8 4-4-16,-7 1 7 0,13-34-12 16,-20 37-31-16,20-37-6 15,-26 29-18-15,26-29-31 16,-40 15 33-16,40-15-31 0,-33-8 53 15,33 8-11-15,-32-29-21 0,5-4 10 16,8-12-15 0,5-3-11-16,1-11 15 0,13 0-27 15,7-4 19-15,-7 0-7 16,13 4-55-16,7 4-47 0,-1 0-144 16,8 3-165-16,6 4-172 15</inkml:trace>
  <inkml:trace contextRef="#ctx0" brushRef="#br0" timeOffset="1404">3443 709 2323 0,'0'0'232'16,"0"0"22"-16,0 0-92 0,0 0-73 15,0 0-54-15,0 0-185 16,0 0-167-16,0 0-293 0,0 0-48 16</inkml:trace>
  <inkml:trace contextRef="#ctx0" brushRef="#br0" timeOffset="1628">3101 986 1446 0,'-13'-29'311'16,"13"29"12"-16,0 0-48 0,0-34-91 15,0 34-97-15,0 0-3 16,46-11-45-16,7 15-13 0,-7 7-20 16,-7 8 5-16,-6 7-11 15,-7-1 0-15,-19 9-27 0,-14 3-138 16,-13-4-213-16,-12-4-213 15,-1-3-152-15</inkml:trace>
  <inkml:trace contextRef="#ctx0" brushRef="#br0" timeOffset="1845">4711 0 2456 0,'0'0'42'15,"-66"66"-14"-15,-19 5 2 16,-7-5-22-16,-20 8 5 0,-13 0-13 16,1 7-224-16,-21 0-346 15,0 1-211-15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37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9222 850 744 0,'0'0'195'16,"0"0"69"-16,0 0 9 15,0 0-34-15,0 0-74 0,0 0-75 16,0 0-42-16,0 0-25 0,0 0 0 15,0 0 151-15,-7 29-65 16,14 12-30-16,-1 11-35 0,7 7-24 16,7 0 7-16,0 0-10 15,-1 4-4-15,1-4-8 16,0-4-8-16,-7-3-3 0,0-8-101 16,-6-10-117-16,-1-5-104 0,-6-29-121 15,0 30-46-15,0-30 28 16</inkml:trace>
  <inkml:trace contextRef="#ctx0" brushRef="#br0" timeOffset="496">8834 872 681 0,'0'0'58'15,"0"0"17"-15,0 0 58 0,13 48-2 16,7-4 21-16,13 1-26 0,-1 6-36 16,-5-3-45-16,6 0-3 15,-14-7-35-15,-19-41 26 0,20 44-6 16,-20-44 21-16,7 45 5 0,-7-45-44 15,-20 37-5-15,20-37-7 16,-53 29-22-16,-6-7-57 16,0-14 1-16,6-8 4 0,7-8-23 15,7-3 47-15,0-3-14 0,39 14-6 16,-40-34 52-16,40 34-8 16,-20-29 42-16,20 29-30 0,0 0 24 15,0 0 23-15,0 0-26 0,0 0 36 16,0 0-11-16,0 0 125 15,40 11-28-15,-40-11 32 0,33 29-4 16,-33-29 4-16,13 45-18 0,-13-12 6 16,-13-4-35-16,13-29-38 15,-53 41-33-15,1-11-21 16,-1-4-11-16,-6-4-12 0,0-4-111 16,6-7-122-16,7-3-189 0,13-12-95 15,33 4-42-15</inkml:trace>
  <inkml:trace contextRef="#ctx0" brushRef="#br0" timeOffset="904">9379 0 917 0,'0'0'182'16,"0"0"44"-16,0 0 1 0,27 44-25 16,-27-44-72-16,-14 52-48 15,-18-11-21-15,-14-12-30 0,-7 5-20 16,0-9-1-16,-6 5 7 0,0-8-11 16,7-7 0-16,-1 0-6 15,7-8-7-15,7-7-75 0,39 0-38 16,0 0-14-16,-53-26 43 15,53 26 42-15,0 0 18 0,0 0 49 16,-26-40 18-16,26 40 6 16,0 0-16-16,0 0 41 0,0 0 16 15,0 0 68-15,0 0 13 0,0 0-58 16,-46 22-43-16,46-22-5 16,-40 37-47-16,40-37-2 0,-46 37-13 15,46-37-3-15,0 0 7 0,-39 37-8 16,39-37-101-16,0 0-146 15,0 0-287-15,0 0-93 0</inkml:trace>
  <inkml:trace contextRef="#ctx0" brushRef="#br0" timeOffset="1504">7322 1227 598 0,'0'0'224'15,"0"0"17"-15,0 0-24 0,0 0 18 16,0 0-23-16,0 0-12 15,0 0-20-15,0 0-91 0,0 0-59 16,0 0-4-16,0-41-14 0,14-3-34 16,5-4 2-16,1 0-1 15,6 7 1-15,7 8 1 0,-7 7 4 16,7 11-2-16,0 11 11 0,0 15 37 16,6 8-56-16,-6 3 13 15,0 8 4-15,0 3-1 0,-7-4-1 16,-26-29 10-16,33 37-10 0,-33-37 19 15,20 30-9-15,-20-30 13 16,0 0-16-16,0 0 18 16,0 0-13-16,0 0 7 0,0 0 2 15,0 0-5-15,0 0-6 0,0 0 8 16,0 0-17-16,0 0 12 16,0 0 31-16,0 0-14 0,0 0 17 15,0 0-1-15,-33 0 5 16,-13 15 40-16,7 11 24 0,-7 3-9 15,0 8-3-15,-7 0-8 0,0 4-23 16,1-1-2-16,-1-3-21 16,1-4-15-16,-1-3-15 0,1-4-1 15,-1-8-8-15,0 1 0 16,7-8-19-16,-1-4-94 0,8-7-76 16,0-3-116-16,39 3-123 15,-46-11-36-15,46 11 12 0,0 0-24 16</inkml:trace>
  <inkml:trace contextRef="#ctx0" brushRef="#br0" timeOffset="1768">7362 1781 769 0,'33'-4'82'16,"-33"4"47"-16,0 0-16 15,46-33-46-15,-46 33-22 0,52-45-9 16,-12 9 82-16,-1 6 33 0,1 12 13 16,-8 6-4-16,1 9 26 15,-33 3-8-15,33 7-9 0,-33-7-23 16,20 30-57-16,-20-30-43 0,0 44-20 16,-20-7-11-16,-6-7-15 15,-14-1-134-15,-6-3-146 0,-6-8-182 16,-1-7-125-16,7-11 3 15</inkml:trace>
  <inkml:trace contextRef="#ctx0" brushRef="#br0" timeOffset="1997">6907 624 1257 0,'0'0'245'16,"0"0"44"-16,0 0-36 16,-6 41-50-16,12 7-54 15,-6 0-34-15,14 7-64 0,-1-3 1 16,0 0-29-16,0 0-10 0,-6-4-115 16,-1-4-118-16,-6-3-208 15,-6-4-138-15,-1-8-61 0</inkml:trace>
  <inkml:trace contextRef="#ctx0" brushRef="#br0" timeOffset="2436">6723 924 1157 0,'0'0'81'0,"0"0"98"0,0 0 61 15,-52 0-31-15,12 11-34 0,1 11-30 16,39-22-60-16,-39 41-31 16,12-1-20-16,8-7-11 0,5 1-9 15,1-5-7-15,13-29-18 0,7 41 4 16,-7-41-26-16,26 41-15 16,-26-41-41-16,0 0 7 0,40 22-8 15,-40-22 25-15,46 14 29 0,-46-14 23 16,0 0 6-16,0 0 10 15,0 0 28-15,0 0-26 16,0 0-10-16,0 0 30 0,-40 37 24 16,-12-7 19-16,-1 3-26 0,-6 4 17 15,6 0-15-15,7 0 9 16,7-4 49-16,6 4-39 0,13-4-4 16,14 1 4-16,6-1-16 0,0-33-22 15,33 41 3-15,13-16-14 16,0-6-5-16,6-8-9 0,7-7 6 15,-6-4-13-15,-7-4-42 0,6-7-39 16,-12-4-52-16,-40 15-124 16,39-44-175-16,-12 0-113 15</inkml:trace>
  <inkml:trace contextRef="#ctx0" brushRef="#br0" timeOffset="2637">6217 521 1896 0,'0'0'39'15,"0"0"58"-15,0 0 62 0,0 0-10 16,0 0-49-16,0 0 4 16,0 0-48-16,0 0-29 0,0 0-103 15,0 0-137-15,0 0-161 16,0 0-67-16,0 0-70 0</inkml:trace>
  <inkml:trace contextRef="#ctx0" brushRef="#br0" timeOffset="3336">5514 1256 900 0,'0'0'142'0,"-26"-40"-28"0,26 40-39 16,-13-52-45-16,26 4 8 16,-6 0-38-16,12 3 19 0,1 8-23 15,-20 37 12-15,39-40-8 16,-39 40 7-16,53-19 24 0,-14 23-20 16,-6 11-15-16,7 7 37 15,-7 4-33-15,6 7 7 0,-6-3-4 16,6-4-7-16,-6-4 18 0,-33-22-4 15,46 22-1-15,-46-22-19 16,0 0 19-16,0 0-7 0,0 0-8 16,0 0 8-16,0 0-10 0,0 0-10 15,0 0 0-15,0 0 20 16,0 0-5-16,-52 0 26 16,-1 4 25-16,-6 7 16 0,-7-4-8 15,-6 8-22-15,-14-8-9 0,-6 8-3 16,0-15-10-16,0 11 5 15,7-4-8-15,0-3-3 0,12-4-3 16,14-4 9-16,13-3-15 0,7 0 6 16,39 7-58-16,0 0 7 15,0 0-10-15,-27-48 24 0,27 11 5 16,0 37-13-16,40-37-3 0,-1 11-12 16,-6 4 27-16,-33 22 18 15,46-15 12-15,-46 15-16 16,46-7-2-16,-46 7 28 0,33 3-26 15,-33-3 31-15,0 0 88 0,39 26 56 16,-39-26 2-16,0 0 2 16,27 44-43-16,-21-7-30 0,-6-7 26 15,0-30 10-15,-6 41-22 0,-7-8-20 16,13-33-14-16,-27 40-28 16,-6-3-9-16,1-7-15 0,-8-4-9 15,1-4-3-15,-7 0-2 16,6-3-4-16,-6-5 0 0,0-3 0 15,7 1-4-15,6-5-3 16,33-7-4-16,-39 7-2 0,39-7-6 16,0 0-87-16,-46 15-73 15,46-15-74-15,0 0-114 0,-33 11-76 16,33-11-10-16</inkml:trace>
  <inkml:trace contextRef="#ctx0" brushRef="#br0" timeOffset="3541">5731 466 1883 0,'0'0'149'15,"0"0"41"-15,0 0-37 0,0 0-77 16,0 0-30-16,0 0-28 15,0 0-123-15,0 0-182 0,0 0-218 16,0 0-95-16</inkml:trace>
  <inkml:trace contextRef="#ctx0" brushRef="#br0" timeOffset="3784">4831 366 1043 0,'-26'-45'234'0,"26"45"76"16,-20-51 49-16,20 51-88 0,0 0-110 15,-26-48-75-15,26 48-39 16,0 0 98-16,0 0 19 0,0 0-44 16,26 55-45-16,7 4-29 0,-7-3-20 15,0 3-14-15,-6 4-5 16,-7-4-7-16,-6 0-68 15,-7 0-201-15,-7-4-225 0,-13 4-218 16</inkml:trace>
  <inkml:trace contextRef="#ctx0" brushRef="#br0" timeOffset="4336">3990 957 1596 0,'0'0'110'15,"0"0"77"-15,52-30-37 0,-12 19-37 16,-1 8-36-16,-39 3 0 16,40 11-16-16,-40-11-24 0,0 0-22 15,32 29 4-15,-32-29-5 0,0 0-14 16,7 41 0-16,-7-41-39 15,0 0-16-15,-26 40-28 0,26-40 7 16,0 0-30-16,-46 12-53 16,46-12-8-16,0 0-23 0,-40-30 37 15,40 30 78-15,-26-44 37 0,26 44 25 16,-7-37 4-16,7 37 2 16,0 0 3-16,0 0 7 15,0 0 45-15,0 0-29 0,0 0 8 16,0 0 11-16,0 0 10 0,46 7-13 15,-46-7 12-15,0 0 43 16,0 0 34-16,0 0 29 0,0 0-21 16,0 0-22-16,-19 44-39 0,-8-14-12 15,-12-4 23-15,-7-8-13 16,7-3 1-16,-7-4-7 0,13-7 7 16,-7-8 11-16,40 4-15 0,-33-26-24 15,14-7-11-15,6-8-17 16,13-7-9-16,6-7 1 0,7-8-10 15,0-3 8-15,7-5-4 0,0 1-6 16,-7 4 6-16,7 10-7 16,-7 5-25-16,0 10-89 15,-13 41-145-15,0 0-266 0,7-37-155 16,-7 37 79-16</inkml:trace>
  <inkml:trace contextRef="#ctx0" brushRef="#br0" timeOffset="4989">3425 610 1551 0,'0'0'215'0,"0"0"-44"15,0 0 2-15,0 0 87 16,-33 18-86-16,33-18-60 0,-40 48-59 15,7 0-21-15,1-4-16 0,-14 1-10 16,0-5-4-16,-13 1-2 16,-1-8 2-16,1-3-1 0,-6-4-10 15,-1-8-17-15,7-7-28 0,6-3-16 16,1-8-19-16,12-11 14 16,40 11-12-16,-46-34 15 0,46 34 12 15,-39-48 32-15,19 15 34 16,20 33 20-16,0 0-13 0,0 0-15 15,0 0 4-15,0 0-11 16,0 0 55-16,0 0-2 0,0 0-17 16,0 0-15-16,-7 37-2 0,1-4-7 15,6-33-5-15,-7 41-3 16,1-8-1-16,6-33-4 0,-27 33-23 16,27-33-2-16,-46 26 5 0,0-15 3 15,7-3-32-15,0-12 29 16,39 4-44-16,-47-18-15 0,47 18 0 15,-40-37-33-15,40 37 74 16,0 0-7-16,-26-48 41 0,26 48 3 16,0 0 11-16,0 0-15 15,39-19 13-15,-39 19 16 0,46 19 28 16,-5 10 67-16,-41-29-14 0,33 59-11 16,-7-3-10-16,-20-5-5 15,-12 1-13-15,-14-4-2 0,-6 0-25 16,-15-3-7-16,-11-9-2 0,-7-6-3 15,-7-8-8-15,7-11-3 16,0-3 0-16,0-12-4 0,6-3-2 16,7-16-12-16,0-6 10 15,7-12-3-15,6-10-17 16,6-12-53-16,14-7-43 0,7-12-74 16,19-6-126-16,7-1-89 0,6 0-128 15</inkml:trace>
  <inkml:trace contextRef="#ctx0" brushRef="#br0" timeOffset="5169">2551 355 1075 0,'0'0'146'0,"59"7"20"0,-20-7 1 16,-39 0-57-16,46 15-69 0,-46-15-26 15,46 22 3-15,-46-22-172 16,33 37-191-16,-20 4-165 0</inkml:trace>
  <inkml:trace contextRef="#ctx0" brushRef="#br0" timeOffset="5345">2373 1674 1492 0,'53'7'309'0,"-1"-3"-94"0,1-12-102 15,-7-3-61-15,0-4-69 0,-7-10-183 16,1-1-250-16,-14-4-226 16</inkml:trace>
  <inkml:trace contextRef="#ctx0" brushRef="#br0" timeOffset="5537">1906 528 2268 0,'0'0'152'0,"0"0"-60"16,0 0-45-16,0 0-29 0,0 0-49 15,0 0-187-15,0 0-257 0,0 0-193 16</inkml:trace>
  <inkml:trace contextRef="#ctx0" brushRef="#br0" timeOffset="6183">1235 750 1413 0,'-19'-48'166'0,"19"4"-7"15,0 3-28-15,0 41-47 0,13-44-42 16,-13 44-33-16,39-41 7 0,1 15-16 16,-7 11-5-16,6 12 0 15,-39 3 1-15,46 18 6 0,-46-18 1 16,33 44-3-16,-13 1-4 0,-14-5 10 15,-12-3-11-15,-8 4 9 16,-12 0-10-16,26-41-5 16,-59 48 20-16,0-11-12 0,6-11 0 15,1-12 13-15,6-3-4 0,6-11-6 16,40 0 18-16,-46-22-35 16,46 22-60-16,-33-37 19 0,7-7-11 15,13-11 21-15,13-1 7 0,0-3 27 16,0 15 14-16,0 7 9 15,0 37 14-15,0-37-13 0,0 37-6 16,0 0 46-16,0 0 36 0,0 0-29 16,0 48 0-16,-7 7-8 15,1-3-21-15,-1 3-4 16,1 1-5-16,-7-5-2 0,-1-6 11 16,1-5 13-16,-13 1-21 0,0-8-7 15,-7-3-13-15,0-4 5 16,-13-8-5-16,-7-7 0 0,14-3 0 15,0-8 6-15,6-8 5 0,33 8-7 16,0 0-84-16,-40-51 28 16,21 14 8-16,19 37 27 0,13-41 17 15,-13 41-4-15,39-26-6 0,-6 15 3 16,-33 11 18-16,53 22 58 16,-21 8 7-16,-5 14 4 0,-14 8 3 15,-7 3-8-15,-12 4-20 16,-14-3-33-16,0-4-16 15,-12-4-1-15,-1-4 1 0,0-3-6 16,0-12-138-16,33-29-140 0,-53 30-204 16,7-12-90-16</inkml:trace>
  <inkml:trace contextRef="#ctx0" brushRef="#br0" timeOffset="6353">1051 1319 1445 0,'0'0'184'16,"27"7"88"-16,-27-7-2 0,0 0-72 15,0 0-93-15,0 0-50 0,0 0-152 16,0 0-222-16,0 0-230 16,-27 8-110-16</inkml:trace>
  <inkml:trace contextRef="#ctx0" brushRef="#br0" timeOffset="6768">683 783 851 0,'0'0'104'0,"0"0"28"16,0 0 20-16,-32-37-15 0,32 37-11 15,0 0-21-15,-40-11-13 16,40 11-4-16,-39 15 59 0,39-15-21 16,-40 48-15-16,14 4-14 0,0 3 23 15,6 1-23-15,7 3-8 16,-7-4-33-16,7 1-18 0,-7-1-17 16,1-11-4-16,-1 1 6 15,0-16 17-15,20-29 9 0,-20 37-1 16,20-37-10-16,-32 30-16 15,32-30-11-15,-40 11-2 0,1-11-4 16,6-8 4-16,33 8 9 0,-46-37 8 16,13-3-7-16,0-8-19 15,13-11 8-15,1 0 7 0,6-1 22 16,6 9-14-16,14 3-11 0,-1 7-25 16,14 4-67-16,-20 37-106 15,33-48-58-15,6 18-116 0,1 8-129 16,6 8-25-16,6 6-42 15</inkml:trace>
  <inkml:trace contextRef="#ctx0" brushRef="#br0" timeOffset="6944">283 1504 1112 0,'-14'40'210'16,"14"-40"81"-16,0 0-31 0,0 37-17 15,0-37-83-15,0 0-65 0,46 19-45 16,14-12-36-16,-1-7-148 16,13-7-168-16,7 3-162 15,0-3-151-15</inkml:trace>
  <inkml:trace contextRef="#ctx0" brushRef="#br0" timeOffset="7607">8440 2841 853 0,'0'0'31'0,"26"-29"-8"16,-26 29 23-16,20-26-12 16,-20 26 16-16,0 0-33 0,0 0 38 15,0-30-8-15,0 30-5 0,0 0 36 16,0 0 20-16,0 0 148 15,0 0 7-15,-27 33-19 0,8 4-39 16,-14 4-27-16,6 0-44 0,-12 3-34 16,0-3-40-16,-7 3-17 15,6-7-7-15,-6-4-11 0,0-3-21 16,13-1-96-16,-6-7-177 0,-1-11-225 16,8-7-138-16</inkml:trace>
  <inkml:trace contextRef="#ctx0" brushRef="#br0" timeOffset="7968">7907 2808 807 0,'0'0'23'15,"0"0"132"-15,0 0 125 0,0 0 9 16,0 0-23-16,0 0-61 15,0 0-96-15,0 0-40 16,-33 15-43-16,7-4-19 0,-7-4 15 16,0 4-22-16,33-11 0 0,0 0 31 15,0 0-133-15,0 0-85 16,0 0-21-16,0 0 7 0,0 0 71 16,20-44 73-16,-20 44 33 0,33-37 0 15,-33 37 6-15,39-15 14 16,-39 15 33-16,0 0 93 0,0 0 35 15,0 0 15-15,7 33-41 0,-14-3-68 16,7-30-12-16,-39 37-18 16,-7-4-29-16,0-7-4 15,0-4-49-15,-13 0-172 0,0-3-165 16,6-4-74-16,-6-1-9 0</inkml:trace>
  <inkml:trace contextRef="#ctx0" brushRef="#br0" timeOffset="8512">7704 2442 760 0,'0'0'162'0,"0"0"70"15,0 0 56-15,0 0-51 0,-53 22-29 16,7 8-44-16,-13-1-30 15,6 8 14-15,-6-3-21 0,0 3-18 16,-7-4-43-16,1 0-41 0,-8 0 17 16,-6-3-42-16,0-8 2 15,-13-4 15-15,0-3-28 0,0-7 11 16,0-1 2-16,6-7-5 0,7-4 7 16,7 1-25-16,13-8-25 15,6-1 34-15,14 1-5 0,6 0-8 16,33 11 31-16,0 0-21 15,0 0-2-15,0 0 3 0,0 0 14 16,0 0-7-16,0 0 7 16,0 0-15-16,39 30 27 0,-6-1-12 15,-6 1 20-15,5 3 1 0,-12 4-8 16,6 0 14-16,-12 4 20 16,-8-8 4-16,-12 4-11 0,-8 4-10 15,-12-4-20-15,-7-4 0 0,-19-4-13 16,-1 1 19-16,-13-12-26 15,-6-3 14-15,-7-11 1 0,0-4-12 16,-6-11 11-16,0-8-4 0,6-10 0 16,6-12 5-16,14-3-8 15,7-19-9-15,6 0 5 16,19-14 1-16,8 3-14 0,12-4-20 16,14 0-7-16,19 5-39 0,7 6-82 15,13 4-106-15,6 4-107 16,14 15-50-16,-7 0-61 0</inkml:trace>
  <inkml:trace contextRef="#ctx0" brushRef="#br0" timeOffset="8737">6434 2342 948 0,'40'-44'110'0,"-40"44"117"15,0 0 48-15,46-48-52 16,-46 48-3-16,59-26-10 0,-59 26-59 16,52-4-51-16,-12 8-31 0,-40-4-39 15,39 19-4-15,-39-19 5 16,0 0-38-16,13 48-119 0,-13-48-132 16,-26 51-227-16,-7-10-86 0</inkml:trace>
  <inkml:trace contextRef="#ctx0" brushRef="#br0" timeOffset="8940">5692 2778 1352 0,'0'0'326'0,"0"0"34"0,39 4-72 16,-6 0-73-16,0-4-52 0,-33 0-56 15,26-4-61-15,-26 4-16 16,0 0-20-16,0 0-135 0,0 0-94 16,0 0-267-16,0 0-205 0</inkml:trace>
  <inkml:trace contextRef="#ctx0" brushRef="#br0" timeOffset="9380">4785 2298 1478 0,'0'0'201'16,"0"0"-4"-16,0 0 0 15,0 0 107-15,0 0-66 16,0 0-61-16,-13 59-34 0,-7 4-23 15,-13 3-19-15,-6-6-22 0,-14 2-30 16,-19-3-26-16,-7 1-6 0,-13-9 1 16,-7-3-22-16,-12-11 8 15,-1-3-8-15,-6-16-4 0,-1-7 11 16,8-7-3-16,6-15-73 0,13-8 18 16,13-10-9-16,6-12 8 15,21-11 26-15,6 4 13 0,6 4-3 16,14 0 20-16,7 10-4 0,19 34 21 15,-14-26-8-15,14 26-9 16,0 0 19-16,0 0 48 16,0 0-8-16,-39 26-12 0,6 4-35 15,7 3-5-15,0 4 6 0,-1-4-20 16,-6 1 7-16,-6-1-7 16,0-4-158-16,-7-3-73 0,0 0-91 15,0-11-115-15,46-15-99 0,-46 7-58 16</inkml:trace>
  <inkml:trace contextRef="#ctx0" brushRef="#br0" timeOffset="9620">3530 2220 1688 0,'46'-11'230'0,"-7"0"19"0,1-4-10 15,-1 4-60-15,7 0-15 0,0 4 31 16,7 0-64-16,-7 3-65 16,-7 0-21-16,-39 4-25 0,46 11-1 15,-46-11-4-15,0 0-4 0,-7 45-11 16,-12-5-59-16,19-40-92 16,-66 52-139-16,0-11-120 15,7-4-179-15,-7-4-56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24.7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5901 1259 940 0,'0'0'224'0,"0"0"71"0,0 0-91 16,0 0-83-16,0 0-62 15,0 0-5-15,0 0-32 16,0 0-22-16,0 0 2 0,20-37 6 16,-7 0-37-16,0-4 3 15,1 1-15-15,-8 3 33 16,-6 37 8-16,7-37-10 0,-7 37 10 16,0 0-32-16,0 0 14 15,0 0-8-15,52 4 26 0,-19 10 23 16,-33-14-14-1,59 41 1-15,-19-11-5 0,-1-1-29 16,0-3 18-16,-39-26 6 16,40 22 9-16,-40-22-1 15,0 0 20-15,46 19-23 0,-46-19-18 16,0 0 6-16,0 0 19 16,0 0 5-16,0 0-21 0,0 0 10 15,0 0-37-15,33-37 31 16,-33 37-12-16,0 0 12 15,0 0 13-15,-66 3-25 0,0 12 12 16,7 7-24-16,0 1 15 16,0 2 33-16,6-2 2 15,1-5-18-15,6-3-22 16,46-15 14-16,-53 18-19 0,53-18 14 16,0 0 11-16,-46 19-6 15,46-19 11-15,0 0-11 16,-46 44 29-16,46-44 4 0,-33 49 3 15,33-49 19-15,-26 56-5 16,26-56-13-16,-20 44 2 0,20-44 5 16,0 0-7-16,0 0 0 15,0 0-8-15,-32 44-6 16,32-44-3-16,0 0-14 16,-46 22-6-16,46-22-9 0,0 0 12 15,-53 0-111-15,53 0-122 16,-46-22-110-16,46 22-6 15,-33-52-18-15,13 4-38 0</inkml:trace>
  <inkml:trace contextRef="#ctx0" brushRef="#br0" timeOffset="942">5704 796 644 0,'0'0'173'15,"-13"-40"35"-15,13 40-15 16,0 0-11-16,0 0-65 0,0 0-42 16,0 0-47-16,0 0 3 15,0 0-9-15,0 0-16 16,0 0 151-16,0 0-18 0,0 0-49 15,7 40-15-15,6 1-4 16,0-1-1-16,0 1-30 16,0 3-19-16,0-3-15 15,1-7 0-15,-14-34-11 0,13 48-12 16,-13-48 31-16,6 37 4 16,-6-37-4-16,0 0-18 15,0 0 4-15,0 41-15 0,0-41 15 16,0 0 2-16,0 0 4 15,0 0 6-15,0 0 0 0,0 0-18 16,0 0-12-16,-33 37 18 16,33-37-18-16,-52 18-15 15,12-7-26-15,40-11 12 16,-72-7-24-16,13-4-13 0,13-11-29 16,46 22-4-16,-53-37 47 15,53 37 55-15,-46-41 48 16,46 41-15-16,0 0-44 0,0 0 8 15,0 0-7-15,0 0 5 16,0 0-4-16,0 0 14 16,0 0 31-16,0 0 1 0,0 0-7 15,0 0 1-15,0 0-10 16,0 0 13-16,0 0 1 0,0 0 31 16,0 0 21-1,0 0-6-15,0 0-1 0,0 0 4 16,-59 22-42-16,7 1 4 15,-1-1-20-15,1-4 2 16,6 4-13-16,6 1-9 0,40-23-9 16,0 0 11-16,-39 33-5 15,39-33 30-15,0 0 8 0,-13 48-11 16,13-48 0-16,0 0-22 16,46 52 7-16,-46-52-11 15,52 40 25-15,-52-40-25 0,53 31 19 16,-53-31-16-16,0 0 17 15,39 33 38-15,-39-33 48 16,0 0-7-16,0 0-41 0,0 0 13 16,0 0-11-16,0 0-24 15,-52 44-19-15,-1-22 4 16,0-7-10-16,1-11-7 16,-1-8 21-16,-6-7-4 0,13-4-6 15,-6-7 0-15,12-4-15 16,1-3 16-16,39 29 16 0,-40-49-7 15,14 8 1-15,19 0-7 16,1 5-13-16,12-1-7 16,-6 37 4-16,14-41-28 0,-14 41-71 15,19-37-104-15,-19 37-180 16,0 0-129-16,27-41-74 16</inkml:trace>
  <inkml:trace contextRef="#ctx0" brushRef="#br0" timeOffset="1129">4797 811 1348 0,'0'0'277'15,"60"-33"-3"-15,5 11-66 0,1-1-81 16,6 9-59-16,1-1-103 15,-1-4-281-15,-6 1-258 16</inkml:trace>
  <inkml:trace contextRef="#ctx0" brushRef="#br0" timeOffset="1398">6979 0 1632 0,'0'0'172'16,"0"0"45"-16,0 0-37 0,0 0-67 16,-66 33-13-16,-6 8-32 15,-7 3 6-15,-13 4-21 0,0 9-24 16,-13 2-15-16,-7 0-17 15,1 7 3-15,-8 1-15 16,1-4-161-16,6 3-237 0,-6-6-279 16</inkml:trace>
  <inkml:trace contextRef="#ctx0" brushRef="#br0" timeOffset="1896">3969 500 1506 0,'0'0'265'0,"0"0"-31"16,0 0-82-16,0 0-53 15,0 0-51-15,0 0 123 0,40 11-51 16,-7 26 0-16,6 14-49 16,1 9-1-16,-8 11-34 0,1 3 2 15,0-4-25-15,0 4-2 16,-7-7-2-16,-6-8-27 15,-13-3-88-15,-1-8-176 0,-6-48-259 16,-20 51-210-16</inkml:trace>
  <inkml:trace contextRef="#ctx0" brushRef="#br0" timeOffset="2413">3963 870 1556 0,'0'0'182'16,"0"0"-9"-16,0 0-30 0,0 0-63 16,0 0-36-16,-53 33-12 15,-6-3-18-15,7-1-10 16,-8-3 6-16,14 1-7 15,7-5-3-15,39-22 0 0,0 0-5 16,0 0-12-16,-26 34 25 16,26-34 2-16,0 0-19 0,39 44 9 15,1-18 9-15,12-4-27 16,-6-4 56-16,-6-3-60 16,-40-15-1-16,46 22 27 0,-46-22-4 15,0 0-13-15,0 0 39 16,0 0-18-16,0 41 3 0,0-41 8 15,-46 26 1 1,6-11 9-16,-6-8 13 0,7-7-8 16,-7 0 10-16,6-7 10 15,1-8-27-15,-1-4 8 0,1-6 14 16,6-12-22-16,7-4-20 16,0-11 18-16,-1-14-44 15,1-2 14-15,6-2 15 0,1 0-23 16,-1 7 17-16,7 4-13 15,0 11-14-15,6 15-41 0,7 33-87 16,0 0-121-16,-7-49-198 16,7 49-46-16,0 0-38 15</inkml:trace>
  <inkml:trace contextRef="#ctx0" brushRef="#br0" timeOffset="2605">3457 389 1672 0,'0'0'288'0,"0"0"-58"15,0 0-87-15,39-8-76 16,-39 8 2-16,40 4-5 0,-40-4-43 16,39 26-4-16,-39-26-77 15,40 37-247-15,-40-37-248 16,39 59-150-16</inkml:trace>
  <inkml:trace contextRef="#ctx0" brushRef="#br0" timeOffset="2797">3713 1467 1687 0,'0'0'349'15,"20"44"-128"-15,-20-44-43 0,0 0-74 16,0 0-69-16,33 41-3 16,-33-41-49-16,0 0-175 15,0 0-263-15,0 0-212 16</inkml:trace>
  <inkml:trace contextRef="#ctx0" brushRef="#br0" timeOffset="3185">3076 999 966 0,'46'20'63'15,"-46"-20"64"-15,0 0-16 16,46 52-32-16,-46-52-45 15,0 0-15-15,39 48-15 0,-39-48-4 16,0 0 12-16,0 0 166 16,0 0 61-16,0 0-53 0,0 0-101 15,0 0-36-15,0 0 28 16,0 0 28-16,-46 7-34 16,0-7-18-16,46 0-42 0,-52 7-9 15,12 8 9-15,40-15 16 16,-39 33-11-16,12 1 20 15,27-34 10-15,-6 59-62 16,-1-11 31-16,7-48-15 0,13 63 0 16,-6-14 4-16,-7-49-4 15,20 48-25-15,-20-48-211 0,0 0-255 16,33 44-158-16</inkml:trace>
  <inkml:trace contextRef="#ctx0" brushRef="#br0" timeOffset="3793">2576 811 1230 0,'0'0'294'0,"0"0"-26"16,0 0-109-16,0 0-49 15,0 0 22-15,0 0-59 0,0 0-33 16,-19 59-4-16,-1-7-12 16,0-1-34-16,0-5 31 15,1-6-21-15,6-3 0 0,13-37 7 16,-7 45-16-16,7-45 13 15,0 0-12-15,0 0-10 0,0 37 27 16,0-37-34-16,0 0-6 16,0 0 43-16,0 0-46 15,0 0 22-15,0 0 8 0,-13-37 23 16,13 37 22-16,-20-37 4 16,20 37-12-16,0 0-25 15,-52-4 19-15,12 15 7 16,40-11-5-16,-39 52 23 0,6-4-9 15,20 0-29-15,0-4 12 16,6 1-24-16,0-1 1 0,1-6 13 16,6-38-20-16,0 0 34 15,-7 44 9-15,7-44-17 16,0 0 1-16,-52 30-5 0,6-15-6 16,6-12 61-16,40-3-17 15,-52-11-7-15,19-7 32 0,33 18-3 16,-20-34-21-1,14 1-25-15,19-1-15 0,6-3-12 16,21 0-5-16,6 0-13 0,0-3-157 16,0-5-103-16,0-3-235 15,0-7-313-15</inkml:trace>
  <inkml:trace contextRef="#ctx0" brushRef="#br0" timeOffset="4002">2162 304 2179 0,'0'0'204'0,"0"0"-40"15,0 0-70-15,0 0-34 16,0 0-49-16,0 0-142 15,0 0-224-15,0 0-395 0</inkml:trace>
  <inkml:trace contextRef="#ctx0" brushRef="#br0" timeOffset="4416">1577 767 1896 0,'0'0'67'0,"0"0"-1"15,0 0 97-15,-13 51-12 0,0-3-18 16,-7 4-20-16,1 3 2 16,-14-2-53-16,-13-1-25 0,-13-4 3 15,-7-4-14-15,0-3-22 16,-13-11 12-16,1-5-29 15,5-14 22-15,8-11-1 0,5-7-8 16,8-8-6-16,12-14-62 16,8-12-25-16,18-3 26 15,21-8 41-15,6 11 6 16,-13 41 0-16,40-38-6 0,-1 20 20 16,-39 18 11-16,46 18 6 15,-46-18 37-15,39 57 22 0,-19-2-24 16,-13 4 4-16,-14-3-11 15,-6-4-13-15,-13-1-20 0,-20 1 12 16,-7-7-92-16,-6-11-98 16,-7-1-118-16,7-15-294 15,-7-3-64-15</inkml:trace>
  <inkml:trace contextRef="#ctx0" brushRef="#br0" timeOffset="4641">868 455 1924 0,'0'0'119'0,"26"-40"20"16,-26 40-21-16,39-30-79 15,1 19-3-15,-1 11 7 16,-39 0-41-16,46 30 11 0,-46-30-5 15,40 51-16-15,-27-3-92 16,-13 0-178-16,-20 0-360 16</inkml:trace>
  <inkml:trace contextRef="#ctx0" brushRef="#br0" timeOffset="4893">355 785 1445 0,'0'0'364'15,"40"30"-105"-15,-8 7-56 0,1 7-66 16,-6-3-72-16,-1 7 19 16,-13-3 19-16,-13-4-51 0,-13 3-8 15,-20 0-18-15,-13-3-26 16,-13-8-40-16,-7-3-41 0,0-8-71 15,-6-4-62-15,6-7-130 16,7-11-166-16,13-3-62 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48.8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0 274 724 0,'0'0'163'0,"0"0"21"16,0 0-71-16,0 0-44 0,0 0 33 16,0 0 47-16,66-19-35 0,26 8 19 15,26 0 15-15,33 4 9 16,27-1-35-16,19 5-18 0,13-1-41 15,20 4-32-15,7 4 102 16,6-1-15-16,-7 8-56 0,1-7-39 16,-7 0 1-16,-13-1-16 15,-20 1-8-15,-13-4 14 0,-13 4-9 16,-7-8-16-16,-19 0 25 0,-14 4-9 16,-6-3-15-16,-13-5 14 15,-14 8 2-15,-12-7-14 0,-21 3 16 16,-12 1-11-16,-20 3-5 0,0-4 19 15,-33 4-16-15,0 0 1 16,33-4 12-16,-33 4-5 0,0 0-15 16,0 0 8-16,0 0-19 15,0 0 3-15,26-7 16 16,-26 7 0-16,0 0-10 0,0 0 23 16,0 0-18-16,0 0 5 0,0 0 16 15,0 0-21-15,0 0 12 16,0 0 4-16,0 0-3 0,0 0-12 15,0 0 8-15,0 0 0 0,0 0-14 16,0 0 6-16,0 0 2 16,0 0-47-16,0 0-37 0,0 0 2 15,-7-30 20-15,7 30 17 0,-33-29-44 16,1 6 24-16,-8 5 3 16,-6-1 6-16,0 1 53 0,0 3-20 15,0 0 4-15,7 1 25 16,6 3 2-16,33 11-2 0,-33-8 12 15,33 8-16-15,0 0 14 16,0 0-7-16,0 0 26 0,0 0 83 16,0 0-19-16,20 30-32 15,13 3 1-15,6-3-20 0,7-1 10 16,7 1-14-16,-1-4 7 0,1-1-19 16,6-2-12-16,-7-9 3 15,-6 1-22-15,0-7 11 0,-13-1 2 16,-33-7-12-16,33 4 16 0,-33-4 16 15,33-8-28-15,-33 8 15 16,26-18-1-16,-26 18-22 16,0 0 21-16,27-30-11 0,-27 30 38 15,13-22 15-15,-13 22-25 0,0 0 9 16,0 0-12-16,0 0-23 16,-40 4 16-16,-6 11-7 0,-6 3-2 15,-7 4 20-15,-1 4-15 0,1 0-12 16,13-4 7-16,0 4-11 15,7-4 0-15,6-11 5 0,33-11-39 16,0 0-200-16,0 0-153 0,-39 22-216 16,39-22-113-16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5:13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201 3587 302 0,'39'19'34'0,"-39"-19"14"15,46 15-1-15,0-1 21 16,0-2-18-16,7-1 22 0,-7-4-35 16,7 0 21-16,-1 5-13 15,7-1 36-15,0 0-26 0,1 0 1 16,12 0-44-1,7 4-5-15,0-8 22 0,19 0-55 16,1 1 72-16,12-4-19 16,14-1-13-16,7 1-14 0,-1 0 18 15,7-4-22-15,7 3 16 16,-1-3-20-16,14 0-8 0,0 0 21 16,12 0 1-16,-5 0 13 15,6 0-10-15,6 4-2 16,0-4 23-16,14 7-40 0,0-3-1 15,-1 7 5-15,1-3-12 16,-7 3 3-16,0 3 15 16,0-3-3-16,6 1 21 0,1-5 12 15,13 0-22-15,6-7 10 16,13 0-22-16,14 0 6 16,-7-3-14-16,7-5 21 0,7 5-31 15,-1-1 43-15,13 0-26 16,13 4 5-16,14 0 2 0,6 0 16 15,7 0-18-15,-1 4 26 16,1-8-42-16,6 8 37 0,7 3-28 16,7 1 20-16,12-5 7 15,1 5-27-15,-1-8 1 16,1 3-7-16,0-3 32 16,6-3-15-16,0-1-4 0,7-3 30 15,-1-1-48-15,-12-7 2 16,13 4-1-16,-1-3 32 0,21 3 2 15,-1 3-7-15,1 4-30 16,-14-3 8-16,-7 3 23 16,1 4-8-16,-13 0-8 0,6-3-19 15,-13 3 40-15,-13 3-43 16,-7 1 18-16,-13 7 12 0,-6 0 13 16,-20 4-19-16,-7-4 47 15,1 4-66-15,-14-4 12 16,0 0 30-16,-19 4-24 15,-14-4 1-15,-19 0-12 0,-14-4 3 16,-19 1 12-16,-27-1 8 16,-6-3-2-16,-26-4-4 0,-14 0 16 15,-19 0-25-15,-7-4-2 16,-59 4 9-16,53-11 0 0,-53 11-5 16,0 0 19-16,0 0-23 15,0 0 2-15,0 0-103 16,0 0-89-16,0 0-109 0</inkml:trace>
  <inkml:trace contextRef="#ctx0" brushRef="#br0" timeOffset="1384">451 7984 592 0,'52'-30'46'16,"-6"8"28"-16,0 11-7 15,7 0-23-15,6 4-32 16,13-1 1-16,20 5 11 15,7-1 25-15,19 0 2 0,20 4-34 16,20 4-12-16,13 0-12 16,-1-1 0-16,8 1 35 0,-1 0-61 15,1-4 55-15,6 0-25 16,6 0 21-16,7-8-6 16,14 1-9-16,6 0-10 0,6-5 7 15,7 1-25-15,7 4 10 16,6 0-21-16,0 3 53 15,7-3-14-15,6-1 0 16,0 4-11-16,7-3 8 0,0 0 6 16,-13-8-9-16,7 4 6 15,-1 3 58-15,7-6-26 16,-7 3-10-16,14-4-17 0,6 0-15 16,13 4-1-16,7 0 32 15,-1-8-1-15,1 5-43 16,6-1 24-16,14 0-7 0,-1 4 0 15,7 0 30-15,0 0-30 16,0-4 6-16,7 4-15 16,-7-4 28-16,0 0-13 15,6 1 14-15,1-5 14 0,-1 4-27 16,-6 1-23-16,7 2 31 16,-1 1 4-16,1-3 11 15,6-1-11-15,7 0-2 0,-7 4-28 16,-7-8-5-16,1 8 73 15,-14-3-39-15,-6-1-46 0,0 4 42 16,7 3-5-16,-8-3 10 16,-12 0-25-16,-13 0-19 15,-1-4 28-15,-12 4-3 0,-7-4 20 16,7-3 30 0,-7 0-56-16,0-5-3 0,-20 1-17 15,-13 0 32-15,-13-4-16 16,-14 4 21-16,-19 0-38 0,-6 7 33 15,-14 4 12-15,-19 7-24 16,-1 1-12-16,-19 3 37 16,-20 3 6-16,-13-3 3 0,-13 8-37 15,-20-5 18-15,-6 1-42 16,-53-4 51-16,46 4-29 16,-46-4 27-16,0 0 47 0,0 0 15 15,0 0-63-15,0 0 27 16,0 0-191-16,0 0-73 15,0 0-99-15</inkml:trace>
  <inkml:trace contextRef="#ctx0" brushRef="#br0" timeOffset="2417">2238 1977 590 0,'0'0'-69'0,"0"0"-10"16,0 0-39-16</inkml:trace>
  <inkml:trace contextRef="#ctx0" brushRef="#br0" timeOffset="3501">668 3447 464 0,'0'0'60'0,"0"0"-16"0,-14 41 73 15,14-41-41-15,-6 44 4 16,-1-3-2-16,1 7 12 16,6 7 52-16,-7 15 19 0,1 15 18 15,-1 15-59-15,7 15-29 16,7 10-21-16,-7 5 14 16,6-1-49-16,-6 4-10 15,0-8 13-15,-6-3 1 0,-1 0-3 16,0 4-10-16,1 11 7 15,-7 7-10-15,0 0-23 16,6 7 14-16,-6 4-9 0,-7 8-5 16,0 0-8-16,-6-1 34 15,0-3-26-15,0-8-7 0,-1-3 21 16,1-11-8-16,6-4-13 16,-6-7-3-16,6-5 20 15,7-6-35-15,-7-8 32 0,1-7-7 16,6-8 5-16,-7 1-16 15,7-12 23-15,0 4-18 16,-1-4 3-16,8-3 12 16,-14-1 7-16,7 1-12 0,-7 3 15 15,1 12 25-15,-1 3-35 16,-6 0 15-16,-1 0-16 16,8-8-8-16,-1-17-8 0,13-12-52 15,1-15-75-15,6-44-69 16,0 0-106-16,46 0-131 0</inkml:trace>
  <inkml:trace contextRef="#ctx0" brushRef="#br0" timeOffset="5733">2507 2675 2525 0,'0'0'236'0,"0"0"7"0,0 0-79 16,0 0-78-16,0 0-44 16,0 0-107-16,0 0-191 15,0 0-316-15,0 0-324 0</inkml:trace>
  <inkml:trace contextRef="#ctx0" brushRef="#br0" timeOffset="8512">20686 3986 495 0,'0'0'68'0,"0"0"19"15,0 0 3-15,0 0-39 0,0 0 22 16,0 0 32-16,0 0-30 16,0 0-59-16,0 0 0 0,0 0-9 15,59-44 4-15,0 11 30 16,7 11 0-16,19 3-12 16,20 4 54-16,20 4 10 0,26-3 2 15,20 3-4-15,6-1-14 16,7 5 42-16,-6 3-77 15,-1-3 12-15,1 0 4 16,-1-4-11-16,1-1-47 0,6 1-10 16,-7-3-7-16,14-5 13 15,-7 4 10-15,0 8 7 16,0 7-32-16,-14 0 19 0,-18 7-15 16,-14 4 32-16,-20 0-14 15,-20 4-8-15,-12 0-12 0,-20-4-116 16,-14-3-102-16,-19-5-67 15,-33-3-114-15</inkml:trace>
  <inkml:trace contextRef="#ctx0" brushRef="#br0" timeOffset="9205">21547 7020 1102 0,'0'0'67'0,"0"0"-49"16,0 0 46-16,0 0 120 0,46-19 13 16,6 8-31-16,14 11-32 15,32 0-96-15,27 4-14 16,20 0-18-16,12-1 6 0,8-3 11 15,6 4-23-15,13 0 22 16,-7-1-9-16,0 1-25 16,-12 3 3-16,6-3-48 0,-20 3-87 15,-13-3-101-15,-20 4-45 16,-13-8-96-16,-6 0-65 0</inkml:trace>
  <inkml:trace contextRef="#ctx0" brushRef="#br0" timeOffset="9856">21146 2498 970 0,'0'0'62'15,"0"0"-23"-15,0 0 137 0,0 0 59 16,13 59-39-16,-20 22-59 15,1 30-31-15,-7 33-24 16,6 26 20-16,-6 26 1 0,6 22-11 16,14 22 8-16,-7 7-30 15,6 8-33-15,-6-4 28 0,0 4-8 16,-6 15-23-16,-7 7 3 16,-14 15-22-16,-5 11-13 15,-8-4 15-15,14-7-7 16,0-4 6-16,-1-3 10 0,8-8-23 15,12-4 16-15,0-3-16 16,1-8-14-16,6-10 20 16,0-9-7-16,0-14-10 0,-13-7 15 15,0-11-12-15,-7-8-4 16,0-11-12-16,-13-18-141 0,7-27-152 16,0-28-220-16,13-34-22 15,-1-19-8-15</inkml:trace>
  <inkml:trace contextRef="#ctx0" brushRef="#br0" timeOffset="10616">24379 1884 847 0,'0'0'77'0,"0"0"-32"15,0 0 96-15,0 0 53 16,0 41-37-16,6 25-6 16,1 30-23-16,-7 23 35 0,0 25-29 15,0 22-21-15,0 26 2 16,0 22-5-16,6 19-49 15,8 18 9-15,-1 8-4 0,6 7-4 16,-5 0 31-16,-1-15-24 16,0 4-35-16,-7 4 55 0,-12 3 22 15,-7 8-6-15,-14 11-34 16,-12-1-25-16,0-2-26 16,-7-12-11-16,0-12 6 0,6-6-15 15,7-12 6-15,0-10 1 16,20-12-12-16,0-11 14 0,0-11-9 15,6-11-6-15,1-14 19 16,-7-8-17-16,6-15 4 0,-13-11 3 16,-6-4-14-16,0-11 11 15,-7-11-42-15,7-7-77 16,-1-15-11-16,14-11-13 16,-6-15-6-16,19-59-35 0,-14 52-31 15,14-52-65-15,0 0-113 16,0 0-118-16</inkml:trace>
  <inkml:trace contextRef="#ctx0" brushRef="#br0" timeOffset="12128">24589 602 919 0,'0'0'0'0,"0"0"-5"0,0 0 49 15,0 0 14-15,0 0-4 16,0 41-30-16,0 0-29 0,0-8 29 16,0-33-20-16,20 40-7 15,-20-40-4-15,0 0 42 0,52 34-13 16,-12-16-10-16,6-14-7 16,-13-12 12-16,6-3-26 15,-39 11 3-15,39-29 36 16,-39 29-20-16,27-41-10 0,-14 8 34 15,-13 33 85-15,-7-33-107 16,7 33 3-16,-46-34 0 0,-6 16-39 16,-14 3 24-16,-6 11 19 15,-14 4-19-15,-6 4-19 16,7 0 9-16,-1 0 22 0,14-1 28 16,6-3 17-16,20 0-17 15,7 0 4-15,39 0-54 0,-39-3 10 16,39 3-9-16,0 0-36 15,0 0-4-15,-20-37-20 16,33 7-6-16,-13 30 30 0,33-37-2 16,6 19 43-16,7 3 1 15,-13 7 3-15,0 8-17 0,6 8 24 16,-12 7-21-16,-27-15 19 16,33 18 5-16,-33-18-5 15,0 0 10-15,13 33 95 0,-13-33-26 16,0 0 3-16,-46 34-54 15,0-12-18-15,-13-11 8 0,-7-4-20 16,0-3 13-16,7-4 7 16,-7-4-23-16,14-7 13 15,-1 0 8-15,7-7-56 0,7 3 50 16,-1-7-46-16,40 22-54 16,-33-41 56-16,14 4-65 0,12 4 55 15,7 33 20-15,7-30-2 16,-7 30-2-16,0 0 3 0,13-29 24 15,-13 29-26-15,33-11 12 16,-33 11 3-16,33 7 4 16,-33-7-7-16,26 22 0 0,-26-22 14 15,20 37 21-15,-7-7 1 16,-13-1-11-16,0-29-9 16,0 0 2-16,-7 45 84 0,7-45-42 15,0 0-2-15,-39 40 3 16,39-40-68-16,-53 26 25 0,14-19-62 15,39-7 59-15,-46-7-10 16,46 7-30-16,-46-29-10 0,13-5-47 16,13-6-4-16,14-5 68 15,6 1-12-15,0 7 23 0,6 4 0 16,-6 33 4-16,7-26-11 16,-7 26 24-16,0 0 0 15,0 0-3-15,0 0 9 16,13 41 51-16,-13-1-24 0,-7 1 63 15,1-4-44-15,-7 3 12 16,13-40-27-16,-20 45-4 0,0-8-10 16,20-37 20-16,0 0 20 15,-46 40-26-15,46-40 19 0,-39 26-49 16,39-26 11-16,-40 15 7 16,40-15-20-16,-39-11-17 0,39 11 4 15,0 0-92-15,-40-52 39 16,14 0-29-16,20 4 87 0,-1 8 47 15,7 40 11-15,-7-41-2 16,7 41-69-16,0 0 11 0,0 0 13 16,0 0 89-16,-39 4 14 15,0 22-17-15,-7 7-28 16,-7 8 26-16,7-1-63 16,-7 5 31-16,1-8-53 0,6 3-2 15,-7-7 1-15,7-3-103 16,-6-8-205-16,12 0-182 0,40-22-91 15</inkml:trace>
  <inkml:trace contextRef="#ctx0" brushRef="#br0" timeOffset="12337">23820 30 1995 0,'40'3'88'0,"6"1"-10"16,13-4-18-16,6 0-47 0,14-7-10 15,-6-1 13-15,-8-3-114 16,-6 7-175-16,-13-3-177 0,-46 7-157 16</inkml:trace>
  <inkml:trace contextRef="#ctx0" brushRef="#br0" timeOffset="70836">14133 1906 1152 0,'0'0'238'0,"0"0"22"0,0 0-13 16,0 0-87-16,0 0-81 16,40-3-31-16,-40 3-19 0,0 0-9 15,0 0-24-15,0 0-115 16,0 0-220-16,0 0-82 0,0 0-151 16</inkml:trace>
  <inkml:trace contextRef="#ctx0" brushRef="#br0" timeOffset="72716">12306 4840 910 0,'0'0'132'0,"0"0"40"16,0 0-79 0,0 0-5-16,0 0-88 0,0 0 34 15,0 0-24-15,0 0 51 16,-33 11 17-16,33-11-2 0,0 0-41 15,0 0-6-15,0 0 14 16,-26 41-25-16,26-41-15 16,0 0 10-16,0 0 10 0,0 0-15 15,0 0-60-15,0 0 8 16,0 0 0-16,0 0-6 0,0 0-29 16,0 0 7-16,0 0 24 15,0 0-7-15,-20-48 45 16,20 48 5-16,0 0 40 15,-59-45-35-15,59 45 60 0,-52-22-40 16,52 22 5-16,-53 4 27 16,53-4 1-16,-46 22 7 15,46-22-3-15,0 0-3 0,-33 48-14 16,33-48 19-16,0 0-28 16,7 48-15-16,-7-48-16 0,39 30 15 15,7-16 5-15,0-14-73 16,0-3-2-16,0-8-4 0,-46 11-5 15,46-26 9-15,-46 26-4 16,33-41-43-16,-33 41 53 16,0-59-2-16,-6 11 32 15,-14 11-1-15,20 37 10 0,0 0-2 16,-59-41 46-16,13 23-7 16,46 18 23-16,-53 15 14 15,53-15-26-15,-52 29 32 0,52-29-13 16,0 0-11-16,-33 52-24 15,33-52 10-15,-7 41-9 0,7-41-2 16,0 0-16-16,0 0-5 16,40 25-33-16,-40-25-1 15,39 4 5-15,-39-4-29 16,0 0 21-16,0 0 22 0,26-44-15 16,-13 3-5-16,-19 4 27 15,6 37 8-15,-26-33 57 16,26 33 15-16,-46-22-14 0,46 22-27 15,-40 0 29-15,40 0 28 16,-46 26-17-16,46-26-27 0,-39 37-18 16,39-37-9-16,-20 44 18 15,20-44-35-15,0 0-104 0,0 44-87 16,0-44-157-16,0 0-85 16,39 19-25-16</inkml:trace>
  <inkml:trace contextRef="#ctx0" brushRef="#br0" timeOffset="73531">12254 4600 861 0,'-27'40'134'0,"27"-40"27"0,0 0-25 15,0 0-73-15,0 0-51 16,0 0 24-16,0 0-53 0,0 0 51 16,0 0-67-1,0 0-28-15,40 8 55 0,-40-8-61 16,46-26 5-16,-46 26-46 16,33-52 15-16,-14 0 56 0,-5 4 37 15,-8 12 84-15,-6 36 33 16,0 0-18-16,0 0-36 15,0 0-74-15,0 0 143 0,0 0-56 16,0 0 0-16,0 0 9 16,0 0-14-16,0 0-36 0,-26 44-14 15,26-44 1-15,-7 40 19 16,7-40 10-16,0 0-34 16,0 0-22-16,0 0 0 15,33 23 26-15,-33-23-57 0,46-8-24 16,-46 8 14-16,0 0-17 15,33-37-50-15,-13 0 12 16,-7 0 42-16,-13 37 56 0,6-48-27 16,-6 48 32-16,-6-37-2 15,6 37 19-15,0 0 13 0,-40 0 5 16,40 0 52-16,-52 34-11 16,19-1 13-16,0 8-27 0,33-41-7 15,-26 51-24-15,13-6 28 16,13-45-19-16,-7 44-10 15,7-44-17-15,0 0-4 16,0 0-11-16,0 0 18 0,0 0-23 16,46 18-32-16,-46-18-25 15,40-18 1-15,-40 18-1 16,32-52-22-16,-12 4 0 0,-13 0 48 16,-7 4 9-16,-7 3 47 15,7 41 1-15,0 0-21 0,0 0 20 16,-46-18 52-16,13 25 13 15,33-7-34-15,-39 33-6 16,13 4 15-16,26-37-8 16,-27 48-30-16,27-48-12 0,0 48 9 15,0-48 7-15,13 41-19 16,-13-41-21-16,0 0 20 0,0 0-24 16,40 15-11-16,-40-15-36 15,0 0 7-15,0 0 7 16,0 0-30-16,0 0-85 0,0 0 22 15,0 0-19-15,0 0-41 16,0 0-110-16,0 0-107 0</inkml:trace>
  <inkml:trace contextRef="#ctx0" brushRef="#br0" timeOffset="73932">11853 4888 722 0,'0'0'131'16,"33"-48"19"-16,-33 48 26 15,0 0 32-15,0 0-61 16,0 0-63-16,0 0-35 0,0 0-25 16,0 0 121-16,0 0-16 15,0 0-44-15,0 0-53 0,0 0-19 16,0 0-13-16,0 0 15 16,0 0-15-16,0 0-12 15,39 22 20-15,-39-22 2 0,0 0-1 16,40 0-48-16,-40 0-20 15,39-22 10-15,-39 22-20 0,0 0-14 16,39-44-8-16,-39 44-96 16,20-41-80-16,-20 41-77 15,0 0-5-15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39.1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10772 41 499 0,'0'0'44'0,"0"0"20"0,0 0 7 16,0 0 30-16,0 0-7 0,0 0 6 15,0 0-42-15,0 0-42 16,0 0 15-16,-46-14 29 0,0 6 21 16,-7 1-1-16,-6 7-23 15,-6-4 2-15,-8 8-44 16,-6-4 48-16,-13 0-32 0,7 0 13 15,-13 0-14-15,12 0 24 0,-6 3 28 16,0-3-39-16,0 0 3 16,-6 4-17-16,6 0 59 0,-7 3-35 15,7-3-2-15,-7 3-9 16,7 4-4-16,0-3-6 0,-6 7 28 16,-7-4-11-16,6-4-4 0,-6 0-31 15,6-3 10-15,-6 0-27 16,-6-4 5-16,-8 0-2 0,-6 0 3 15,1 4 9-15,-1-4-25 16,0 0 28-16,0 3-22 16,7-3 3-16,-1 4 17 0,8 0-7 15,-1-1 5-15,7-3-22 0,-7 0 23 16,7 0-20-16,6 8 18 16,-6-8-18-16,7 3 21 0,-7 1-13 15,-1-4-13-15,1 0 29 16,0 0-24-16,-7 0 19 0,-6-4-11 15,6 1-4-15,-6 3 10 0,13-4-12 16,6 0 15-16,1 1-14 16,12-1 15-16,-6 0-23 0,14 4 30 15,-8-3-32-15,7 3 29 16,0 0-14-16,1 0 8 0,-1 0-13 16,0 3 11-16,0 1-26 0,0-4 26 15,0 4-4-15,7-4-17 16,-7 3 33-16,0-3-18 15,0 4 11-15,1-4-1 0,-8 0-17 16,-6 0-12-16,0 4 27 16,0-8-24-16,-6 8 32 0,-1-4-19 15,-6 0 10-15,0 3-20 0,0 1 18 16,-7 0-2-16,-6-1 5 16,-7 1-8-16,-7 0-11 15,1 0 18-15,0-4-22 0,-1 3 23 0,7-3-17 16,-6-7 14-16,6 3-8 15,7-7-7-15,-7 0 17 16,0-4-12-16,7-3 13 0,-1 3-23 16,14 4 29-16,0 0-24 15,13 3 17-15,0 1-7 0,20 0 0 16,0 3 3-16,6 4 0 0,7-4-16 16,6 1 20-16,1 3-16 15,6-4 12-15,6 4-14 0,1-4 21 16,39 4-10-16,-40 4 5 15,40-4-11-15,0 0 12 0,0 0-1 16,0 0-13-16,0 0 15 0,0 0-23 16,0 0 28-1,0 0-17-15,0 0 8 0,0 0-15 16,0 0 12-16,0 0-4 0,0 0 4 16,0 0 0-16,0 0-8 15,0 0-2-15,0 0-13 0,0 0 40 16,0 0-17-16,-33 59 5 0,14 4-10 15,-1 10 14-15,7 15 9 16,0 8 69-16,-7 12-11 0,-6 12-38 16,6 10 4-16,-13 3-5 15,0 3-17-15,0 0-3 0,14-7-15 16,6 4-7-16,6-12 1 0,7-2-8 16,0-9 19-16,7-6-1 15,12-9 15-15,1-6-7 16,0-12-23-16,6-3 12 0,-6-11 2 15,-1-9 3-15,-5-13-3 16,-1-4-19-16,0-4 19 0,-13-33-5 16,13 33 4-16,-13-33-4 0,13 30 0 15,-13-30 0-15,0 0 0 16,0 37 0-16,0-37 2 0,0 0-10 16,7 33 8-16,-7-33 0 0,0 0 10 15,19 37-10-15,-19-37 0 16,7 33-14-16,-7-33 7 15,7 34 7-15,-7-34-4 0,6 40 19 16,-6-6-15-16,0-10-6 16,0 6 11-16,0-1-9 0,7 1 12 15,-14 3-15-15,7-3 11 0,0-1-7 16,0 1 0-16,0-30-17 16,7 37-8-16,-1-8-12 0,-6-29-9 15,7 34 22-15,-7-34-15 0,13 40 7 16,-13-40 29-16,13 41-20 15,7-12 36-15,0 0-24 0,-20-29 14 16,32 37-6-16,1-4-65 16,-6-7 16-16,12 0 27 0,-6-4 18 15,13 0-5-15,0-3-2 16,6-1-4-16,8-3 7 0,-1 0 1 16,6 0 0-16,1-4 4 0,13 4 33 15,-7-8-45-15,1 8 7 16,5-4 27-16,-5 7-21 0,-1-7 8 15,-6 4-16-15,13 0 11 0,-7-1-4 16,0 0-21-16,7 1 1 16,-7 0 2-16,7-4 0 0,0 4 30 15,0 0 4-15,0-1-16 0,0-6 9 16,-1-1-9-16,8 1 15 16,-7-1-1-16,0 0-5 15,-1 1-3-15,1-1-3 0,13-3-7 16,-6 0 16-16,6-1 7 0,13-3 0 15,-7 0-17-15,14 0-20 16,6 0-16-16,1 0 24 0,12-3-10 16,0-5 20-16,1 4 19 0,6-3-5 15,-7 3-8-15,14-3 3 16,-14 0-17-16,7-1 2 0,0 1 26 16,0 3-3-16,0 0-8 0,0 4 6 15,0 0-21-15,0-3 4 16,7-1 5-16,-7 4 26 15,0 4-7-15,0-4 5 0,-13 3-42 16,0 1 31-16,6 3-7 0,-13 1-5 16,7-1 17-16,-7 4-26 15,1 0 22-15,-8 1 3 0,1 2-1 16,0-3-17-16,0 0-6 0,-1 1 15 16,8-9-2-16,5-3 0 15,1 0 6-15,7 0-3 0,-7 0-3 16,-1-7-15-16,-5-4 2 0,-1 0-4 15,0 0 31-15,-6 0-7 16,-7-1-23-16,0-2 20 16,-6 3-1-16,-7-1-11 0,-7-2-3 15,1-1-5-15,-7 4 16 0,-1 3 17 16,-12 1-24-16,-7 0-7 16,-6-8 11-16,-7 8 9 0,-7-5 19 15,-6 5-4-15,-33 7 20 0,33-7-21 16,-33 7 15-16,26-10 22 15,-26 10-29-15,0 0-24 0,40-15-21 16,-7 4 17-16,-7 0 12 0,7 3-12 16,0 1-7-16,6-4-1 15,7 7 15-15,-7-3-5 16,1 3-12-16,-1 0 32 0,7 4-17 0,-6 4 26 16,-8-4-12-16,1 0-13 15,0 0 27-15,-7 0 2 16,1 0-18-16,-1 0 16 0,-6 4-4 15,6-4-6-15,-6 0 0 0,6-8-15 16,0 5-16-16,1-5 21 16,-1 5-19-16,-26 3 27 0,26-8 10 15,-26 8 21-15,0 0 6 0,20-4-6 16,-20 4-1-16,0 0 13 16,0 0-6-16,0 0 0 0,0 0-2 15,0 0-2-15,0 0-28 0,0 0-16 16,6-22-2-16,1 0-8 15,-7 4 7-15,-7-5-3 16,7 1-1-16,-6-4-3 0,6 1 4 16,-7-9-9-16,7-3-2 0,-6-3 2 15,-1-7 1-15,7-1-1 16,-6-8 0-16,-1-3-4 0,-6-4 3 16,6 1 1-16,-6 2 9 0,7-2-9 15,-8 0 9-15,1 3-4 0,7 0 0 16,-7 7 0-16,-1-4 0 15,8 5-8-15,-7-1 8 0,0-2 4 16,6 2-8-16,0 0 0 0,1-3-1 16,-1-1 5-16,1 1 0 15,-7 3 0-15,6 0 0 16,7 2-3-16,-7 2 6 0,1 3-6 16,-1 1 7-16,7 0 5 0,-6-1-9 15,-1 8-8-15,7-3 8 16,-6 3 14-16,-1 0-14 0,7-3 0 15,-7 0 0-15,1-1-12 0,6 0 16 16,-7 1 4-16,1-5-18 0,-1 1 15 16,1 0-2-16,6-1-17 15,0 1 14-15,-7 4 3 0,7 0-11 16,-7 3 8-16,7 7 8 0,0-3-17 16,0 0 9-16,0-4 11 15,-6 0-19-15,12 0 1 16,1 4 13-16,-7 3 0 0,0 30-12 15,7-33 9-15,-7 33 6 0,0 0-14 16,0-33 5-16,0 33 0 0,0 0-7 16,6-33 19-16,-6 33-21 15,7-37 15-15,-7 37-6 0,0-37-14 16,6 12 21-16,-6 25-7 0,0-37 0 16,0 37 10-16,0-45-21 15,7 8 11-15,-7 37 9 0,0-37-14 16,0 37 16-16,0 0-17 15,0 0 16-15,6-33-4 0,-6 33-11 16,0 0 18-16,0 0-7 0,0 0 0 16,0 0 14-16,0 0-16 15,0 0-59-15,0-37 15 0,0 37 20 16,0 0 26-16,0-44-73 0,0 44-17 16,-6-40 3-16,6 40-12 15,0-48-2-15,0 48-32 0,0-52-104 16,0 52-138-16,0-51-88 0,0 51-53 15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3.7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670 0 878 0,'0'0'143'0,"26"40"56"0,-26-40 33 16,-7 49-26-16,-12-8-49 0,19-41-89 15,-33 48-25-15,33-48-6 16,-53 41-34-16,7-15 16 0,7-11-25 15,39-15 14-15,-53 11-68 16,14-7-63-16,39-4-17 0,-40-11-16 16,40 11 20-16,0 0 47 0,-31-53 56 15,17 9 6-15,8 7 20 16,6 37-13-16,0 0 3 0,0 0-1 16,0 0 130-16,0 0 67 0,0 0-27 15,0 0-18-15,0 0-22 16,0 0-12-16,-33 41-16 0,33-41-24 15,-33 40-31-15,33-40-12 0,-46 38-10 16,46-38 1-16,-52 26-19 0,12-11 11 16,40-15 15-16,-46 7-9 15,46-7-108-15,0 0-20 16,0 0-42-16,-46-26-48 0,46 26-60 16,-20-33-28-16,20 33-117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2.9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736 67 805 0,'-7'-34'135'0,"7"34"35"0,0 0 46 16,-7-33-14-16,7 33-10 15,0 0-62-15,0 0-6 0,0 0-59 16,0 0-6-16,0 0 97 0,0 0 13 16,0 44-37-16,0 12-56 15,14 4-40-15,-8 7-13 0,7-5-6 16,0 5-6-16,1-7-7 0,-1-8-9 16,0-4 2-16,0-11-46 0,-6 0-123 15,-7-37-127-15,6 29-134 16,-6-29-37-16,0 0 38 15,0 0 71-15</inkml:trace>
  <inkml:trace contextRef="#ctx0" brushRef="#br0" timeOffset="409">433 129 758 0,'0'0'38'16,"0"0"47"-16,0 0 105 0,0 0 56 16,0 0-41-16,0 38-67 15,13-1-46-15,1-3-21 0,-1-5 4 16,-13-29 13-16,6 37-25 0,7-7-25 16,-13-30-18-16,0 0 14 15,-6 33-17-15,6-33-5 0,-26 34-19 16,26-34 7-16,-40 15 9 0,1-4-41 15,-1-7-38-15,40-4-26 16,-39-22-6-16,39 22-22 0,-46-42 4 16,46 42 54-16,-33-41 60 15,33 41-11-15,0 0 8 0,0 0-8 16,0 0 30-16,0 0 148 0,0 0-14 16,0 0-11-16,-7 30 13 15,7 11-8-15,-6 8-37 0,-7-1 3 16,0 3-24-16,-7-3-26 0,-6-7-26 15,-7 1-16-15,6-5-24 16,-12-12-136-16,39-25-158 0,-39 26-224 16,39-26-92-16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46:49.7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1209 0 610 0,'0'0'120'16,"0"0"-3"-16,0 0-9 15,46-19-26-15,-46 19 25 0,0 0 26 16,0 0 11-16,0 0-26 16,0 0-9-16,0 0-60 15,0 0 55-15,-20 59-29 0,-33 5-28 16,-20 10-41-16,-12 11-6 15,-8 8 0-15,-6 4 0 16,-6 3-3-16,-1 5 10 0,0-6-18 16,0-2 24-16,7-8 2 15,13-7 5-15,14-15-32 16,12-14-14-16,60-53-10 16,-46 48 26-16,46-48-52 0,0 0-56 15,0 0-113-15,0 0-95 16,-46 25-123-16</inkml:trace>
  <inkml:trace contextRef="#ctx0" brushRef="#br0" timeOffset="364">257 338 1102 0,'0'0'54'16,"0"0"97"-16,0 0 48 0,40-22-23 16,-40 22 32-16,0 0-36 15,34 40-20-15,-15 16-10 16,1 11-47-16,0 11-8 15,-1 8-10-15,1 6-35 0,0 1-11 16,6-4-13-16,0-7 22 16,2-4-27-16,-2-7-13 15,0-8-4-15,-6-15 0 0,0-11 7 16,-20-37-100-16,0 0-94 16,0 0-54-16,19 49-104 0,-19-49-98 15,14 41-92-15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25.8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1577 1374 1060 0,'0'0'201'0,"0"0"12"15,0 0 7-15,0 0-76 16,0 0-75-16,0 0-45 0,0 0 114 15,0 0-11-15,0 0-42 16,0 0-58-16,20 34 16 16,-7-5-24-16,-13-29-10 15,7 37-3-15,-7-37-19 0,6 30 19 16,-6-30-2-16,0 0-7 16,0 0 8-16,0 0 10 0,0 0-15 15,0 0 0-15,0 0-111 16,0 0-34-16,0 0-1 0,0 0 26 15,-13-41 48-15,13 4-3 16,0 4 20-16,0 33 10 0,0 0 3 16,0-37 22-16,0 37-14 15,0 0 4-15,0 0 36 0,0 0-41 16,0 0 48-16,0 0-37 16,0 0 36-16,0 0-27 15,0 0 30-15,0 0-1 0,40-7-2 16,-40 7 41-16,0 0-44 15,32 11 19-15,-32-11 9 16,33 14 22-16,-33-14-29 0,0 0 0 16,20 30-19-16,-20-30 34 15,13 30 2-15,-13-30-30 0,0 0 3 16,0 0 23-16,-6 37-13 16,-8-4-14-16,14-33 5 0,-39 33-21 15,0-7 16-15,6-4-16 16,0-3 12-16,0-8-17 15,33-11 10-15,-46 11 30 0,20-8-68 16,26-3 16-16,-40-18-22 16,40 18-3-16,-33-44 4 15,20-4-3-15,7-8-12 0,6 8 22 16,0 0 31-16,6 7-11 16,1 8 15-16,-7 33-4 0,6-33 8 15,-6 33-15-15,0 0 14 16,0 0 9-16,0 0 107 0,0 0-25 15,0 0-40-15,0 48 6 16,0-4-4-16,7 1-3 0,-7-5 21 16,0 1 7-16,-7 0-23 15,-12 3-26-15,-1 0-16 16,-13-7 15-16,0 0-38 16,-6-4-6-16,6-7 3 0,0-4-155 15,33-22-170-15,-46 15-206 16,20-7-52-16</inkml:trace>
  <inkml:trace contextRef="#ctx0" brushRef="#br0" timeOffset="772">999 806 720 0,'0'0'167'16,"0"0"49"-16,0 0 1 16,0 0-38-16,0 0-61 0,0 0-68 15,0 0-27-15,0 0-20 16,0 0 11-16,0 0 50 0,0 0 90 15,0 0-33-15,7 40-48 16,-1-3-38-16,-6 4 26 16,7-1-1-16,-7 5-8 0,0 3-13 15,6-4-3-15,-6 0-12 16,0 1-20-16,0-1 10 0,0-3-14 16,-6-4-10-16,-1 0 26 15,7-37-26-15,-6 37 5 0,6-37 8 16,0 0 6-16,-7 29-7 15,7-29 9-15,0 0-2 0,0 0-12 16,-33 0-9-16,0-11-71 16,0-7-4-16,7-8-27 0,-7-8-1 15,7-6 63-15,-7 3 4 16,7-7 20-16,6-5 1 16,-6-2-26-16,6-1 2 0,1 8 36 15,5 7 3-15,14 37 9 16,-19-37-12-16,19 37-15 0,0 0 18 15,0 0 56-15,0 0 33 16,0 0-31-16,26 40-20 0,-6 1 27 16,6 3-26-16,-6 1-7 15,6-5-5-15,-6-3-11 0,-7-7-8 16,-13-30 26-16,0 0-18 16,13 33 22-16,-13-33 8 15,0 0-44-15,-20 30 2 0,20-30 20 16,-46 22-33-16,0-15 44 15,7-3-37-15,-1 0 14 0,40-4-7 16,-39 3 24-16,39-3-24 16,-33 19 102-16,7 18 47 15,0 14 12-15,-7 12-9 0,6 11-14 16,-5 4-21-16,-1-1-32 16,6-3-20-16,-12 0-34 0,0-7-4 15,-7-8-20-15,6-11-79 16,-12-8-139-16,12-14-212 15,1-15-234-15,-1-14-14 0</inkml:trace>
  <inkml:trace contextRef="#ctx0" brushRef="#br0" timeOffset="1124">1216 0 1206 0,'20'44'279'0,"-34"8"-10"15,-18 7-65-15,-14 8-16 0,-14-1-93 16,1-3-45-16,-6-4-41 16,-1-3 8-16,7-12-5 0,6-7-12 15,14-8-13-15,39-29-23 16,0 0-63-16,-46 12-53 0,46-12 53 15,0 0 54-15,-20-67 35 16,20 4 4-16,0 11 80 0,0 8 95 16,0 44 14-16,0-37-32 15,0 37-45-15,0 0-33 0,0 0-37 16,-39 4-1-16,-7 18-24 16,-13 11-6-16,13 4-108 0,0 0-194 15,46-37-268-15,-66 48-196 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33.6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1906 790 1252 0,'0'0'226'16,"0"0"-6"-16,-40-48-43 16,20 15-51-16,7-4-29 0,13 37-34 15,0-52-39-15,0 8-3 16,13 7-15-16,-13 37 11 16,14-37-44-16,-14 37 13 15,0 0-23-15,0 0 18 16,0 0 16-16,39-15-41 0,-39 15-24 15,46 19-51-15,-7-5 14 16,1 5 7-16,-1-1 17 0,7-3-31 16,0-7 25-16,7-5 24 15,-7-6 28-15,-7-9 14 16,-39 12 24-16,46-25-12 0,-46 25-55 16,13-37 59-16,-13 37 49 15,0 0 60-15,-46-26 18 16,-13 22 66-16,0 15-7 15,-7 11 13-15,-6 8 9 0,0 11-51 16,0 3-31-16,-1 4-55 16,8 4-1-16,-1-4-18 0,13 3-8 15,1-3-13-15,12-7-19 16,1-8-22-16,39-33-99 16,0 0-134-16,-40 37-247 0,40-37-136 15</inkml:trace>
  <inkml:trace contextRef="#ctx0" brushRef="#br0" timeOffset="206">2024 177 2176 0,'0'0'316'0,"6"-37"-53"0,-6 37-85 15,0 0-88-15,0 0-51 16,0 0-63-16,0 0-149 16,0 0-221-16,0 0-348 0,0 0-68 15</inkml:trace>
  <inkml:trace contextRef="#ctx0" brushRef="#br0" timeOffset="437">1774 0 1992 0,'0'0'208'0,"0"0"93"16,0 0-57-1,0 0-84-15,-20 36-77 0,7 13-41 16,13 10-39-16,13 0-60 15,-6 0-104-15,0-4-83 0,-1 1-153 16,-6-8-226-16,-6 0-44 16</inkml:trace>
  <inkml:trace contextRef="#ctx0" brushRef="#br0" timeOffset="757">1590 428 1626 0,'0'0'249'15,"0"0"-41"-15,0 0-22 0,0 0 46 16,0 0-64-16,-46-4 7 16,46 4 0-16,-52 19-11 0,-8 3-24 15,-5 0-23-15,-8-7-30 16,-12 0-29-16,-14 0-7 0,-6-8 9 15,-13 4 2-15,-7-4-17 16,0-3-2-16,7 0-19 0,6-4-14 16,7-4-7-1,20 0 1-15,12-7-4 0,8 0-15 16,19-4-77-16,13 8-83 16,33 7-142-16,0 0-229 0,0 0-315 15,0 0-8-15</inkml:trace>
  <inkml:trace contextRef="#ctx0" brushRef="#br0" timeOffset="1009">565 1160 2276 0,'39'14'366'0,"-6"-14"5"0,0-11-78 16,0-7-99-16,-7-4-82 15,14-8-47-15,-14 4-25 16,7-3-21-16,-33 29-17 0,33-41-9 16,-33 41-12-16,19-30-1 15,-19 30-8-15,0 0-3 0,0 0 7 16,-32 0-36-16,-1 8-42 16,0 10-94-16,33-18-259 0,0 0-133 15,-46 30-131-15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40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2043 924 947 0,'0'0'24'0,"0"0"32"16,0 0 26-16,0 0-7 0,0 0-65 16,0 0 96-16,0 0 21 15,0 0 2-15,0 0-21 0,33 44-10 16,-7-3-32-16,-6-1-10 16,-7-3-10-16,-13-37 6 15,13 56 6-15,-13-16-6 16,-13-3-27-16,13-37 15 0,-59 48-43 15,-7-11 3-15,-6-7-4 16,0-4-4-16,6-8 2 0,0-11-3 16,7-3-61-16,7-11-10 15,12-8 18-15,40 15 43 0,-46-41-15 16,46 41 34-16,-19-48-13 16,5 8-13-16,14 40 13 0,14-41 8 15,-14 41-9-15,39-26 24 16,-39 26 1-16,46-7-20 0,-7 10-8 15,-39-3 96 1,40 34 11-16,-20 6 31 0,-14 1-1 16,-12 3-25-16,-8 1-21 15,-12-1-31-15,-13-3-29 0,-1-1 3 16,-6-6-6-16,-6-1-97 16,-1-7-80-16,1-8-156 0,6-3-147 15,0-11-75-15</inkml:trace>
  <inkml:trace contextRef="#ctx0" brushRef="#br0" timeOffset="217">1912 558 1197 0,'39'0'125'16,"14"-11"17"-16,-1-8-50 0,8 1-60 16,-1-4-8-16,0 3-47 15,0-3-189-15,-6 7-113 16,-14 8-125-16</inkml:trace>
  <inkml:trace contextRef="#ctx0" brushRef="#br0" timeOffset="899">1288 997 1130 0,'0'0'152'15,"0"0"32"-15,-40-29-60 0,40 29-47 16,0 0 1-16,-33-33-68 16,20 3-17-16,7 4-4 15,6 26-17-15,13-44-5 0,6 3 39 16,-19 41-39-16,40-40 36 16,-40 40-18-16,46-30 6 0,-46 30-2 15,46-11-7-15,-46 11 18 16,39 7 28-16,-39-7-32 0,0 0 4 15,27 48 34-15,-21-7-8 16,-12 0-41-16,-14-4 65 0,-13-4-41 16,-13 0-19-16,-7-7 24 15,1 4-5-15,-7-8-27 0,0-7 31 16,-1-4-13 0,-5 0-12-16,12-11 31 0,1-4-35 15,12-3-54-15,40 7 31 16,-46-15-16-16,46 15 16 0,0 0-45 15,-13-45 26-15,13 45 26 16,7-40 18-16,-7 40 14 0,0 0-15 16,39-41 4-16,-39 41 21 15,33-18-28-15,-33 18 18 0,0 0 39 16,0 0-39-16,39 3 12 16,-39-3 2-16,0 0 20 0,0 0-8 15,0 0 29 1,0 45-9-16,-13-12 3 0,13-33 8 15,-46 41-30-15,0-12 28 16,-6 1 20-16,-7-4-37 0,-7-1 33 16,0-6-4-16,0-1-34 15,1-6-14-15,12-1 4 0,1-8-7 16,6-3-4-16,6-7-8 16,1-4-26-16,39 11 43 0,-59-30-42 15,26-3-39-15,33 33-61 16,-46-48-77-16,19 4-118 0,8-1-101 15</inkml:trace>
  <inkml:trace contextRef="#ctx0" brushRef="#br0" timeOffset="1109">834 137 1112 0,'72'-15'86'15,"1"-4"-71"-15,-8-3 8 16,-5 0-14-16,-8 0-110 0,1 0-82 16,-14 7-153-16</inkml:trace>
  <inkml:trace contextRef="#ctx0" brushRef="#br0" timeOffset="1264">801 410 1373 0,'0'0'188'16,"0"0"-45"-16,0 0-18 15,0 0-77-15,0 0-112 0,0 0-163 16,0 0-219-16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51.0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0 635 0,'0'0'97'16,"0"0"-7"-16,0 0-10 16,0 0-13-16,0 0-17 0,0 0-20 15,0 0-9-15,0 0-14 16,0 0-2-16,0 0 8 0,0 0 1 16,0 0 3-16,0 0-23 15,0 0 19-15,0 0-3 16,0 0-65-16,0 0-112 15,0 0-182-15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31.1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5765 16 1396 0,'-20'-41'256'15,"20"41"-78"-15,0 0-86 16,0 0-47-16,0 0-22 15,0 0-10-15,0 0 18 16,0 0 75-16,0 55 11 0,0 23 11 16,7 11-6-16,-1 18-32 15,1 7-9-15,-1 8-11 0,8-4-13 16,-1-3-1-16,6-8-18 16,1-11-23-16,6-3-1 15,-6-16 1-15,0-14-22 0,-7-8 14 16,0-14 11-16,-6-8-21 15,-7-33 12-15,-7 37 2 0,7-37-19 16,-13 33 20-16,13-33-6 16,0 0-11-16,0 0 23 15,0 0-18-15,0 0 9 16,0 0 1-16,0 0-4 0,0 0-37 16,0 0-22-16,0 0-21 15,0 0 0-15,-33-40-29 0,0 10 25 16,7-3 8-16,6 3 17 15,20 30 27-15,-33-40 17 16,7 7-4-16,0 3 19 0,26 30-1 16,-26-37-27-16,26 37 39 15,0 0-9-15,-27-33 22 16,27 33 2-16,0 0 1 0,0 0-22 16,0 0-3-16,0 0-11 15,0 0-4-15,0 0 29 16,0 0-22-16,0 0 4 0,0 0 12 15,0 0 0-15,0 0 20 16,0 0-32-16,0 0-4 0,0 0 8 16,0 0-13-16,0 0 11 15,0 0-4-15,0 0-11 16,0 0 24-16,0 0-23 0,0 0 23 16,0 0 2-16,0 0 7 15,0 0 18-15,0 0-8 16,0 0-10-16,0 0-1 0,0 0-7 15,0 0-16-15,0 0 5 16,0 0-23-16,0 0 10 16,0 0-14-16,0 0 22 0,0 0 6 15,0 0-13-15,13 44 7 16,7-3-6-16,0-8 10 0,0 0-9 16,6 4 10-16,0-4-5 15,-26-33-5-15,33 37 9 16,-33-37-9-16,0 0 21 0,33 34-20 15,-33-34 23-15,0 0 24 16,0 0 41-16,0 0 42 16,0 0 3-16,26 0-69 0,7-15-37 15,-33 15-7-15,46-52-22 16,0 4 0-16,-7 0-5 16,7 4-2-16,-6 7-11 0,-7 0-49 15,6 7-75-15,-6 4-41 16,-33 26-27-16,0 0-138 0,39-22-296 15,-39 22-141-15</inkml:trace>
  <inkml:trace contextRef="#ctx0" brushRef="#br0" timeOffset="1427">5725 2222 530 0,'0'0'90'16,"0"0"-7"-16,0 0-20 16,0 0-22-16,0 0-10 15,0 0 23-15,0 0-18 0,0 0 21 16,0 0-20-16,0 0-21 15,0 0-11-15,0 0-5 0,0 0 22 16,0 0 4-16,0 0-3 16,0 0 6-16,0 0-11 15,0 0-18-15,0 0 9 0,0 0 28 16,0 0-4-16,0 0 19 16,0 0-22-16,0 0-41 15,0 0 7-15,0 0 14 16,0 0 23-16,0 0-10 0,0 0-44 15,0 0 23-15,0 0-11 16,0 0 4-16,0 0 5 0,0 0 7 16,0 0 7-16,0 0-11 15,0 0-26-15,0 0 8 16,0 0-37-16,0 0-11 0,0 0 11 16,0 0-7-16,0 0 27 15,0 0 13-15,0 0 19 0,0 0 0 16,0 0 24-16,0 0-32 15,0 0 14-15,0 0-4 16,0 0 2-16,0 0 8 16,0 0-19-16,0 0 7 0,0 0 12 15,0 0-222-15,0 0-139 16</inkml:trace>
  <inkml:trace contextRef="#ctx0" brushRef="#br0" timeOffset="3111">6981 2525 862 0,'0'0'99'0,"0"0"19"15,0 0-19-15,0 0-78 16,0 0-5-16,6-40 1 0,-6-5 1 16,0 1-48-1,0 0 3-15,7-5-13 0,-1 9 22 16,-6 40 13-16,20-52-13 0,-20 52 0 15,0 0 11-15,46-29 9 16,-46 29-19-16,53 11 38 16,-1 15-21-16,-12 3 11 0,-40-29-29 15,52 44 36-15,-12-7-28 16,-40-37 5-16,0 0 5 16,0 0 20-16,0 0-16 0,0 0 14 15,0 0 45-15,0 0 13 16,0 0 47-16,46 23-75 0,-46-23-2 15,0 0-7-15,0 0 9 16,0 0 10-16,0 0 19 16,0 0-2-16,0 0-36 15,0 0 16-15,-40 44-29 0,1-11 11 16,-7 0-19-16,0-7-1 16,0 0-6-16,-7-4-8 0,1-7 6 15,6-4 14-15,0-11-6 16,6 0 46-16,7-7 38 0,33 7-8 15,-33-26-13-15,33 26-32 16,-13-44-38-16,7-1 4 16,6 1-7-16,13-4 6 0,-7 3 0 15,14-3-10-15,-7 4-3 16,0 3-12-16,-13 41 22 16,20-33-15-16,-20 33-17 0,0 0-61 15,0 0-108-15,0-51-141 16,0 51-147-16,0 0-53 15</inkml:trace>
  <inkml:trace contextRef="#ctx0" brushRef="#br0" timeOffset="3303">7178 1650 1963 0,'0'0'275'0,"0"0"-81"15,0 0-82-15,0 0-68 0,0 0-41 16,0 0 3-16,46 0-1 16,-46 0-5-16,0 0-154 0,0 0-236 15,46 40-222-15,-46-40-79 16</inkml:trace>
  <inkml:trace contextRef="#ctx0" brushRef="#br0" timeOffset="3815">6461 2348 1130 0,'0'0'243'16,"-26"52"-75"-16,20-8-53 0,6-7-65 15,13-4-6-15,-13-33-36 16,19 37-1-16,-19-37 16 15,0 0-20-15,0 0 10 0,0 0 3 16,0 0-47-16,0 0-16 16,0 0 18-16,0 0 7 0,20-59 4 15,-7 11-5-15,-13 11 28 16,0 37 72-16,-6-37-7 16,6 37-29-16,0 0-14 15,0 0-1-15,0 0 24 0,0 0-6 16,-33 4-1-16,33-4-22 15,-40 26 12-15,8-1-22 0,-8-2-11 16,1-5 0-16,-7-3 0 16,0-8-82-16,-7 1 34 0,14-12 0 15,-1-3-69-15,40 7-31 16,0 0 52-16,-33-45 41 16,20 8 30-16,13 37 25 0,20-40 2 15,-20 40 17-15,39-23 38 16,-39 23-1-16,46 4 86 15,-46-4 33-15,27 33 34 0,-21 4-5 16,-12 4-45-16,-14 0-64 16,-6-1-45-16,-14 5-32 15,1-5-10-15,-14-3-142 0,1 0-244 16,-1-11-245-16,1-8-64 16</inkml:trace>
  <inkml:trace contextRef="#ctx0" brushRef="#br0" timeOffset="4303">5909 2100 1822 0,'0'0'155'0,"0"0"-51"0,0 0 133 15,0 0-42-15,7 45-63 16,-20-1-25-16,-13 8-32 0,-7 3-30 15,-7-7-26-15,-6 0-13 16,-6-7-12-16,-1-8 12 0,7-7-38 16,0-8-28-16,7-7 18 15,5-11-9-15,34 0 1 0,0 0-17 16,-40-48 24-16,14 8 36 16,13-1 7-16,13 41 0 15,-13-44 25-15,13 44-8 16,0 0-13-16,0 0-20 0,0 0-4 15,0 0 40-15,0 0 3 16,-13 59 18-16,6 11 26 0,-6 8 13 16,-7 7 20-16,1-4-5 15,-8-3-9-15,-12-8-15 0,-7-15-32 16,-7-7-9-16,-6-11-14 16,-7-11-14-16,7-15 5 15,-6-11 4-15,12-18-1 0,7-19-10 16,7-22 0-16,12-8 0 15,14-11 19-15,13-7 7 16,13-3-15-16,14 7 0 0,19-1-11 16,13 8-57-16,6 4-162 15,1 11-123-15,6 4-164 0,-6 7-191 16</inkml:trace>
  <inkml:trace contextRef="#ctx0" brushRef="#br0" timeOffset="4487">5271 1897 1981 0,'7'-55'214'0,"-7"55"25"0,46-37-32 16,6 15 22-16,7 10-55 16,7 9-84-16,-12 6-50 0,-15 9-40 15,-39-12-102-15,26 37-83 16,-26-37-237-16,-39 62-409 0</inkml:trace>
  <inkml:trace contextRef="#ctx0" brushRef="#br0" timeOffset="4926">4285 2030 1797 0,'0'0'161'0,"0"0"-11"0,0 0-68 16,0 0 112-16,0 0-28 16,0 0-57-16,20 67-34 15,-13-5-19-15,-7 1 12 16,0 0-11-16,-14-8-23 0,-5-3-6 15,-8-8-3-15,1-7-25 16,-7-11 12-16,-6-7-12 0,-1-8-19 16,-6-7-16-16,7-12-15 15,6-7-22-15,-6-10-13 0,6-12 12 16,7-4 32-16,-1-3 17 16,1 7 13-16,6 7 2 0,20 30 0 15,-13-29 3-15,13 29 10 16,0 0 92-16,-52 29-4 15,12 12-26-15,-6 14 17 0,-6 4-21 16,-1 0-31-16,0-3-17 16,1-8-14-16,-1 0-128 15,7-15-125-15,13-7-288 0,33-26-229 16</inkml:trace>
  <inkml:trace contextRef="#ctx0" brushRef="#br0" timeOffset="5143">3819 1716 2038 0,'46'-26'126'16,"-46"26"97"-16,52-26-72 16,-6 8-54-16,-6 2-66 0,6 9 2 15,0 3-28-15,-7 0 5 16,-39 4-42-16,0 0 19 0,0 0-42 15,0 0-33-15,0 68-169 16,-33-5-231-16,-26-4-145 0</inkml:trace>
  <inkml:trace contextRef="#ctx0" brushRef="#br0" timeOffset="5463">3405 1927 1377 0,'0'0'269'0,"0"0"-15"15,0 0-61-15,39-19-31 0,-39 19 26 16,0 0-33-16,0 0-61 16,-59 52-52-16,-7-4-16 0,-13 4-32 15,-13-1 23-15,0 5-17 16,-6-1 7-16,6 4-12 0,0-3 20 15,13 3-15-15,20 4 31 16,6 3 13-16,14 1-20 16,19 7 6-16,20-4-20 0,0 0 16 15,20-7-21-15,6-4 5 16,7-7-13-16,13-8 3 0,0-7-142 16,0-11-148-16,-7-8-237 15,1-7-250-15</inkml:trace>
  <inkml:trace contextRef="#ctx0" brushRef="#br0" timeOffset="5671">2590 1771 2938 0,'-20'-40'222'0,"20"40"-64"0,0 0-78 16,0 0-46-16,0 0-116 16,0 0-220-16,0 0-158 15,0 0-211-15,0 0-187 0</inkml:trace>
  <inkml:trace contextRef="#ctx0" brushRef="#br0" timeOffset="5983">1920 1749 2322 0,'0'0'256'0,"-7"-37"-5"0,7 37-78 15,0 0-71-15,-7-29-55 16,7 29-27-16,0 0-20 0,0 0 4 15,14 44 7-15,-1 12-6 16,0 6-5-16,7 12-3 0,-7 0 11 16,-7 0 8-16,-6 0-1 15,0-4 5-15,-13-7-7 16,-7-4-18-16,-6-15-32 0,-13-7-72 16,-1-11-74-16,-7-7-119 15,-5-16-132-15,12-10-162 0,1-12 40 16,6-14 37-16</inkml:trace>
  <inkml:trace contextRef="#ctx0" brushRef="#br0" timeOffset="6190">1603 1701 1587 0,'0'0'336'15,"0"0"-113"-15,0 0-101 0,0 0-71 16,0 0-25-16,0 0-1 15,0 0 51-15,0 0-17 0,20 70-11 16,0 1-13-16,-1-1-2 16,8 4-20-16,-1 0 9 0,0-12-25 15,-6 1-1-15,-7-11-147 16,-6 0-269-16,-7-8-316 0</inkml:trace>
  <inkml:trace contextRef="#ctx0" brushRef="#br0" timeOffset="6871">1327 2230 1614 0,'0'0'313'0,"0"0"-41"15,0 0-114-15,7 29-69 16,6 4-34-16,7 4-29 0,-7-3-20 15,0-5 1-15,-13-29-7 16,0 0-40-16,20 33-57 16,-20-33-27-16,0 0-56 15,0 0-98-15,0 0 48 0,13-37 29 16,-13-7 103-16,0-15 39 16,-7 7 88-16,1 8 132 0,-8 11 75 15,14 33-44-15,0 0-82 16,0 0-13-16,0 0 70 0,-32 7-44 15,-1 15-62-15,0 15-24 16,0 4-19-16,0 3-9 0,0-3-9 16,-6-4 5-16,0-8-5 15,6-3-47-15,0-11-17 16,0-4-10-16,33-11-32 0,-39-11-20 16,12-4-1-16,27 15 14 15,-33-59 32-15,14 11 54 0,6 4 55 16,13 44 31-16,-14-37-22 15,14 37-19-15,0 0-23 0,0 0 26 16,0 0 86-16,0 0-28 16,0 0-37-16,0 33-19 0,0-3-4 15,0-30 19-15,-6 37 60 16,6-37 6-16,-13 33-11 0,13-33-29 16,-40 29 9-16,-6-10-1 15,-6-4 21-15,-1-1 21 16,-6-3 5-16,-7 4-4 0,1-7-9 15,5-1-10-15,1 0-30 16,13-7-10-16,0 0 5 0,13-3-13 16,7-5-18-16,0-3-15 15,26 11-5-15,-33-26-7 0,13-7 0 16,-6-4-48-16,6-3-14 16,1-9-39-16,5 5-53 0,-5-4-46 15,12 7-48-15,-6 5-54 16,13 36-116-16,-7-45-130 0,1 16-23 15</inkml:trace>
  <inkml:trace contextRef="#ctx0" brushRef="#br0" timeOffset="7147">756 3201 2112 0,'-53'-3'226'16,"14"-12"-71"-16,-1-11-63 15,14-4-96-15,13-7-54 0,26 0 10 16,13 4 26-16,7 7 3 16,13 8 2-16,0 14 6 15,7 15 8-15,-14 8 6 0,-6 7 15 16,-13 11-8-16,-7 3 2 15,-13 1-12-15,-13 3-83 0,-1-3-152 16,-5-8-298-16,-1-7-190 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49.0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2662 354 1108 0,'0'0'47'0,"0"0"57"16,0 0 53-16,0 0-39 15,0 0-69-15,0 0-11 0,0 0-17 16,0 0-15-16,0 0-6 15,0 0 14-15,0 0 7 0,33-26 53 16,-33 26 22-16,0 0 6 16,0 0-27-16,0 0 17 0,0 0-18 15,0 0-55-15,0 0 22 16,0 0-85-16,0 0-115 0,0 0-144 16,0 0-94-16,0 0-139 15</inkml:trace>
  <inkml:trace contextRef="#ctx0" brushRef="#br0" timeOffset="811">6749 439 393 0,'0'0'86'0,"0"0"22"0,0 0-40 15,0 0 21-15,-13 37-11 16,13-37-45-16,0 0-1 0,0 0-35 16,0 0 28-16,0 0-17 15,0 0 26-15,0 0-16 16,0 0-15-16,0 0 25 0,0 0-43 15,0 0 32-15,0 0-11 16,0 0 8-16,39-22-21 16,-39 22 47-16,0 0 12 0,0 0 11 15,0 0-40-15,0 0-28 16,0 0 24-16,0 0-19 0,0 0-15 16,0 0 15-16,-39 19 12 15,39-19-18-15,0 0 9 16,0 0-24-16,0 0 52 0,0 0-39 15,0 0 14-15,0 36-46 16,0-36 6-16,0 0-110 0,53 15-189 16</inkml:trace>
  <inkml:trace contextRef="#ctx0" brushRef="#br0" timeOffset="1058">7078 229 987 0,'0'0'24'0,"0"0"-15"0,0 0 4 15,0 0-4-15,0 0-12 16,0 0-8-16,0 0-126 0,0 0-130 16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8:51:52.3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3560 0 813 0,'0'0'156'16,"0"0"76"-16,0 0 15 0,39 37-30 15,1 4-6-15,-14 11-34 16,0 7-17-16,7 11-34 0,-7 11-15 15,-6 8 11-15,0 7 18 16,-14 7-38-16,-6 8-35 0,-6 4-13 16,-14-1-31-1,-13-3 4-15,-6-11-11 0,-7-8-8 16,6-14-14-16,1-15 1 0,13-15-61 16,-1-11-165-16,27-37-183 15,0 0-181-15,-32 26-188 16</inkml:trace>
  <inkml:trace contextRef="#ctx0" brushRef="#br0" timeOffset="487">3330 407 1262 0,'0'0'22'0,"0"0"0"16,0 0 230-16,0 0-89 16,0 0-21-16,0 0-47 0,26 37-23 15,-26-37-19-15,0 51-36 16,-20-10-9-16,20-41 18 0,-26 41-43 15,26-41 27-15,-46 33 4 16,46-33-33-16,-39 15 22 16,39-15 12-16,0 0-72 0,0 0-60 15,0 0 58-15,-27-52 24 16,14 8 3-16,13 44 34 0,7-48 7 16,-7 48-9-16,0 0 4 15,0 0-15-15,6-41 29 0,-6 41-18 16,0 0 58-16,0 0-18 15,0 0-40-15,-19 44 29 16,-1-3 11-16,20 3-23 0,0 1 19 16,0 3-4-16,7 0-21 15,6 0-3-15,-7-4 11 0,7 0-37 16,-6-3 14-16,0 0 12 16,-7-41-205-16,6 48-223 15,-12-11-183-15</inkml:trace>
  <inkml:trace contextRef="#ctx0" brushRef="#br0" timeOffset="1236">2916 599 1004 0,'0'0'53'16,"0"0"-9"-16,0 0-37 0,0 0 157 16,0 0 6-16,0 0-34 15,0 0-40-15,0 0-25 0,13 44-26 16,-13-44 5-16,0 48-32 15,0-15-22-15,0-33 35 0,-13 30-22 16,13-30-9-16,0 0 10 16,0 0 19-16,0 0-34 15,0 0 12-15,0 0 11 0,0 0-69 16,0 0-43-16,0 0 42 16,-20-44 35-16,20 44 17 0,-13-41-6 15,13 41 28-15,0 0-27 16,0 0-4-16,0 0 31 0,0 0 86 15,0 0-62-15,-33 22-39 16,33-22-12-16,-39 45 22 0,12-8-22 16,1-4 9-16,26-33 6 15,-33 29-88-15,33-29 7 16,0 0-16-16,0 0 2 16,0 0-2-16,0 0-88 0,0 0 55 15,0 0 52-15,-26-37 47 16,19 8-6-16,7 29 32 0,-6-41 38 15,6 41-6-15,0 0-17 16,0 0 15-16,0 0-19 0,0 0 101 16,0 0-22-16,0 0-39 15,0 0 12-15,-33 26-39 0,33-26-11 16,-39 41-18-16,12-15 25 16,27-26-3-16,-39 25-29 15,39-25 23-15,-33 11 8 0,33-11-30 16,0 0 1-16,-33-18 28 15,7-12-23-15,13-6-15 0,0-16 30 16,13-11-38-16,0 0 5 16,0-3 29-16,0 7 13 15,6 14-30-15,-6 45 29 0,0-40-23 16,0 40-8-16,0 0-108 16,0 0-154-16,0 0-9 0,0 0-143 15</inkml:trace>
  <inkml:trace contextRef="#ctx0" brushRef="#br0" timeOffset="1839">2114 632 808 0,'0'0'239'0,"0"0"47"16,-33-4-76-16,33 4-79 15,0 0-49-15,-46 8-32 0,13-1-35 16,1 8 2-16,32-15-7 16,-40 26-10-16,40-26 0 0,-26 40 26 15,19-3 6-15,7-37-25 16,7 41 8-16,6-8-11 0,-13-33-22 16,33 34 23-1,0-16-42-15,-33-18-47 0,33 15 18 16,-33-15 49-16,0 0-15 15,0 0 15-15,0 0-45 0,0 0-19 16,0 0 12-16,0 0 45 16,-20-30 24-16,-13 4-11 0,-6 4 11 15,-1 4-27-15,-6-4 15 16,0-1-33-16,0-2-7 0,7-1 45 16,-1 0 16-16,40 26-24 15,-39-30 47-15,39 30 2 0,0 0-32 16,0 0 12-16,0 0-8 15,-33-33-29-15,33 33 48 16,0 0-31-16,0 0-1 0,0 0 124 16,0 0 30-16,0 37-20 15,-13 0 2-15,0-4 8 16,-14 0-40-16,-12 4 5 0,-7 0-4 16,-7-7-25-16,-6-4-14 15,-13-4-20-15,6-4-21 0,-6-7 3 16,0-7-16-16,-1-11 1 15,1-8-6-15,6-11 3 0,1 0-6 16,6-3 3-16,6-5-13 16,0 9 19-16,14-1-6 15,6 0-118-15,33 26-103 0,-39-37-138 16,39 37-78-16,-27-41-74 16</inkml:trace>
  <inkml:trace contextRef="#ctx0" brushRef="#br0" timeOffset="2020">760 418 1254 0,'0'0'89'16,"46"-19"96"-16,-46 19-38 16,66-29-53-16,-7 7-31 15,0 3-41-15,-6 1-8 0,0-1-30 16,-1 12-260-16,-12-1-110 15,-40 8-187-15</inkml:trace>
  <inkml:trace contextRef="#ctx0" brushRef="#br0" timeOffset="2375">143 126 929 0,'0'0'193'0,"0"0"41"16,0 0 16-16,0 0-30 15,0 0-68-15,0 0 35 0,0 0 56 16,-40 44-102-16,7 8-48 16,7 18 24-16,6 4-24 15,1 11-42-15,12 11-16 0,14 8-22 16,6 3-9-16,13 4 8 16,14-8-18-16,-1-3-55 0,7-15-227 15,-7-8-248-15,7-10-98 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5:45.0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6473 720 1030 0,'0'0'179'0,"0"0"67"16,0-41-14-16,0 41-49 16,0 0-3-16,0 0-10 15,0 0-18-15,0 0-16 0,0 0-35 16,0 0-52-16,0 0-9 16,-40-18-24-16,-6 18-6 0,-6 15-10 15,-14 3 7-15,0 8-4 16,7 4-9-16,7-1 8 0,12 1-2 15,21 3-36-15,5 0-14 16,14-33-8-16,33 45-31 0,7-9 15 16,19-13-2-16,7-9 14 15,-1-2 6-15,8-5 21 16,-8-7 5-16,-12 0 30 0,-1-4-7 16,-19 4 19-16,-33 0-20 15,0 0 63-15,0 0 17 0,0 0-6 16,0 0 20-16,0 0-43 15,0 0-2-15,0 0-18 0,0 0 16 16,-46 11-7-16,0 0-5 16,0-3-3-16,0-5-24 0,-13 5 15 15,7-4-12-15,-8-1 11 16,1-3-14-16,0 0 8 16,0 0-16-16,13 0 18 15,-7 0-10-15,7 4 10 0,7-4-21 16,39 0 22-16,-46-4-16 15,46 4 27-15,-39 0-20 0,39 0 34 16,-33 0-3-16,33 0 7 16,0 0-10-16,-26-7 14 0,26 7-11 15,0 0-9-15,-40-26 7 16,40 26-27-16,-33-44 8 0,14-4-12 16,-1 0 4-16,7-15-22 15,0-11 26-15,6-7-17 0,-6-8 9 16,0 0-13-16,6 4 21 15,-6 8-11-15,6 10 6 16,-6 12 2-16,0 7 16 0,0 11-13 16,0 7-3-16,13 30 3 15,-13-29-8-15,13 29 0 0,0 0-12 16,-27-30 1-16,27 30-35 16,0 0-46-16,0 0-34 0,0 0-61 15,0 0-123-15,0 0-197 16,-32-29-129-16</inkml:trace>
  <inkml:trace contextRef="#ctx0" brushRef="#br0" timeOffset="1140">4994 731 727 0,'0'0'74'0,"0"0"-31"15,0 0-24-15,0 0 21 0,0 0 66 16,0 0-19-16,27 48-29 16,-27-48 1-16,52 41 1 0,-52-41-28 15,46 33-39-15,-46-33 33 16,0 0 21-16,0 0-61 16,0 0 14-16,0 0 40 0,0 0 1 15,0 0-41-15,0 0-4 16,0 0-6-16,-52 30-17 0,52-30-61 15,-46-4 30-15,46 4 3 16,0 0-9-16,-33-44 39 0,33 44 21 16,0 0 6-16,-13-48-12 15,13 48-2-15,0 0 16 0,0 0-12 16,0 0 17-16,0 0 26 16,0 0 38-16,0 0-40 15,0 0 56-15,33 48-26 16,-33-48-9-16,-7 44 11 0,7-44-50 15,0 0-4-15,-66 41-11 16,14-19 23-16,6-11-37 0,46-11-4 16,-66-4 34-16,20-7 5 15,46 11-4-15,-46-33 3 0,46 33-33 16,-46-74-9-16,20 4 2 16,6-4 17-16,13 7-7 0,1 4 10 15,6 15 36-15,0 12-5 16,0 36-13-16,0 0-45 0,0 0 110 15,0 0 30-15,0 0-30 16,0 51-25-16,0 5-6 16,6 14-3-16,1 0-14 0,0 0-7 15,6 4-5-15,6 0 21 16,8 0-16-16,-1-4 86 0,0 4-55 16,-6-7-21-16,0-5-20 15,-20-62 8-15,19 59-8 0,-19-59 17 16,-19 63-19-16,19-63 2 15,-66 45-12-15,-6-16-3 0,-1-21-3 16,1-12-3-16,-7-11 3 16,7-11-5-16,6 4 5 0,1-15 0 15,5-4-11-15,21-7 34 16,0 0 10-16,12 4-10 16,8 0-2-16,12 7-16 0,0 0-18 15,7 37-5-15,27-52-88 16,-1 8-106-16,0 3-172 0,-26 41-80 15,46-41-97-15</inkml:trace>
  <inkml:trace contextRef="#ctx0" brushRef="#br0" timeOffset="1868">3601 812 1030 0,'0'0'63'15,"0"0"109"-15,0 0 6 0,0 0-50 16,0 0-46-16,0 0-23 16,0 0 4-16,0 0-23 0,7 41-20 15,-7-41-5-15,0 0-15 16,0 0 15-16,-53 37-13 15,14-19 7-15,-1-10-5 0,40-8-42 16,-46-11-30-16,46 11 24 16,-46-26-7-16,46 26 48 0,-26-41 7 15,26 41-10-15,0 0 0 16,0 0-39-16,0 0 39 0,0 0 13 16,0 0-11-16,0 0 20 15,0 0 3-15,0 0 28 0,0 0-4 16,0 41-18-16,0-41 2 15,-20 37-15-15,20-37-12 0,0 0-6 16,-46 29-40-16,46-29 0 16,-46 11-10-16,46-11 31 0,-52-3-72 15,52 3-34-15,-40-30 26 16,40 30 58-16,-32-44 40 16,32 44 7-16,0 0-7 15,-20-33 0-15,20 33-7 0,0 0 37 16,0 0 52-16,0 0 9 15,0 0 43-15,0 0-35 0,6 37-5 16,-6-37-18-16,-13 48-13 16,13-48-25-16,0 0-40 0,-65 48 30 15,5-22-58-15,8-12 11 16,-7-3 2-16,13-11-28 0,-7-7 1 16,7-8-58-16,46 15-11 15,-46-40 63-15,46 40 47 0,-26-48-48 16,26 48 48-16,0 0 3 15,0 0 30-15,0 0-3 16,59-37-11-16,-20 29 108 0,-39 8-12 16,46 22 27-16,-46-22-18 15,27 45 24-15,-27-45 3 0,-13 59-31 16,-20-11-34-16,-20-4-33 16,-26-3-22-16,0-4-88 0,-13-8-129 15,7-3-173-15,0-11-175 16</inkml:trace>
  <inkml:trace contextRef="#ctx0" brushRef="#br0" timeOffset="2143">2195 628 1330 0,'0'0'85'16,"0"0"64"-16,0 0 156 0,0 0-34 16,0 0-100-16,39 51-72 15,-6-6-44-15,-6-1 1 0,-8-7 4 16,-6 4-3-16,-13-4-20 16,0 0-5-16,-19-1-21 15,-8 1-11-15,-25 0-67 0,-7 0-99 16,-20-7-99-16,7-4-143 15,-14-4-111-15,1-7-35 0</inkml:trace>
  <inkml:trace contextRef="#ctx0" brushRef="#br0" timeOffset="2908">1492 787 862 0,'0'0'124'15,"26"44"12"-15,-26-44-60 16,33 37 9-16,-33-37-46 0,0 0-26 16,39 40 3-16,-39-40 18 15,33 26-24-15,-33-26 0 0,40 15 3 16,-40-15 14-16,39-4-47 16,-6-10-10-16,-33 14 17 0,46-41 19 15,-13 0-25-15,-13 4 28 16,-20 37 118-16,13-37 68 0,-13 37-14 15,0 0-100-15,0 0-53 16,-53-14 1-16,-19 17 4 0,-14 12-16 16,-12 7-11-16,-1 0-6 15,-6-3 13-15,7-1-5 16,6-6-8-16,13-12 0 0,13-4-24 16,13 0 2-16,7-7-102 15,46 11 11-15,-39-33 29 0,13-4 26 16,13 4 21-16,13 33 14 15,0-41 16-15,0 41 23 0,0 0-10 16,0 0-1-16,0 0 33 16,0 0 58-16,0 0-6 0,26 44-2 15,-6 1-24-15,-14-1-28 16,-6-3-15-16,0 3 0 0,-13-3-5 16,13-41-11-1,-26 48 9-15,26-48-21 0,0 0 0 16,-46 40-25-16,46-40-34 15,-53 15-50-15,53-15-68 0,0 0-38 16,-52-59 34-16,25-11 68 16,8 3 104-16,12 8 117 0,0 11 16 15,7 48-50-15,-13-37 14 16,13 37 31-16,0 0 92 0,0 0-15 16,-39 48-39-16,-7 8-33 15,0 3-25-15,-7 3-24 0,-12 1-40 16,-1 0-6-16,0-7-18 15,0 3-14-15,1-15-197 16,12-7-258-16,7-15-182 0</inkml:trace>
  <inkml:trace contextRef="#ctx0" brushRef="#br0" timeOffset="3061">776 199 2219 0,'32'0'28'16,"-32"0"6"-16,0 0-34 0,0 0 17 16,0 0-17-16,0 0-278 15,14 30-344-15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5:54.6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3950 474 0,'0'0'111'0,"0"0"22"16,0 0 9-16,27 8 2 15,12-5-14-15,7-3-20 0,13 0 0 16,13-3 1-16,7-1 25 16,26 0-5-16,14-3 7 0,12-8-3 15,14 8-32-15,6-8-32 16,0 4-21-16,7 0-28 0,-1 0-11 16,1 0 7-16,0 3-14 15,6 5 0-15,0-9 3 0,1 9-28 16,-1-1 30-16,13 0 6 15,1 4-15-15,-7-3 0 16,-14-1 6-16,-12 8-12 16,-14-8 12-16,-6 0 7 0,0 4-38 15,-20-3 25-15,-6 3 9 16,-7 0-9-16,-7-8 9 0,-6 1 3 16,0 7-29-16,-20-4 20 15,-6-3 9-15,-7-1-9 0,-7 5 1 16,-39 3 2-16,0 0 0 15,0 0 3-15,0 0 11 0,0 0-26 16,33-37 6-16,-33 37 9 16,0 0 1-16,0 0-23 15,0-52 24-15,0 52-2 16,-13-47-9-16,6 3 0 0,-6 3 13 16,-7 0-19-16,14-7 1 15,-7-11 5-15,-1-4 9 0,1-14-9 16,7-16-9-16,-7-5 19 15,6-6 2-15,7 1-12 0,0 3-16 16,0 0 4-16,-7 12 23 16,1 4-2-16,-7-1-18 0,-7 11 25 15,7-4-16-15,-7 8 0 16,0 4 2-16,1-1 5 0,6 4-7 16,-7 5-11-16,7 6 5 15,6 4 9-15,-6 4 5 0,13 44-11 16,-13-63 3-16,6 19-4 15,7 44 4-15,-6-44-3 16,6 44 3-16,-7-49-5 0,7 49 5 16,0-44 0-16,0 44 4 15,0 0-4-15,-6-48-5 0,6 48-2 16,0 0 0-16,0 0 2 16,0-48 8-16,0 48-7 0,0 0-5 15,0-43 17-15,0 43-4 16,0 0-7-16,0 0-10 0,0 0 4 15,0 0 9-15,0 0-4 16,0 0 21-16,0 0-17 0,46 25 0 16,6 0 19-1,7 5-14-15,14-4 0 0,5-8 1 16,14 1-6-16,14-4-3 16,12-1 9-16,20-3-13 0,13 1-2 15,20-9 18-15,0 5-26 16,6-5 36-16,-6-3-15 0,0 4-14 15,-7-4 24-15,-13 4-14 16,-6-4-9-16,-14 0 4 0,-6 0 5 16,-7 0 0-16,-6 0-10 15,-7 0 16-15,0-4 2 0,-6 4-8 16,-7-4-11-16,0 1 18 16,-7-5-18-16,1 5 6 15,-14-1 9-15,-13-4 16 0,0 5-16 16,-6-5-20-16,-7 1 3 15,-46 7 22-15,59-7-1 0,-13-1-1 16,-46 8-12-16,59-3 1 16,-13-1 1-16,-46 4 7 0,53-4-10 15,-53 4 6-15,46-4 6 16,-46 4-3-16,0 0-8 0,0 0 18 16,0 0-8-16,0 0 2 15,0 0-7-15,0 0 2 0,0 0 0 16,0 0-19-16,0 0-9 15,0 0-41-15,0 0 22 16,0 0-29-16,0 0 18 0,-40-48 8 16,40 48 13-16,-46-44 21 15,46 44-52-15,-52-54-7 0,52 54 53 16,-53-48-1-16,53 48 7 16,-52-37 19-16,52 37-26 0,-46-22 2 15,46 22 7-15,0 0 1 16,0 0 34-16,0 0-31 0,0 0 33 15,-27 62-17-15,21-14-1 16,6-48-1-16,33 58 31 16,6-13-6-16,14-8-9 15,-1-8-2-15,7-10-5 0,1-4-2 16,-1-8-23-16,-7 0 10 16,7-7 3-16,-6-3 6 0,-7-5-20 15,-46 8 11-15,46-22 0 16,-46 22-3-16,0 0 16 0,0 0-1 15,0 0-12-15,0 0-6 16,0 0-16-16,0 0 22 0,-66-15 6 16,7 23 4-16,0 10 10 15,0 8 11-15,0 4 56 16,0 3-29-16,6 0-9 0,7 4 1 16,0-7-2-16,0 3-16 15,46-33-12-15,-39 41 0 0,39-41-24 16,0 0 14-16,0 0 3 15,-40 36-20-15,40-36-125 0,0 0-217 16,0 0-300-16</inkml:trace>
  <inkml:trace contextRef="#ctx0" brushRef="#br0" timeOffset="2321">6644 816 462 0,'0'0'37'16,"20"33"-19"-16,-20-33-4 16,0 0-4-16,0 0-8 15,0 0 26-15,0 0-11 0,0 0-1 16,0 0-23-16,0 0-3 16,0 0 10-16,-40 21 38 15,1-13 14-15,-1-1 17 0,1 1 16 16,39-8-17-16,-46 11 57 15,46-11 7-15,0 0-12 16,-53 33-14-16,53-33-20 0,0 0 73 16,-39 41-20-16,39-41-50 15,-33 40-49-15,33-40-12 16,0 0 4-16,-39 37-81 16,-1-15-227-16,-6-7-174 0,0-4-79 15</inkml:trace>
  <inkml:trace contextRef="#ctx0" brushRef="#br0" timeOffset="2785">7084 215 1230 0,'0'0'240'0,"26"-11"-30"15,-26 11-71-15,0 0-15 0,0 0-27 16,-26 48 12-16,-13-5-35 16,-1 5-46-16,-12-4-8 15,-1-3 3-15,-6 0-15 16,0-8-15-16,0-4 15 0,6-10 0 15,1-1-13-15,12-7 12 16,40-11 5-16,-39-7-50 0,39 7-60 16,0 0 45-16,-7-44-1 15,14 11 13-15,-7 33 46 16,0 0-5-16,26-37-29 0,-26 37 22 16,0 0 7-16,0 0-15 15,0 0 37-15,0 0 18 0,0 0-18 16,0 0 22-16,0 0-23 15,0 0-30-15,0 0 41 0,0 0 0 16,0 0-15-16,0 0 8 16,-26 40-33-16,26-40-69 15,-40 52-259-15,7-15-232 16</inkml:trace>
  <inkml:trace contextRef="#ctx0" brushRef="#br0" timeOffset="3074">6118 672 1127 0,'0'0'207'0,"0"0"-22"16,40 26 30-16,-40-26-18 0,39 37-25 16,-39-37 13-16,20 48-68 15,-14-4-58-15,-6-44-26 0,-19 47-7 16,-8-10-20-16,27-37-81 16,-52 44-173-16,6-14-274 15,13-15-95-15</inkml:trace>
  <inkml:trace contextRef="#ctx0" brushRef="#br0" timeOffset="3561">6072 435 878 0,'-20'41'188'16,"20"-41"23"-16,-13 48-84 0,13-48-13 16,-13 48-56-16,13-48 48 15,0 0-27-15,0 0-55 0,-33 37-51 16,33-37 10-16,-39 15-32 16,39-15-14-16,-46-4 24 15,46 4 8-15,-40-15-6 0,40 15 44 16,0 0-18-16,0 0 18 15,0 0 9-15,0 0-32 0,0 0 9 16,0 0 18-16,0 0-11 16,-19 45 53-16,19-8 69 0,-7 0 10 15,7-37 5-15,0 55 17 16,-6-11-6-16,6-44-33 0,-33 44-42 16,33-44-26-1,-59 37-21-15,-1-12-13 0,8-10-6 16,-7-11 35-16,13-4-16 15,0-7-7-15,0-8 14 0,13-11-14 16,7-7-1-16,12-7-16 16,8-4-20-16,19-4-11 0,0 3-5 15,13 1-23-15,7 7-62 16,-33 37-117-16,40-44-178 0,-7 7-184 16</inkml:trace>
  <inkml:trace contextRef="#ctx0" brushRef="#br0" timeOffset="3992">5744 178 1040 0,'0'0'303'0,"0"0"-16"15,0-33-53-15,0 33-89 0,0 0-52 16,0 0-38-16,0 0-7 15,0 0-12-15,0 0-23 16,0 0 20-16,0 0 3 0,0 0-15 16,0 0 15-16,0 0-11 15,0 0 21-15,0 0-6 16,0 0 0-16,0 0-2 0,0 0 19 16,0 0 2-16,0 0-4 15,0 0-21-15,0 0-25 0,0 0-12 16,0 0 21-16,0 0-29 15,0 0 19-15,0 0-22 0,0 0 14 16,0 0-18-16,0 0-23 16,26-30 12-16,-26 30-5 0,39-37 26 15,-39 37-4-15,53-33-8 16,-14 7 24-16,1 11-29 16,-40 15 29-16,46-4-19 15,-46 4 6-15,0 0 14 0,0 0-14 16,26 45 9-16,-19-1-136 15,-21-3-194-15,-12-1-164 0,-7-3-105 16</inkml:trace>
  <inkml:trace contextRef="#ctx0" brushRef="#br0" timeOffset="4376">5146 328 1050 0,'0'0'72'0,"0"0"-5"0,-7 37 5 16,7-37 23-16,0 0-40 15,0 0-39-15,0 0 11 0,0 0-13 16,0 0-4-16,0 0 13 15,0 0-16-15,0 0 71 0,0 0 2 16,0 0-36-16,0 0 7 16,0 0-51-16,-39 33 0 15,39-33 55-15,-46 30-25 16,6-8 36-16,40-22 5 0,-46 30-17 16,46-30 38-16,-39 33-34 15,39-33-31-15,-27 37-5 0,27-37-11 16,0 0 5-16,-19 41-22 15,19-41-138-15,0 0-130 0,0 0-180 16,0 0-93-16</inkml:trace>
  <inkml:trace contextRef="#ctx0" brushRef="#br0" timeOffset="4538">5178 838 1988 0,'0'0'279'15,"0"0"-71"-15,0 0-78 16,0 0-71-16,0 0-33 16,0 0-3-16,0 0-104 0,0 0-127 15,0 0-290-15,0 0-164 16</inkml:trace>
  <inkml:trace contextRef="#ctx0" brushRef="#br0" timeOffset="5069">4377 587 1706 0,'-13'-37'118'15,"13"37"-6"-15,13-48-52 0,0 11-4 16,-13 37 1-16,33-44-85 15,-33 44 23-15,39-26 5 16,-6 15-16-16,-33 11 27 0,46 14-7 16,-46-14-20-16,33 30 40 15,-33-30-24-15,20 44 8 0,-14-3 9 16,-6-41-17-16,-20 44 37 16,20-44-25-16,-52 41-12 0,6-15 3 15,6-8-30-15,40-18-9 16,-65 0 12-16,19-7-18 0,6-4 20 15,40 11-12-15,0 0 8 16,-39-30 55-16,39 30 8 0,0 0 5 16,0 0-17-16,0 0-32 15,-40-18 107-15,40 18 39 16,-52 15 23-16,6 7-13 16,-7 4-27-16,-12-1 13 0,-14 5-36 15,-7-8-35-15,-12-3 13 16,-7-5-22-16,-7-2-3 0,0-9-18 15,0-3-24-15,7-3 9 16,20-1-16-16,13-7-10 0,12-4 16 16,14-4-6-16,7-3-25 15,39 22-43-15,-26-37-83 0,26 37-61 16,-20-37-84-16,20 37-179 16,0 0-112-16,13-40-97 0</inkml:trace>
  <inkml:trace contextRef="#ctx0" brushRef="#br0" timeOffset="5360">3779 893 1812 0,'0'0'280'0,"0"0"-64"0,0 0-97 15,0 0-41-15,46 14-51 16,-46-14-1-16,52 4-19 16,-6-4 7-16,0 0-21 0,0 4 3 15,-46-4 24-15,53 3-26 16,-53-3 21-16,39 8-19 0,-39-8 23 16,0 0-26-16,0 0 17 15,0 0-48-15,0 0-69 0,-26 52-128 16,26-52-231-16,-59 36-87 15,13-13 17-15</inkml:trace>
  <inkml:trace contextRef="#ctx0" brushRef="#br0" timeOffset="5624">3286 1184 1161 0,'-53'8'326'0,"53"-8"-13"0,0 0-78 16,0 0-127-16,0 0-43 16,0 0-43-16,0-41-4 0,13 4-9 15,-13 37-9-15,60-40 5 16,-8 10-12-16,-6 12 18 0,-6 6 4 16,-40 12 29-16,46 4 2 15,-46-4 14-15,0 0-33 16,32 37 0-16,-32-37-3 15,14 48-33-15,-14-48-85 0,-20 52-260 16,20-52-294-16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6:18.8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1190 0 1167 0,'0'0'294'0,"0"0"27"16,0 0-97-16,0 0-106 16,0 0-2-16,0 0-24 0,0 0-34 15,-79 59-12-15,-7 8-15 16,-6-8-22-16,0 7-6 0,-6-7-18 15,6-3 15-15,0-12 6 16,13-7-19-16,13-7 2 0,7-8 7 16,13-15-39-16,46-7-57 15,-46-4-7-15,46 4 2 0,-26-51-12 16,26-8 31-16,13-4 4 16,0 4 53-16,7 7 38 0,0 15-9 15,-20 37 12-15,13-37-8 16,-13 37 48-16,0 0 98 15,0 0 19-15,0 0-74 0,-33 59-36 16,-7 4-29-16,8 0-25 16,-8-11 25-16,7-1-25 0,-6-3-212 15,-7-7-250-15,-7-8-159 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6:19.9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0 370 1917 0,'0'0'147'0,"0"0"7"16,0 0-22-16,0 0-51 0,0 0-27 15,0 0-11-15,0 0-20 16,32-45-33-16,-32 45 17 15,46-55-21-15,0 11 20 0,-46 44 8 16,66-60-14-16,-13 12 4 16,6 12-16-16,-7 6-3 0,-6 4 27 15,-46 26-12-15,53-26-32 16,-53 26 21-16,46 8 24 0,-46-8-20 16,13 44 7-16,-19 8 0 15,-14 3-25-15,-20 4-47 0,-6 4-78 16,-13 0-202-16,-13 0-209 0,0-4-61 15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6:18.4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4823 59 862 0,'0'0'239'16,"33"0"60"-16,-7 0 15 16,-26 0-51-16,0 0-42 15,0 0-64-15,0 0-60 16,0 0-21-16,0 0 38 0,13 26 103 15,0 4-81-15,-6 3-60 16,-1 4-51-16,1 0-1 0,6 1-12 16,-6-5-15-16,6-3 3 15,0-1-41-15,-6-7-64 0,-7-22-37 16,6 26 39-16,-6-26 63 16,-26 26-50-16,-20-4 2 0,-7-3-3 15,-6-8 21-15,0 0 20 0,-7-4-16 16,7 1 52-1,7-5 2-15,6-3 12 0,13 0-6 16,33 0 21-16,0 0-31 16,-33 0 19-16,33 0 42 0,0 0 42 15,0 0-16-15,6 34 19 0,8-8-7 16,-1-1 6-16,-13 1 25 16,-7 7-16-16,-13 2-43 0,-12-2-25 15,-28 0-26-15,-5-3-111 16,-7-4-87-16,-7 0-169 0,6-15-200 15,8-4-32-15</inkml:trace>
  <inkml:trace contextRef="#ctx0" brushRef="#br0" timeOffset="677">4245 0 1363 0,'-7'33'156'15,"7"-33"187"-15,0 37-71 0,7-7-82 16,-1 0-72-16,7-5-19 15,-6 1-11-15,6 0-20 0,-13 5-20 16,0-2-30-16,-26 8 2 16,0 0-38-16,-14 0-154 0,-19 0-153 15,6-4-264-15,-6-3-60 16</inkml:trace>
  <inkml:trace contextRef="#ctx0" brushRef="#br0" timeOffset="1140">3929 19 1259 0,'0'0'115'16,"0"0"79"-16,27 33 45 16,-14 0-6-16,-20-3-106 0,-6 3-63 15,-13-3-32-15,-14 3-20 0,-12-3-4 16,-14 0-18-1,7-12-62-15,0-3-20 0,6-4-14 16,7-11-7-16,0-7-10 16,46 7 22-16,-46-19 62 0,46 19 39 15,0 0-21-15,0 0 17 0,0 0-9 16,0 0 100-16,0 0 53 16,0 0-5-16,13 30-20 0,14 7 16 15,-1 7-11-15,0 1-16 16,0 3-31-16,-6 0-20 0,-13 3 43 15,-7 1-40-15,-20 1-8 16,-19-5-28-16,-21 4-12 0,-5-8-1 16,-8-11-1-16,1-7-1 15,-7-15-1-15,0-15-7 16,14-10 3-16,-1-12-6 0,13-19 3 16,7-10-17-16,7-8 6 15,19-4-20-15,14-3 19 0,12-4 0 16,14-4-27-16,19 4-48 15,7-7-96-15,14 6-92 0,5 5-125 16,-6 7-135-16</inkml:trace>
  <inkml:trace contextRef="#ctx0" brushRef="#br0" timeOffset="1856">2543 174 1126 0,'0'0'191'0,"0"0"-30"0,0 0-25 16,0 0 3-16,0 0-43 0,0 0-42 16,0 0-34-16,0 0-16 15,0 0 9-15,0 0 5 0,0 0-3 16,0 0-8-16,0 0 5 15,0 0-41-15,-33 15 0 0,-7-8 5 16,8-7 33-16,-8-4-18 16,1 1-19-16,6-1 18 0,0 8 18 15,7-1-18-15,26-3 19 16,-40 19-6-16,40-19 1 0,-33 30 2 16,33-30-6-16,-13 41 26 0,13-8-16 15,0-33-95-15,13 34-189 16,7-12-150-16</inkml:trace>
  <inkml:trace contextRef="#ctx0" brushRef="#br0" timeOffset="2034">2438 822 1833 0,'0'0'199'16,"0"0"26"-16,26-3-43 0,-26 3-84 15,0 0-58-15,20-22-29 16,-20 22-123-16,0 0-168 16,13-41-325-16,-20 11-82 0</inkml:trace>
  <inkml:trace contextRef="#ctx0" brushRef="#br0" timeOffset="2468">1642 203 1251 0,'20'-55'72'0,"13"7"75"0,0 11 44 15,-33 37-56-15,46-37-66 0,0 19-22 16,-13 14-33-16,-33 4 2 16,33 22 0-16,-14 11 9 15,-19 4-4-15,-19 4-7 0,-14 7-10 16,-13-3-28-16,-7 0 30 15,-13-5-40-15,1-3-15 0,-8-11 18 16,1-7 7-16,6-8 4 16,14-11-22-16,6-11-71 0,6-8-26 15,40 19 68-15,-39-41 30 16,39 41 57-16,-13-40 7 0,13 40 8 16,0 0 27-16,-13-33 56 0,13 33 45 15,0 0 1-15,0 0 20 16,-27 7 14-16,-12 11-42 15,-14 8-1-15,-6 4-20 0,-6-4-20 16,-14 0-38-16,-13-8-48 16,0 4-8-16,-13-7-4 0,6-4 1 15,0-7-12-15,7-4-6 16,14-4-5-16,5-3-68 0,14-8-80 16,7 4-145-16,6-8-137 0,46 19-134 15,0 0-58-15</inkml:trace>
  <inkml:trace contextRef="#ctx0" brushRef="#br0" timeOffset="2696">1163 837 1492 0,'0'0'122'15,"0"0"113"-15,19-40 19 16,-19-5-80-16,-6 5-63 0,6-2-48 15,6 5-32-15,-6 37-13 0,27-33-8 16,-27 33 37-16,46-8 5 16,-7 16-8-16,-39-8-1 0,40 40-15 15,-21 6-17-15,-19 2-56 0,-19 3-165 16,-14 5-335-16,-13-1-199 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6:22.4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3338 606 580 0,'0'0'73'0,"0"0"19"16,33 22-5-16,-33-22 43 0,0 0 74 16,0 0-12-16,0 0 12 15,0 0-45-15,0 0 13 0,0 0-41 16,0 0-85-16,0 0-16 15,-33 19-3-15,-6-12-9 0,6-3-8 16,-6-8-22-16,39 4-7 16,-40-11-33-16,40 11 28 0,0 0 12 15,-19-37-15-15,19 4 5 16,13 3-20-16,-13 30 26 0,46-33-17 16,0 11 22-16,0 15 11 0,-7 7-18 15,1 11 13-15,-14 3 29 16,-26-14 5-16,26 49 22 0,-19-1 32 15,-20-4-9-15,-20 4-25 0,-13-4-39 16,-13 1 5-16,-1-1 2 16,8-7-6-16,-7-4-53 15,-7-3-184-15,7-8-190 0,13-7-90 16</inkml:trace>
  <inkml:trace contextRef="#ctx0" brushRef="#br0" timeOffset="448">2622 521 850 0,'0'0'185'0,"0"0"82"0,-33-29-46 15,33 29-63-15,0 0-78 0,0 0-38 16,-13-41-29-16,13 41-22 15,20-41 1-15,-20 41 8 0,33-37 9 16,-33 37-31-16,52-25 18 0,-6 10 8 16,-6 11 6-16,-7 4-5 15,-33 0 1-15,46 8-10 0,-46-8-11 16,46 11 36-16,-46-11-26 0,0 0 2 16,0 0 7-16,0 0 13 15,0 0-9-15,0 0 25 0,0 0 14 16,0 0 24-16,0 0 29 15,0 0-6-15,0 0 8 0,0 0-20 16,0 0 0-16,0 0-30 0,-14 40-37 16,-18-3 9-16,-14-4-24 15,0 1 12-15,-7 3-16 0,-6 0 15 16,6 0-14-16,1-4 3 0,6-4 6 16,0 1 0-16,6-4-6 15,7-4-8-15,7 0-15 0,26-22-130 16,0 0-120-16,-33 19-136 0,33-19-88 15,0 0 23-15</inkml:trace>
  <inkml:trace contextRef="#ctx0" brushRef="#br0" timeOffset="646">2727 26 1500 0,'0'0'151'0,"0"0"154"0,33-26-14 16,-33 26-79-16,0 0-88 0,0 0-52 16,0 0-36-16,0 0-20 0,0 0-13 15,0 0-3-15,0 0-103 16,0 0-148-16,0 0-225 16,0 0-152-16</inkml:trace>
  <inkml:trace contextRef="#ctx0" brushRef="#br0" timeOffset="856">2418 122 1273 0,'0'0'281'0,"0"0"25"0,0 0-74 15,0 0-80-15,0 0-95 16,0 0 139-16,0 0-96 15,0 0-46-15,0 0-23 0,7 45-28 16,-7-8-97-16,-7 3-143 0,-6-3-217 16,0 0-138-16,-13-4-36 15</inkml:trace>
  <inkml:trace contextRef="#ctx0" brushRef="#br0" timeOffset="1113">2103 436 1023 0,'0'0'129'16,"0"0"127"-16,0 0-20 0,0 0-44 15,0 0-5-15,0 0 65 16,-33 4-34-16,-6 7-48 0,-7 8-46 16,0-1-32-16,-13 4-41 15,-7-3-27-15,7 3-14 0,-7-7-5 16,0-1-5-16,7-6 0 0,7-1 0 15,6-7-11-15,6 0-76 16,7-11-63-16,33 11-83 0,-39-18-84 16,39 18-128-16,-26-23-50 0,26 23-59 15</inkml:trace>
  <inkml:trace contextRef="#ctx0" brushRef="#br0" timeOffset="1285">1643 769 1434 0,'0'0'450'0,"0"0"-110"16,26 18-84-16,-26-18-61 0,0 0-63 15,0 0-49-15,0 0-35 16,0 0-24-16,0 0-45 0,0 0-174 16,0 0-165-16,0 0-330 0,0 0-91 15</inkml:trace>
  <inkml:trace contextRef="#ctx0" brushRef="#br0" timeOffset="1724">1190 270 718 0,'0'0'224'0,"0"0"-1"16,0 0-82-16,0 0-31 0,0 0-9 15,0 0 9-15,0 0 4 0,0 0 113 16,0 0-5-16,0 0-80 16,0 0-29-16,0 0 25 15,-7 37-35-15,0 0-31 0,1 0-21 16,-14-4-26-16,-6 0-19 0,0 1-6 16,-7 3 11-16,-7-8-8 15,-6-3-18-15,13-4-35 0,-6-7 0 16,39-15-10-16,-33 11-9 0,33-11-22 15,-33-4-16-15,33 4 26 0,0 0 21 16,0 0 33-16,-19-40 12 16,19 40-10-16,-7-37 3 0,7 37-4 15,0 0 26-15,0 0-4 0,0 0 15 16,0 0 34-16,33 11 52 16,-33-11 16-16,13 37-7 15,-20-4-23-15,-6 4-30 0,-13 4-19 16,-7-4-16-16,-6 3-14 0,-1-3-7 15,-6 0-2-15,7-7-152 16,-1-4-112-16,1-8-158 0,0-3-109 16,6-8-47-16</inkml:trace>
  <inkml:trace contextRef="#ctx0" brushRef="#br0" timeOffset="1905">894 983 1377 0,'0'0'336'0,"0"0"-37"0,33 19-74 16,-33-19-64-16,0 0-76 0,0 0-42 15,0 0-16-15,0 0-18 16,0 0-78-16,0 0-148 0,0 0-200 16,0 0-88-16,0 0-100 0</inkml:trace>
  <inkml:trace contextRef="#ctx0" brushRef="#br0" timeOffset="2164">362 370 1096 0,'0'0'221'15,"0"0"69"-15,0 0 9 16,32 11-56-16,-5 11-33 0,6 0-43 15,-7 0-39-15,-26-22-27 0,33 34-20 16,-33-34 50-16,26 40 9 16,-13-3-26-16,-19 4-47 0,-21-1-31 15,-6 9-18-15,-13-1-12 16,-13-4-6-16,-6 4-68 0,-1-7-120 16,0-1-136-16,0-3-128 15,7-7-184-15,0-8-66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6:27.0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0 116 447 0,'0'0'62'0,"0"0"36"0,0 0 17 16,0 0 38-16,0 0 8 16,0 0-25-16,0 0 26 0,0 0-25 15,0 0-6-15,0 0-3 0,0 0-23 16,0 0 6-16,0 0-26 15,0 0-32-15,0 0-19 0,0 0-19 16,0 0-8-16,33-15 0 0,-1-3-4 16,1-4 2-16,0 3-5 15,0 4 0-15,0 4-3 16,0 0 3-16,-33 11 8 0,39-4-2 16,-39 4-6-16,33 15 0 0,-33-15 0 15,20 37 0-15,-14 4 6 16,-12 3-6-16,-7 4 6 0,-7-4 2 15,-6-3-15-15,-1 7-143 0,1-7-116 16,26-41-168-16,-39 52-131 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7:18.5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446 343 844 0,'0'0'168'0,"0"0"39"16,-26-29 38-16,26 29-12 15,0 0-56-15,0 0-18 0,0 0-46 16,0 0-31-16,0 0-29 15,0 0 123-15,0 0-32 0,-20 29-45 16,7 8 7-16,6 4-26 16,1 3-8-16,6 1-13 0,0 3-16 15,0 0 4-15,6-4-34 16,1-3 9-16,-7-4-22 16,6-8 2-16,-6-29-53 15,7 33-141-15,-7-33-58 0,0 0-164 16,0 0-93-16,0 0 34 15,0 0-15-15</inkml:trace>
  <inkml:trace contextRef="#ctx0" brushRef="#br0" timeOffset="675">735 81 687 0,'-33'-33'153'0,"33"33"45"0,0 0-5 15,-52-30 2-15,52 30-80 16,-46-15-11-16,6 12-22 0,1 10 14 15,6 0-58-15,0 8 21 16,0 4-17-16,0-5 12 16,0 9-33-16,-6-1 24 15,6 0-36-15,0 4 44 0,-6 0-28 16,6 0 35-16,33-26-25 16,-46 37-1-16,46-37-18 0,-39 48 14 15,12-8 9-15,1-7 0 16,26-33-11-16,-26 52-7 0,13-7-5 15,6-9-20-15,7-36 34 16,0 56 1-16,7-12 23 0,-1-3-43 16,14-1 14-16,0-3-8 15,6 4-8-15,-26-41 10 16,46 52-27-16,-7-15 25 16,-6-4-23-16,7-7 18 0,-1-4-20 15,7-7 24-15,-7-4-19 16,1-4 19-16,-1-3-26 0,1 0 27 15,6-4-13-15,-7-4 1 16,1 0-2-16,-8-3-1 0,1-8 9 16,0 0-16-16,-33 15 18 15,33-44-23-15,-7-4 14 16,1 0-35-16,-14-11 5 0,0 0-18 16,-13-11 20-16,6 3 17 15,-6 4 3-15,-6 0-6 16,6 8 0-16,-7 11 5 0,7 7 8 15,-6 3-11-15,6 34 4 16,-7-29 9-16,7 29-48 0,0 0-141 16,0 0-141-16,-33-37-194 15,33 37-104-15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57.9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514 114 1748 0,'0'0'95'0,"0"0"-16"15,0 0 3-15,0 0 17 0,0 0-44 16,20 22 3-16,-20-22-33 15,0 0-37-15,20 23 12 0,-20-23 2 16,0 0 15-16,0 0-3 0,19 14 8 16,-19-14-3-16,0 0-31 15,20-25-1-15,-13-9-6 0,-1-3 9 16,1 8 40-16,-7 3 16 16,0 26 21-16,-7-22-18 15,7 22-8-15,0 0-29 0,0 0-5 16,0 0-7-16,-33 11-7 15,33-11 15-15,-26 26-23 0,6-4 10 16,20-22 5-16,-19 29-9 16,19-3 18-16,0-26-6 0,0 26 5 15,0-26-16-15,0 0 4 16,0 0-15-16,0 0-13 0,0 0 23 16,0 0 6-16,0 0-6 15,0 0 0-15,0 0 6 0,0 0 6 16,0 0-15-16,0 0 6 15,0 0-7-15,-33-18-81 16,33 18-155-16,-40-11-231 0,40 11-159 16</inkml:trace>
  <inkml:trace contextRef="#ctx0" brushRef="#br0" timeOffset="898">80 148 1661 0,'0'0'229'16,"0"0"35"-16,0 0-70 15,0 0-76-15,0 0-55 0,0 0-31 16,-19 18-3-16,19-18-29 15,0 0 4-15,0 0 10 0,0 0-11 16,0 0 14-16,0 0 45 0,0 0 62 16,0 0 54-16,0 0-82 15,-20-26-45-15,13 0-12 0,1 0 22 16,-7 4 12-16,13 22 12 16,-13-26-2-16,13 26-25 15,0 0-21-15,0 0-19 0,0 0-18 16,0 0 0-16,0 0-5 0,0 0-6 15,0 0-29-15,-7 30-42 16,14-4-46-16,-7-26-56 0,26 22-113 16,7-4-118-16,0-6-133 15,-1-9-69-15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7:20.2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517 311 892 0,'0'0'153'0,"0"0"-25"0,0 0-23 15,0 0 58-15,0 0-27 16,0 0-61-16,0 0-70 16,0 0 13-16,0 0 6 0,-7 41-1 15,7-41-21-15,0 0-5 16,-39 40 23-16,39-40-1 16,-46 30-44-16,46-30 25 15,-40 15 27-15,40-15-19 0,0 0-15 16,-46-11 0-16,46 11 12 15,0 0-30-15,0 0-1 0,-26-37 87 16,26 37-27-16,0 0-34 16,0 0 13-16,0 0 151 0,0 0-25 15,0 0-51-15,0 0 6 16,6 33-37-16,-6-33 14 16,7 41-5-16,-7-41-21 0,13 48 13 15,-13-48-36-15,20 44 11 16,-20-44-33-16,0 0 11 15,20 37-11-15,-20-37-11 16,0 0 22-16,0 0-103 0,0 0-67 16,0 0-160-16,0 0-138 15,0 0-73-15,0 0 13 0</inkml:trace>
  <inkml:trace contextRef="#ctx0" brushRef="#br0" timeOffset="681">878 93 675 0,'0'0'138'15,"0"0"10"-15,0 0 58 16,0-41-42-16,0 41 6 0,0 0-27 16,0 0-34-16,0 0-55 15,0 0-18-15,0 0-22 0,-39-33-1 16,39 33-23-16,-53-15 40 16,14 12-35-16,-1 3 23 15,-6 7-11-15,0 4 9 0,0 0-22 16,0 0 23-16,0 0-36 15,7 1 38-15,6-5 23 16,0 4-16-16,33-11 10 0,-39 19-5 16,6 3-4-16,33-22-2 15,-40 29 3-15,7-3-6 0,1 0-29 16,-1 0 16-16,33-26-15 16,-46 44 19-16,13-11-33 0,7 1 47 15,26-34-44-15,-27 48 28 16,8-8 16-16,12 1 46 15,0 0-15-15,14-1 10 16,0-3 6-16,12 8-13 0,14-5 4 16,7 5-8-16,6-1 2 15,13-7-33-15,6-8 17 0,1-6-13 16,6-9-16-16,-6-10 3 16,6-11-25-16,-6-4 15 0,0-12-11 15,0-3 11-15,-7-14-19 16,6-12-43-16,1-11-10 0,6-11-17 15,1-18 2 1,-8 0 24-16,-5-1 38 0,-14 12 18 16,-14 18 9-16,-5 12 52 15,-21 10-9-15,-12 15-20 0,6 26-27 16,-40-18 11-16,-6 14-27 16,-6 11 15-16,-7 1-77 0,6 10-77 15,0-3-117-15,1 0-193 16,12-1-115-16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7:26.5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872 467 976 0,'0'0'195'16,"0"0"-6"-16,0 0-3 0,0 0-35 15,0 0-45-15,0 0-66 16,0 0-15-16,0 0 38 0,0 0 43 16,0 41-28-16,-6-4-59 15,-14 0-9-15,20-37-13 0,-46 48 18 16,7-7-11 0,39-41-15-16,-60 41-50 0,7-19 6 15,53-22-58-15,-53 11-70 16,53-11 12-16,0 0 51 0,-46-29 50 15,46 29 7-15,-26-60 22 16,13 11 27-16,13 49 26 0,-13-48-2 16,13 48 31-16,0 0-41 15,0 0 149-15,0 0-19 16,0 0-49-16,0 0-22 16,-13 45-23-16,13-45 24 0,-20 60-35 15,0-20-25-15,20-40-6 0,-33 45 13 16,33-45-4-1,0 0-15-15,0 0-7 0,-52 33-40 16,52-33-54-16,-53 0-21 16,53 0 25-16,-46-26 75 0,46 26 11 15,0 0 42-15,0 0-19 16,0 0 19-16,0 0-13 0,0 0 137 16,0 0-17-16,0 0 6 15,0 0-71-15,20 45 46 16,0 6-21-16,6 1-32 0,-6 0-32 15,-1 3 20-15,-12-3-11 16,-7 3-25-16,-13-7-6 16,-7-3 8-16,20-45-5 0,-59 48-3 15,12-15-95-15,1-22-10 16,46-11-24-16,-72-30-44 16,72 30 21-16,-59-81 23 0,19-4 32 15,27-18 32-15,13-12 14 16,13-7 29-16,7-4-4 0,19 4 31 15,14 0 3-15,6 11 14 16,8 15 33-16,5 22 20 16,0 15-13-16,1 18-9 0,-1 23 11 15,0 25 33-15,-6 19 19 16,-6 18-4-16,-14 12-28 16,0 10-10-16,-13 1-32 0,0-1 0 15,-14-3-13-15,-5 0-15 16,-1-8-22-16,-13-7 5 15,0-48-90-15,0 56-176 0,0-56-179 16,-7 56-110-16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7:29.0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959 308 311 0,'0'0'33'16,"0"0"33"-16,0 0 5 15,0 0 0-15,0 0-9 0,0 0 9 16,0 0 15-16,0 0 2 15,0 0 20-15,0 0-17 0,0 0-18 16,0 0-28-16,0 0-12 16,0 0-25-16,0 0 6 0,0 0 7 15,-33 8 29-15,33-8 0 16,-39 11 61-16,39-11-47 16,-40 18 4-16,7 1-50 0,1-1-8 15,32-18 0-15,-46 30-3 16,13-4 7-16,33-26-14 0,-33 33-9 15,33-33 30-15,-20 40-24 16,14-10 39-16,6-30-3 16,6 33-33-16,-6-33 22 0,33 30-30 15,0-15 35-15,0-8-27 16,6-3-30-16,-6-1 38 0,0-3-31 16,-33 0 23-16,39-7-4 15,-12 3 4-15,-27 4 22 0,0 0-33 16,0 0 17-16,32-3-6 15,-32 3 14-15,0 0 33 0,0 0-1 16,0 0 64 0,0 0-54-16,0 0-32 0,0 0 2 15,-39 0-20-15,-7 0-13 16,7 3-27-16,-14-6-16 0,7-1 28 16,0-7-17-16,7 0 9 15,-7-4 24-15,13 4-10 0,33 11 29 16,-33-15-30-16,33 15 4 15,0 0 37-15,0 0-61 0,0 0 48 16,0 0-32-16,0 0 50 16,0 0 16-16,0 0-54 0,-7 41 32 15,7-12-10-15,13 8 14 16,7-3-32-16,0 6 31 16,0-3-17-16,6-4-12 15,7 1 12-15,-7-5-14 0,-26-29 11 16,26 33-72-16,-26-33-118 15,0 0-130-15,33 23-55 0,-7-16-142 16</inkml:trace>
  <inkml:trace contextRef="#ctx0" brushRef="#br0" timeOffset="1200">966 68 565 0,'0'0'75'0,"0"0"44"0,0 0-42 16,0 0-31-16,0 0 15 15,0 0-19-15,0 0-5 0,0 0-10 16,-33-29-11-16,33 29 2 16,-46-15 27-16,6 4-13 0,40 11-14 15,-52-8 8-15,12 5 7 16,1-1 27-16,39 4-3 0,-53 7-27 15,7-3 12 1,46-4-15-16,-52 11 22 0,12 4-23 16,1-4 14-16,39-11-3 15,-53 26-26-15,7-4 16 0,7 4-14 16,39-26 16-16,-40 37-10 16,-6-4-13-16,7 0 46 0,39-33-43 15,-46 56 33-15,7-12-11 16,12 4 47-16,-6 4-28 0,14-4-14 15,-1 4-32-15,7-4 3 16,0 0 13-16,6 0-25 0,1 3 15 16,6-6-45-16,0 3 88 15,6-4 9-15,1 0-10 16,6-3-52-16,7 0 44 0,-1-4-21 16,14-8 21-16,7 1-4 15,-1-8-17-15,7-4-17 0,7-3-11 16,6-4 15-16,0-7-22 15,0-4 21-15,0 0-16 0,0 0 14 16,0-4-7-16,1 4 5 16,-8-7-15-16,1 3 18 0,-1-3-8 15,-12-1 0-15,6-6-6 16,-13 3 6-16,-1-8 0 0,-5-7-31 16,-1-7-13-16,7-11-39 15,0-16-6-15,0-10-3 16,6-18 1-16,7-8 14 0,0 0 25 15,-7-1 8-15,-6 12 37 16,-13 8-4-16,-7 14-2 16,-19 15 13-16,-8 4 29 0,14 44-7 15,-59-37-14-15,7 15-3 16,-14 14-42-16,7 5-121 0,6-1-90 16,1 0-124-16,6 0-46 15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7:47.1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1487 804 1046 0,'0'0'179'0,"0"0"-66"16,0 0-31-16,0 0-22 15,0 0 140-15,0 0-71 0,0 0-21 16,33 49-38-16,-1-1-15 16,1-4-9-16,-6 8-20 15,12-1 4-15,-6 1-33 0,0 0 10 16,0-4 8-16,-14-11-7 16,-6-4-17-16,-13-33 15 0,20 33-25 15,-20-33-1-15,0 0 20 16,-39 29-3-16,-14-7-26 15,1-7-4-15,-8-4 24 0,1-4-9 16,7-3-15-16,-1-4 16 16,20 0 27-16,0-4-26 0,33 4-22 15,0 0-2-15,0 0-1 16,0 0 7-16,0-29 27 0,0 29-2 16,46-11-20-16,-6 11 46 15,-1 3-32-15,-6 12 9 16,13 7 6-16,-46-22 25 0,53 41 34 15,-20-8 2-15,-14 4 28 16,1-7 24-16,-20-1-19 0,0-29-28 16,-33 52-12-16,-26-15-37 15,-7-4-17-15,1-3 0 0,-8-8-59 16,8 0-87-16,5-15-192 16,14-3-197-16,7-11-3 0</inkml:trace>
  <inkml:trace contextRef="#ctx0" brushRef="#br0" timeOffset="403">2610 0 1115 0,'0'0'185'16,"0"0"13"-16,0 0 25 16,0 0-17-16,0 0-77 0,-39 22-62 15,-7 8-16-15,-7-4-38 16,1 3-3-16,-14-3-16 0,20 0 26 16,-6-4-29-16,-8-7 33 15,14 0-58-15,7-12-21 0,39-3 17 16,-39-3-55-16,39 3 1 15,0 0 38-15,0 0 22 0,0 0 41 16,-33-30 25-16,33 30-1 16,0 0 13-16,0 0 29 0,0 0-42 15,0 0 40-15,0 0-42 16,0 0 14-16,0 0 34 16,-53 22-53-16,53-22 12 0,-46 41-31 15,46-41-117-15,-59 55-194 16,6-14-270-16,-6 0-55 0</inkml:trace>
  <inkml:trace contextRef="#ctx0" brushRef="#br0" timeOffset="656">1092 527 1487 0,'7'-44'289'16,"-7"44"-77"-16,0 0-43 16,0 0-39-16,0 0-66 0,0 0 31 15,0 0-28-15,13 41-45 16,13 7 3-16,-12 7-2 0,5 12-28 16,-6-1 11-16,1 4-96 15,12 1-101-15,-13-1-118 0,-6-7-116 16,-14-12-94-16,0-3-2 15</inkml:trace>
  <inkml:trace contextRef="#ctx0" brushRef="#br0" timeOffset="1427">830 963 1054 0,'0'0'27'0,"0"0"30"15,39 15 14-15,-39-15-7 16,39 33 10-16,-39-33-18 0,40 52-23 16,-20-15-29-16,-20-37 5 15,19 37-27-15,-19-37 34 0,0 0-4 16,0 0-23-16,0 0 11 16,0 0-48-16,-52 22 16 15,6-22 2-15,6-11-45 0,40 11 5 16,-46-48 66-16,13 4 24 15,20 7 0-15,13 37 1 0,0 0-16 16,-6-41 5-16,6 41 37 16,0 0-5-16,0 0-22 0,33-11-1 15,-33 11-13-15,0 0-2 16,46 11-12-16,-46-11 45 0,0 0-70 16,0 0 17-16,32 41 6 15,-32-41 24-15,0 0 6 0,0 0-15 16,0 0-5-16,0 0 10 15,0 0-54-15,0 0 14 16,0 0 44-16,7 33-5 0,-7-33 10 16,0 0-45-16,0 0 41 15,0 0 52-15,-59 44-56 0,13-14-16 16,0-12 5-16,46-18 41 16,-59 19-28-16,13-4-26 0,46-15 36 15,-53 7-23-15,53-7-10 16,-52-4 10-16,52 4 0 0,0 0-3 15,-53-26-69-15,53 26 31 16,0 0-6-16,-26-51-3 0,26 51 62 16,-20-45-15-1,20 45 3-15,0 0-15 0,0 0 15 16,0 0-11-16,0 0 39 0,0 0 39 16,0 0 0-16,0 0 11 15,-39 48 17-15,39-48-25 0,-46 52-21 16,46-52-37-16,-60 44 17 15,8-18-4-15,52-26-31 0,-53 15 28 16,53-15-39-16,-46 0 77 16,46 0 57-16,0 0-19 0,-52-44 12 15,19-1-48-15,13 5-26 16,14-5-15-16,-1 1 22 0,14 0-4 16,-7 3-27-1,0 41 21-15,13-48-33 0,-13 48 4 16,6-48 7-16,-6 48-122 0,0 0-62 15,0-48-131-15,0 48-84 16,13-48-80-16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7:50.4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478 319 593 0,'0'0'126'0,"0"0"24"0,0 0 54 15,0 0-16-15,0 0-5 16,0 0-114-16,0 0-4 16,0 0 61-16,0 0 47 0,0 0-35 15,0 0-34-15,0 0-29 16,-20 67 23-16,20-67-46 16,-20 73 38-16,1-13-18 0,12-12 3 15,-6 0-24-15,6-4-29 16,7-44 14-16,-13 52-28 0,13-52 4 15,-6 44-16-15,6-44 16 16,0 0-2-16,0 0-22 0,0 0 25 16,0 0-16-16,0 0 3 15,0 0-118-15,0 0-89 0,0 0-128 16,0 0-161 0,0 0-78-16</inkml:trace>
  <inkml:trace contextRef="#ctx0" brushRef="#br0" timeOffset="617">813 190 614 0,'0'0'83'0,"-33"-48"22"16,33 48 19-16,-59-45 4 15,13 16-21-15,46 29-16 0,-59-26 51 16,13 7-60-16,0 8-22 15,46 11-16-15,-66-7 11 0,14 7-43 16,6 0-1-16,46 0-48 16,-60 15 64-16,60-15-21 15,-59 33 68-15,59-33-14 16,-52 63-13-16,6 0-32 0,13-4 22 16,7 11-43-16,-1 0 31 15,8 0-9-15,-1 8-11 0,7-8-9 16,13-3 11-16,0-5-2 15,6-2-9-15,14-9 4 0,-20-51 12 16,46 67-4-16,7-27-18 16,12-14 30-16,8-11-23 0,5-8 6 15,1-14-3-15,7-8-3 16,-1-7 17-16,-6-7-20 16,-7-5 16-16,-6-6-6 0,-7-5-4 15,-6-10 10-15,-14-8-10 16,-13-3-21-16,1-1 54 15,-14 4-40-15,-7 4 16 0,-12 11-18 16,-7 8-16-16,13 40-24 16,-53-41-31-16,-6 19-33 0,6 3-96 15,7 8-85-15,46 11-65 16,-59 0-72-16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7:52.5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2898 902 339 0,'0'0'39'0,"0"-29"-4"15,0 29 38-15,0 0-11 16,0 0 8-16,0 0-12 0,0 0 12 15,0 0-26-15,0 0 19 16,0 0 3-16,0 0-2 0,0 0 17 16,0 0-54-16,0 0 23 15,0 0-19-15,0 0-27 0,0 0 30 16,0 0 14-16,0 0-28 16,0 0 11-16,-7 38-15 15,7-38-23-15,-6 37 25 0,6-37-23 16,0 0 19-16,-13 44-23 15,13-44 29-15,-14 41-46 16,14-41-179-16,-13 48-48 0,0-8-112 16</inkml:trace>
  <inkml:trace contextRef="#ctx0" brushRef="#br0" timeOffset="228">2714 1787 1763 0,'0'0'120'0,"0"0"-29"0,33 22-21 15,13-14-51-15,0-12-6 16,0-3-73-16,0-12-157 0,0-3-196 15,0-7-134-15</inkml:trace>
  <inkml:trace contextRef="#ctx0" brushRef="#br0" timeOffset="468">2970 629 1813 0,'0'0'111'0,"0"0"-4"0,0 0 13 16,0 0-81-16,0 0-18 16,0 0-6-16,0 0-8 15,0 0-5-15,0 0-142 16,0 0-251-16,0 0-52 0,0 0-105 15</inkml:trace>
  <inkml:trace contextRef="#ctx0" brushRef="#br0" timeOffset="1048">2228 988 1361 0,'0'0'70'0,"0"0"-15"16,0 0-10-16,0 0-21 16,0 0-29-16,0 0 9 0,39 45-22 15,-39-45 15-15,0 0-19 16,0 0-46-16,0 0-76 0,0 0 7 15,0 0 60-15,0 0-33 16,0 0 41-16,0 0-15 16,0 0 21-16,0 0 15 15,20-37 48-15,-20 37 6 0,19-45 18 16,-19 45 9-16,0 0-27 16,0 0 53-16,40-26-13 0,-40 26 17 15,0 0 26-15,0 0-2 16,0 0 15-16,0 0 8 0,20 52-15 15,-20-52 41-15,-14 44-54 16,14-44-18-16,0 0-33 16,-52 41-26-16,6-19 0 0,0-14 1 15,-7-12 30-15,7-7-36 16,-6-4 29-16,-7-7-26 16,13 0 62-16,0 3 6 0,6 1 41 15,40 18-51-15,-46-11-32 16,7 14 14-16,-7 12 55 0,6 11-4 15,-6 7 13-15,13 12-30 16,7-1-26-16,6 0-12 0,7 1-8 16,0-1-11-16,13-3-7 15,7-4-13-15,-7-37-136 0,19 37-124 16,-19-37-141-16,0 0-233 16</inkml:trace>
  <inkml:trace contextRef="#ctx0" brushRef="#br0" timeOffset="2223">959 743 1227 0,'0'0'145'16,"40"8"25"-16,-40-8 12 0,0 0-61 15,0 0-66-15,52-33-32 16,-52 33-18-16,46-56-8 0,-6 8 3 16,-7-4-26-16,6-10-24 15,-6-9-7-15,6-6 24 16,-6 6 10-16,0 4 3 0,-7 12 16 15,-6 10 14-15,-20 45 3 16,13-40-25-16,-13 40 19 0,0 0 4 16,0 0 36-16,0 0-2 15,0 0-34-15,0 0 12 16,0 0 5-16,0 0-13 0,-79 3 15 16,14 1-17-16,-14 3 0 15,-7-3 4-15,1 4 14 0,-7-5-14 16,0 1 13-16,-7 0-26 15,7-4 14-15,0 3-9 16,13 5 7-16,14-8 4 0,6 3-20 16,-1-3 10-16,60 0 9 15,-59 4-9-15,59-4-18 0,-52 0 26 16,52 0-32-16,0 0 23 16,0 0-9-16,0 0 6 15,0 0-6-15,0 0 11 0,-53 0-31 16,53 0 22-16,0 0 16 15,0 0-8-15,0 0-8 0,0 0-14 16,0 0 12-16,0 0-3 16,0 0 10-16,0 0 0 15,0 0-11-15,0 0-5 0,0 0 6 16,0 0-117-16,0 0-73 16,0 0 9-16,0 0 67 0,0 0-5 15,0 0 64-15,0 0-26 16,0 0 12-16,0 0 42 15,0 0-9-15,0 0 39 0,0 0-13 16,59-48-10-16,-59 48 33 16,0 0 7-16,59-44-17 0,-59 44 4 15,0 0 36-15,46-37-24 16,-46 37 68-16,0 0 29 0,0 0-15 16,0 0-18-16,0 0 3 15,0 0 9-15,0 0-5 16,0 0-8-16,0 0-15 0,0 0-18 15,0 0-49-15,0 0 13 16,0 0-15-16,0 0 21 16,0 0 42-16,0 0-14 0,0 0 2 15,0 0 4-15,0 0-35 16,0 0 1-16,0 0 6 0,-59 33 5 16,7-7-18-16,52-26-9 15,-73 37 3-15,27-8 12 0,46-29-24 16,0 0-1-16,0 0 20 15,-52 30-8-15,52-30 1 16,0 0 1-16,0 0-14 0,0 0 21 16,0 0 1-16,0 0 16 15,26 55 7-15,-26-55 1 16,46 59 5-16,-46-59-15 0,53 53-26 16,-53-53 12-16,46 45-16 15,-46-45-2-15,0 0-26 0,0 0-160 16,0 0-174-16,0 0-117 15,39 51-90-15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8:13.7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0 953 426 0,'0'0'38'0,"0"0"39"0,0 0-16 15,0 0-4-15,0 0-9 16,0 0-14-16,0 0-12 16,0 0-3-16,0 0-19 15,0 0 0-15,0 0 10 0,0 0-6 16,33 18-4-16,0-10 0 15,13-5 0-15,0-3-6 0,19 0 20 16,1-3-22-16,20-1 28 16,6 0-10-16,6-3 14 15,27-4 8-15,6 0-23 0,14 0 4 16,6-4-8-16,0 0-2 16,0 0 4-16,0 4-7 0,-6-4 2 15,0 1-5-15,-1 3 3 16,1 3 8-16,-1-3 1 15,1 4-16-15,6 3 27 16,0-3-9-16,-6-1-27 0,6 1 18 16,7-1-15-16,-1 1 34 15,-6-4-11-15,-6 4 20 0,0-1-30 16,-14-3-9-16,-6 0 16 16,0-4 23-16,6 0-47 0,-6-3 46 15,13 3-27-15,7 0 20 16,-1 1 16-16,7 3-15 15,7 0-23-15,13-4-7 0,6 4 17 16,1-4 0-16,-1 4 4 16,-6 3-17-16,-7-6 3 15,-13 6 0-15,1 1-6 0,-8-8-9 16,7 4 27-16,0-4-7 16,7 0 14-16,0 1-17 15,19-5-17-15,7 4 15 0,13 4-4 16,7-3-18-16,0 2 47 15,-7-2-13-15,7 3-18 0,-7-4 32 16,6 0-9-16,-5 0 6 16,-1 0-23-16,0 1-9 0,0-1 9 15,0-4-8-15,0 1 24 16,-6 0-28-16,6-1 22 16,-6 4 9-16,6 4-30 15,0 0 23-15,-7 4-3 0,-6-8 9 16,0 4-36-16,-6 0 18 15,-1 0-7-15,7 0 4 0,-6 0-28 16,-1-4 31-16,-13 4 2 16,1 3-13-16,-8-3 39 15,-12 4-51-15,0 3 33 0,-14 0-3 16,-13 4-19-16,-6-3 15 16,-20-1-9-16,-7 0 6 0,-19 4 7 15,0-3 8-15,-20 3 31 16,-7-4-27-16,-39 4 26 15,40-4-31-15,-40 4 3 16,0 0-25-16,39 4 27 0,-39-4-26 16,0 0 7-16,0 0-11 15,0 0-111-15,0 0-43 0,33 7-152 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8:15.1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1555 282 0,'0'0'43'0,"0"0"16"0,0 0-2 16,0 0 12-16,0 0-14 16,0 0 6-16,0 0 3 0,0 0-24 15,0 0-12-15,33 0 1 16,13-7 2-16,13-4 5 0,27-11-7 16,26-1 0-16,19-2 32 15,20-5-9-15,13-3-12 16,7 0-16-16,7-1 4 0,19-3-6 15,-7 4-8-15,7 0 8 16,-6-8-18-16,0 4-8 0,6 0 8 16,6 4 10-16,1 4 6 15,0-1-27-15,0 0 2 0,-1 5 38 16,8-5-28-16,5 4 23 16,-5 0-15-16,6 0-27 0,-1 1 17 15,8 2 11-15,-7 1 0 16,-7-4-14-16,-6 4-18 0,-14-4 41 15,-12 0-40-15,-14 1 30 16,0-1-32-16,-6 4 32 16,0-1-10-16,-1 1-6 0,1 4 31 15,-7-4-20-15,14 7 0 16,-1-4-28-16,7 1 3 0,-1 3 30 16,1 0-13-16,-6 1 15 15,-1-1-18-15,-6 0 64 0,12 4 44 16,-5-4-36-16,6 4-56 15,6 0-1-15,0-4 26 0,1 0-23 16,12-3 18-16,-6-1-38 16,7-3-9-16,-14 0 21 15,1-4-23-15,-1 0 28 0,-6 1-2 16,7-1-10-16,-8 3 0 16,1 1 9-16,7 8-19 0,-7-1 17 15,6 4-16-15,-6 3 9 16,6 5-13-16,-6-1 13 0,-13 0 34 15,-7 1-34-15,7-1-7 16,-1 4-26-16,-12 0 33 0,13 4 23 16,-7-8-3-16,-7 0-36 0,8 4 3 15,-8 0-3-15,1 4 1 16,6-4 31-16,0-4-26 16,-7 4 47-16,8 0-68 15,-8-4 15-15,-12 4 28 0,-1 0 1 16,-19 0-7-16,6-7-6 0,-19 3-13 15,-7 1 6-15,-7-1-18 16,-6 0 31-16,-13 4-6 0,-20-3 58 16,0-1-19-16,-20 4 23 15,-26 0 1-15,0 0-14 0,33 0-14 16,-33 0-6-16,0 0-8 0,0 0 8 16,0 0-43-16,0 0 11 15,0 0-39-15,0 0-82 0,0 0-15 16,0 0-31-16,0 0-41 15,0 0 15-15,0 0 8 16,0 0-69-16,0 0-23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8:18.9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4048 935 1048 0,'0'0'75'0,"0"0"13"15,0 0-7-15,0 0 102 0,0 0-10 16,0 0-24-16,0 0-54 16,0 0-34-16,0 0-30 15,0 0-3-15,0 0-7 0,0 0-4 16,0 0-5-16,-40 44-9 15,40-44 18-15,0 0 64 16,0 0-5-16,-39 15-24 0,39-15-5 16,0 0-38-16,-46-44-6 15,26-8-2-15,13-3 5 16,7-8-8-16,0 0 13 16,0 0 12-16,0 0-42 0,0 12 2 15,7 10 15-15,-7 41-7 16,0 0 7-16,7-48 6 0,-7 48-1 15,0 0-32-15,0 0-129 16,0 0-125-16,0 0-131 16,0 0-129-16</inkml:trace>
  <inkml:trace contextRef="#ctx0" brushRef="#br0" timeOffset="205">4199 1053 1271 0,'0'44'323'15,"0"-44"-21"-15,0 0-63 16,0 0-86-16,0 0-59 0,0 0-24 16,0 0-33-16,0 0-37 15,0 0-130-15,0 0-203 0,0 0-289 16</inkml:trace>
  <inkml:trace contextRef="#ctx0" brushRef="#br0" timeOffset="460">3686 964 1539 0,'-33'-40'165'0,"33"40"89"16,0 0-40-16,0 0-57 0,0 0-8 15,0 0-23-15,0 0-59 16,-52 37-19-16,19 0-31 16,-7-4-3-16,40-33-128 15,-65 52-126-15,12-15-156 16,53-37-143-16,-46 33-10 0</inkml:trace>
  <inkml:trace contextRef="#ctx0" brushRef="#br0" timeOffset="835">3371 787 999 0,'0'0'167'0,"0"0"44"16,0 0 0-16,0 0-94 16,0 0-33-16,0 0-37 15,0 0 13-15,0 0-38 0,-20 44-35 16,20-44 13-16,0 0 18 16,0 0-9-16,0 0-20 15,0 0 20-15,0 0-60 0,0 0-67 16,-53 12 30-16,53-12 23 15,0 0 52-15,0 0-24 0,0 0 37 16,0 0 16 0,0 0 43-16,0 0-54 0,0 0 55 15,-46-23 78-15,46 23 2 16,0 0-62-16,-52 30-46 0,52-30 21 16,-53 52-56-16,53-52 0 15,-52 55-40-15,52-55-169 16,-53 37-213-16,53-37-94 0</inkml:trace>
  <inkml:trace contextRef="#ctx0" brushRef="#br0" timeOffset="1025">3285 525 2164 0,'0'0'239'0,"0"0"-40"0,0 0-59 16,0 0-72-16,53-22-32 16,-53 22-93-16,0 0-174 15,0 0-333-15,0 0-215 0</inkml:trace>
  <inkml:trace contextRef="#ctx0" brushRef="#br0" timeOffset="1508">2832 466 1569 0,'0'0'200'0,"0"0"-74"0,6 51-55 15,-6-51-22-15,27 59-36 16,-27-59 8-16,19 49-1 0,-19-49-8 15,0 0-15 1,14 51-24-16,-14-51-19 0,0 0-13 16,-40 45-13-16,40-45 30 15,-46 33-18-15,46-33 34 0,0 0 18 16,-46 18 13-16,46-18-31 16,0 0 8-16,0 0 24 15,-26 45-19-15,26-45 17 0,13 51 8 16,-13-51 4-16,20 59-12 15,6-14 16-15,-26-45 23 16,20 48 5-16,-20-48 84 0,0 44-22 16,0-44-36-16,-33 41-45 15,-7-12-29-15,-6-14 0 16,-6-7 12-16,-1-12 18 16,1-7-22-16,-1-11 10 0,7-12-4 15,7-6 26-15,-1-8 21 16,14-4-10-16,6-3-25 0,14 3-13 15,12 4-18-15,14-4 5 16,19 4-72-16,7-7-149 16,7-5-221-16,13 5-96 0</inkml:trace>
  <inkml:trace contextRef="#ctx0" brushRef="#br0" timeOffset="1912">3252 0 1029 0,'0'0'178'16,"0"0"-14"-16,0 0-18 15,0 0-72-15,0 0-8 0,0 0 35 16,0 0-4-16,0 0-17 15,0 0-7-15,0 0-67 16,-59 37-3-16,0-4 14 16,7 1-20-16,-1-5 6 15,7-7-11-15,0-7-14 0,46-15 38 16,-53 7-4-16,53-7-43 16,0 0-17-16,-46-22-9 0,46 22 37 15,-19-40 20-15,19 40 0 16,0-56 0-16,0 56-4 15,6-40 33-15,-6 40 5 0,0 0 4 16,0 0-14-16,0 0-21 16,0 0 15-16,0 0-1 0,-46 11-51 15,46-11-239-15,-52 33-186 16,6-7-125-16</inkml:trace>
  <inkml:trace contextRef="#ctx0" brushRef="#br0" timeOffset="2524">6637 307 990 0,'0'0'259'16,"0"0"-27"-16,0 0 10 16,0 0-48-16,0 0-47 15,0 0-107-15,0 0 106 0,0 0-38 16,32 33-37-16,-5 8-45 15,-1 3-11-15,-6 4 5 0,-1 4-9 16,1-8 3-16,0-3-14 16,-14-1-173-16,-6-40-214 15,14 48-184-15,-14-14-42 0</inkml:trace>
  <inkml:trace contextRef="#ctx0" brushRef="#br0" timeOffset="3040">6453 492 1141 0,'0'0'77'16,"0"0"49"-16,0 0 35 16,6 44-53-16,-6-44-40 0,0 0-42 15,7 44 8-15,-7-44 6 16,0 0-17-16,-20 48-23 0,20-48-27 15,-46 30 20 1,0-15-56-16,46-15-30 0,-66 0-45 16,14-12 58-16,52 12-28 15,-46-22 64-15,46 22 76 16,0 0-4-16,0 0-28 0,0 0 0 16,0 0 2-16,0 0 37 15,0 0-2-15,0 0 2 0,0 0 24 16,0 0 38-16,0 0-25 15,0 0-62-15,-20 52 50 16,20-52-60-16,-20 44 25 0,20-44-21 16,0 0-15-16,0 0 11 15,0 0 3-15,-52 41 20 16,52-41-51-16,-46-4-112 16,46 4-21-16,-40-48 89 0,21-11 32 15,5 0 8-15,14 59 59 16,-6-55 40-16,6 55-40 15,0 0 24-15,0 0 101 0,0 0-22 16,0 0-31-16,0 0-20 16,-59 66-18-16,6-10-15 0,7-1-31 15,0-7-14-15,0-4-75 16,46-44-260-16,-66 52-241 16</inkml:trace>
  <inkml:trace contextRef="#ctx0" brushRef="#br0" timeOffset="3245">6315 1378 2625 0,'0'0'308'0,"0"0"-23"0,0 0-115 16,0 0-85-16,26 0-102 15,-26 0-158-15,0 0-184 16,0 0-306-16,26-52-212 16</inkml:trace>
  <inkml:trace contextRef="#ctx0" brushRef="#br0" timeOffset="3437">6124 333 1540 0,'0'0'39'0,"59"-45"-30"16,13 12-21-16,14 7 30 16,-1 11-63-16,1 4-231 0,-21 8-204 15</inkml:trace>
  <inkml:trace contextRef="#ctx0" brushRef="#br0" timeOffset="3660">5565 185 1928 0,'0'0'146'16,"0"0"-37"-16,20 66-40 16,6-7-37-16,1 4-4 0,-1 0-35 15,-13 4-153-15,-13 3-265 16,-6-7-223-16</inkml:trace>
  <inkml:trace contextRef="#ctx0" brushRef="#br0" timeOffset="4049">5408 636 1256 0,'0'0'14'15,"0"0"114"-15,0 0-13 16,0 0-45-16,0 0-41 15,0 0 39-15,0 0 18 0,0 0-57 16,-40 59-17-16,7-4 2 16,7 1 10-16,6 3 24 0,7 0-10 15,0 0 19-15,7-7-23 16,6-1-5-16,0-51-21 16,-7 48 26-16,7-48 105 15,-13 45-7-15,13-45-72 0,-46 18-19 16,6-14-21-16,1-12 3 15,0-10 19-15,-1-8 23 0,7-14-34 16,0-9-9-16,7-6-4 16,13-8 2-16,0 0-30 0,6 12-6 15,7 3-20-15,0 48-61 16,20-48-154-16,-20 48-216 16,39-34-138-16</inkml:trace>
  <inkml:trace contextRef="#ctx0" brushRef="#br0" timeOffset="4948">4225 1205 672 0,'0'0'81'0,"0"0"16"15,0 0-51-15,0 0-13 16,0 0-8-16,0 0-8 0,0 0 17 16,0 0-29-16,0 0 8 15,0 0-1-15,0 0-12 0,0 0 0 16,0 0-18 0,0 0 40-16,0 0-27 0,0 0-4 15,0 0 44-15,0 0-46 16,0 0 28-16,0 0-20 0,0 0 20 15,0 0 1-15,0 0-52 16,0 0 62-16,46 0-19 0,-46 0-23 16,0 0 30-16,52-52-39 15,-19 11 7-15,-33 41-19 16,20-55-8-16,-20 55 24 0,-7-48-16 16,7 48 15-16,0 0 20 15,-59-19-14-15,7 23 20 0,52-4-12 16,-59 26 6-16,13 0 0 15,46-26 8-15,0 0 25 16,-46 44-28-16,46-44 35 16,0 0 21-16,0 0-36 0,0 0-3 15,0 0 9-15,0 0 8 16,0 0-43-16,52 19-43 0,-52-19 73 16,53-12-51-16,-53 12 0 15,46-29-21-15,-46 29-24 16,0 0 31-16,33-52 33 0,-33 52 23 15,0 0-30-15,0 0 19 16,0 0 10-16,0 0-41 0,0 0 27 16,0 0 25-16,-46 11 15 15,46-11 16-15,0 0-28 16,0 0 5-16,0 0 8 16,0 0-49-16,0 0-23 0,0 0-79 15,0 0-157-15,0 0-112 16</inkml:trace>
  <inkml:trace contextRef="#ctx0" brushRef="#br0" timeOffset="5546">3988 942 534 0,'0'0'62'0,"0"0"29"15,0 0-54-15,0 0 13 0,0 0-21 16,33-40 14-16,-33 40-27 16,0 0 4-16,46-41-3 0,-46 41-6 15,46-33-4 1,-46 33-10-16,46-37-15 0,-46 37 33 16,40-48-30-16,-40 48 15 15,32-56 21-15,-32 56-40 0,0 0 58 16,27-51-23-16,-27 51-11 15,0 0 2-15,0 0-42 0,0 0 45 16,0 0-20-16,0 0-2 16,0 0 30-16,0 0-29 15,0 0 21-15,0 0-58 0,0 0-58 16,0 0-34-16,0 0-60 16</inkml:trace>
  <inkml:trace contextRef="#ctx0" brushRef="#br0" timeOffset="6284">4251 987 559 0,'0'0'95'15,"0"0"17"-15,0 0-17 16,0 0-41-16,0 0-20 16,0 0-48-16,0 0 3 0,0 0 26 15,-26 51 17-15,26-51-4 16,0 0-8-16,-7 48-5 0,7-48 12 16,0 0-42-16,0 0 29 15,0 48-5-15,0-48-9 0,0 0 0 16,0 0 10-16,0 0 16 15,0 0-44-15,0 0 41 16,0 0-12-16,0 0-5 0,0 0 23 16,0 0-55-16,20-44-19 15,-20 44 27-15,0 0-13 16,-13-48 34-16,13 48-12 16,0 0-8-16,0 0 26 0,-46 0-9 15,46 0 40-15,-46 18-23 16,46-18-2-16,0 0 43 0,-33 49-32 15,33-49 37-15,0 0 4 16,13 48-31-16,-13-48-16 0,0 0-8 16,46 29 5-16,0-18-14 15,-46-11-10-15,53-4-11 16,-53 4 58-16,46-25-64 16,-46 25 10-16,0 0-6 0,0 0 25 15,39-45 12-15,-39 45 13 16,0 0-30-16,0 0 12 15,0 0 13-15,0 0-12 0,-59 4-31 16,59-4 10-16,-53 11 11 16,53-11 20-16,0 0-57 0,0 0 45 15,0 0 6-15,0 0-12 16,0 0 12-16,0 0-17 0,0 0 0 16,0 0-11-16,0 0-22 15,60-11-4-15,-14-7 25 16,-46 18-31-16,0 0 57 0,46-41-24 15,-46 41 51-15,0 0 25 16,0 0-54-16,0 0-8 16,0 0 3-16,0 0 11 15,0 0-18-15,-60 7-25 0,14 4-294 16,46-11-153-16</inkml:trace>
  <inkml:trace contextRef="#ctx0" brushRef="#br0" timeOffset="8521">3233 702 282 0,'0'0'-16'0,"0"0"7"15,0 0 0-15,0 0 2 16,0 0 10-16,0 0 7 0,0 0 0 16,0 0 11-16,0 0 2 15,0 0 5-15,0 0-31 16,0 0 32-16,0 0-17 0,0 0 17 15,0 0-24-15,0 0-12 16,0 0 7-16,0 0-10 16,0 0 6-16,0 0-9 0,52-44-35 15,-52 44-42-15</inkml:trace>
  <inkml:trace contextRef="#ctx0" brushRef="#br0" timeOffset="9228">3509 643 552 0,'6'-48'105'0,"-6"48"-10"16,0 0-30-16,0 0-41 0,0 0 6 15,0 0-15-15,0 0 14 16,0 0-23-16,0 0 9 16,0 0-33-16,0 0 35 15,0 0 36-15,0 0-8 0,0 0-23 16,0 0 4-16,0 0-23 16,-6 55-24-16,6-55 27 15,0 0-9-15,-40 52 11 0,40-52-22 16,0 0 6-16,-59 44-41 15,59-44 25-15,-66 19-38 16,66-19 25-16,-52 4-7 0,52-4 52 16,0 0-35-16,0 0 20 15,0 0 7-15,-53-19 5 0,53 19 17 16,0 0 18-16,0 0 18 16,0 0-24-16,0 0-18 15,0 0-2-15,0 0-6 16,0 0 8-16,0 0-3 15,0 0-25-15,0 0 42 0,0 0-44 16,0 0-11-16,0 0 43 16,0 0 30-16,0 0 6 0,0 0-37 15,-46 33-3-15,46-33 8 16,0 0 0-16,-52 45 14 16,52-45-16-16,-46 33-28 0,46-33 11 15,-53 30 2-15,53-30-67 16,0 0-66-16,0 0-87 15,0 0-4-15,-39 11-76 0</inkml:trace>
  <inkml:trace contextRef="#ctx0" brushRef="#br0" timeOffset="9745">3305 517 336 0,'0'0'44'0,"0"0"17"15,0 0-3 1,0 0 26-16,0 0-15 0,0 0 5 15,0 0-40-15,0 0-3 16,0 0-5-16,0 0-10 0,0 0-1 16,0 0-8-16,0 0 12 15,0 0-5-15,0 0-6 16,0 0-23-16,0 0 7 0,0 0 22 16,0 0-27-16,0 0 46 15,0 0-10-15,0 0-5 16,0 0-3-16,0 0-4 0,0 0-11 15,0 0-17-15,0 0-92 16,0 0-51-16,0 0-80 16</inkml:trace>
  <inkml:trace contextRef="#ctx0" brushRef="#br0" timeOffset="10100">3252 687 287 0,'0'0'90'0,"0"0"-14"16,0 0 4-16,0 0-16 16,0 0-51-16,0 0 37 0,0 0 23 15,0 0-6-15,-52 22-39 16,52-22 22-16,0 0-23 0,0 0-12 16,-26 45 1-1,26-45-7-15,0 0 15 0,0 0-14 16,-33 52-1-16,33-52-107 15,-46 37-105-15,0-12-96 16</inkml:trace>
  <inkml:trace contextRef="#ctx0" brushRef="#br0" timeOffset="10992">1412 809 560 0,'0'0'96'16,"0"0"14"-16,0 0 2 15,0 0 8-15,0 0 10 0,0 0-25 16,0 0-3-16,0 0-33 16,0 0-76-16,0 0 81 15,-65 19-86-15,-14-8 44 0,-13 0-35 16,-13-4-10-16,-14 1 41 15,1-1-16-15,0 0 15 16,6 1 21-16,7-4-39 0,13 3-22 16,7-7 50-16,12 4 7 15,21-1 19-15,6-3 3 0,46 0-36 16,-33 0-19 0,33 0 6-16,0 0-12 0,0 0-15 15,0 0 23-15,0 0-7 16,0 0-36-16,0 0 7 0,0 0-88 15,0 0-25-15,0 0-98 16,0 0-48-16,0 0-82 16</inkml:trace>
  <inkml:trace contextRef="#ctx0" brushRef="#br0" timeOffset="11323">440 758 731 0,'0'0'82'0,"0"0"37"16,0 0 4-16,0 0 39 15,0 0-19-15,0 0-55 0,0 0-10 16,-53 33-61-16,1-11 12 16,-7 0-8-16,-1-3-9 15,-5-5-12-15,12-3-8 0,7 1-6 16,46-12 30-16,-52 7-16 15,52-7 67-15,0 0 8 16,0 0-41-16,0 0 46 16,0 0-10-16,0 0-6 0,6 44-58 15,-6-44 36-15,46 45-13 16,0-12-29-16,0-11 24 16,0-4-20-16,0-3-70 0,-46-15-159 15,53 22-209-15,-20-10-148 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8:31.0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1604 153 815 0,'0'0'103'15,"0"0"74"-15,0 0 40 16,46 62-38-16,-13-14 21 15,-1-3-87-15,-5-1-46 16,-1 0-26-16,-26-44-41 0,26 59 5 16,-6-14 17-16,-20-45-7 15,13 48-1-15,-13-48-22 16,-6 55 3-16,6-55-24 0,-46 48 4 16,-7-14-16-16,0-9-6 15,1-6-12-15,-7-4 21 16,13-12 20-16,46-3 15 0,-59-14-34 15,6-5 23-15,53 19 21 16,0 0-44-16,0 0 37 0,-54-52-9 16,54 52-10-1,0 0 29-15,-6-48-34 0,6 48 47 16,0 0-38-16,0 0-10 16,47-22 3-16,-47 22 12 0,46 0 71 15,-46 0-58-15,0 0-34 16,0 0 14-16,46 26-4 15,-46-26 34-15,0 0 15 0,0 0 7 16,0 0-30-16,0 0 2 16,0 0-13-16,0 0 24 15,0 0-18-15,0 0 21 0,0 0-50 16,0 0 34-16,0 0 11 16,-66 37 13-16,19-7-4 15,1 7-5-15,46-37 35 16,-59 55 7-16,13-11 3 0,7 1 5 15,6-8-59-15,33-37 3 16,-40 51-4-16,40-51-4 0,-52 41 17 16,52-41-28-16,-46 33-188 15,6-18-190-15,1-4-76 16,-1-15 13-16</inkml:trace>
  <inkml:trace contextRef="#ctx0" brushRef="#br0" timeOffset="216">1195 8 1410 0,'0'0'163'0,"0"0"9"15,0 0-22-15,0 0-45 16,46-7-52-16,-46 7-22 15,0 0 8-15,46 0-99 0,-46 0-246 16,0 0-138-16,0 0-162 16</inkml:trace>
  <inkml:trace contextRef="#ctx0" brushRef="#br0" timeOffset="424">1084 485 1760 0,'0'0'254'16,"0"0"-90"-16,39 26-69 0,-39-26-56 16,0 0-21-16,0 0-133 15,0 0-203-15,0 0-167 16,0 0-144-16</inkml:trace>
  <inkml:trace contextRef="#ctx0" brushRef="#br0" timeOffset="832">906 596 1245 0,'0'0'39'0,"0"0"54"16,0 0-18-16,0 0-15 16,0 0-34-16,0 0 11 15,0 0-23-15,-13 44 4 16,13-44-12-16,-13 45-6 0,13-45 26 16,-33 40-14-16,33-40-8 15,0 0-89-15,-46 37 74 0,46-37-47 16,0 0 9-16,-46 8-43 15,46-8-24-15,0 0 22 16,-39-45 31-16,39 45 71 0,-27-52 58 16,27 52 27-16,0 0-60 15,0 0-19-15,0 0 34 16,0 0 135-16,0 0-12 16,0 0-52-16,0 0-1 0,-19 45-39 15,5-8-26-15,14-37-31 16,-19 51 1-16,-8-10-9 15,27-41-121-15,-46 48-171 0,0-15-165 16,14-10-61-16</inkml:trace>
  <inkml:trace contextRef="#ctx0" brushRef="#br0" timeOffset="1042">742 278 1512 0,'0'0'42'0,"0"0"-25"0,0 0 5 16,0 0-19-16,0 0 6 16,46-15-9-16,-46 15-130 15,0 0-196-15,0 0-215 0</inkml:trace>
  <inkml:trace contextRef="#ctx0" brushRef="#br0" timeOffset="1408">202 481 1255 0,'0'0'-8'16,"0"0"47"-1,0 0-9-15,0 0-22 0,33 45 34 16,-33-45-8-16,20 51-20 16,-20-51 1-16,0 52-19 0,0-52 54 15,-14 44-14-15,14-44 6 16,-39 41 7-16,39-41-29 15,-53 22-20-15,14-11 36 0,39-11 49 16,-46-18 9-16,46 18-27 16,-39-44-29-16,19-1-4 15,20 45 8-15,-7-48-26 0,7 48-12 16,20-44-4-16,-20 44-35 16,39-33-217-16,7 14-117 15,0 15-146-15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0:57.4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473 15 1120 0,'-13'-23'257'16,"13"23"-32"-16,0 0-60 0,0 0-57 16,0 0-50-16,0 0-20 15,0 0 97-15,0 0 5 0,0 0-13 16,33 37-9-16,0 4 6 16,-1 11 42-16,1 8-1 15,0 3-40-15,0 7-31 0,0 4-24 16,0 1-18-16,-7-2-26 15,7-2-11-15,-7-9-22 16,-6-6-3-16,0-7-78 0,-7-8-170 16,0-5-208-16,0-6-287 15</inkml:trace>
  <inkml:trace contextRef="#ctx0" brushRef="#br0" timeOffset="1011">0 37 1213 0,'0'0'186'0,"0"0"34"0,0 0-21 15,0 0-61-15,0 0-32 0,0 0-22 16,0 0-31-16,0 0 25 15,0 0 15-15,0 0 89 0,0 0-26 16,0 0-27-16,0 0-15 16,0 0 7-16,39 55 5 0,-12-3-13 15,5 4-23-15,1 0-5 16,7 10-17-16,-7-7-19 0,-7-7-25 16,0 1 4-16,0-5-28 0,1 0-5 15,-8-8 10 1,1-3 2-16,-7-7-12 0,0 3 12 15,-13-33-11-15,0 0-9 0,20 31-6 16,-20-31-48-16,0 0-57 16,0 0-68-16,0 0-108 0,0 0-214 15,0 0-286-15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8:45.5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48 872 372 0,'0'0'76'16,"0"0"21"-16,0 0-3 0,0 0-31 15,0 0-9-15,0 0-7 16,0 0-38-16,0 0-5 0,0 0 102 16,0 29-41-16,0 8 4 15,0 4-28-15,6 3-22 16,-6 1 2-16,7 3 6 0,-1-4-35 16,1 0 11-16,-7 1 9 15,7-8 3-15,-7-4 1 16,6-11-26-16,-6-22 1 0,0 26 21 15,0-26 2-15,0 0-25 16,0 0 18-16,0 0 29 16,0 0-18-16,0 0-4 0,0 0-10 15,0 0-4-15,0 0 5 16,0 0-5-16,-26-33-14 0,13 3 20 16,0 0-17-16,-1 5 33 15,8-5-31-15,6 0 2 0,-7 1 0 16,7-1 0-1,0 1 7-15,0-1 0 0,0 30-11 16,7-37 11-16,-7 11 8 16,0 26-15-16,0 0-13 0,-7-33 24 15,7 33 1-15,0 0-37 16,-6-40 20-16,6 40-15 0,0 0 11 16,-13-41 13-16,13 41-4 15,0 0-15-15,0 0 36 16,0 0-32-16,0 0 33 0,0 0-12 15,0 0 6-15,0 0-18 16,0 0 13-16,0 0 1 0,0 0 8 16,0 0-20-16,0 0-1 15,0 0 8-15,0 0-15 0,0 0 8 16,0 0-4 0,0 0 11-16,0 0-17 0,0 0 24 15,0 0-2-15,0 0-21 16,39-37 16-16,-39 37-4 0,46-18 19 15,-13 6-18-15,-33 12 8 16,52-7-5-16,-19 11 9 0,-33-4-2 16,53 3-16-16,-7 1 20 15,-7-4-16-15,-6 0 9 16,-33 0-2-16,53-7 2 0,-14-1-4 16,1 1 0-16,-40 7-11 15,46-7 15-15,-7-1 5 0,0 1-4 16,-39 7-13-16,46-11 13 15,-46 11-5-15,60-15 4 16,-60 15 9-16,52-15-19 16,-52 15-16-16,53-7 45 0,-53 7-23 15,39-8 4-15,-39 8-2 16,0 0-2-16,46-7 2 0,-46 7 4 16,0 0-12-16,0 0-4 15,0 0 17-15,0 0-22 0,46-7 15 16,-46 7-4-16,0 0 15 15,0 0-14-15,0 0-14 16,0 0 17-16,0 0-35 16,0 0 43-16,0 0-8 0,0 0-17 15,0 0 17-15,0 0-3 16,0 0 7-16,0 0-13 0,0 0 9 16,0 0 20-16,0 0-5 15,0 0-12-15,0 0 24 16,0 0-16-16,0 0-11 0,0 0-8 15,0 0 24-15,0 0-27 16,20-45-21-16,-20 45-13 0,6-44 34 16,-6 44-6-16,7-48 6 15,-7 48 6-15,0 0 25 16,13-48-25-16,-13 48 0 16,0 0 27-16,0-41-36 0,0 41-5 15,0 0 7-15,0 0-20 16,0 0-9-16,-6-44-10 0,6 44 23 15,0 0 0-15,-7-37 16 16,7 37-2-16,0 0 5 0,7-37 14 16,-7 37-11-16,0 0 10 15,0 0-4-15,0-37-5 16,0 37-9-16,0 0-6 0,19-37-4 16,-19 37 2-16,0 0 1 15,27-37 13-15,-27 37-7 16,0 0 12-16,26-40-2 0,-26 40 7 15,0 0-20-15,0 0 18 16,39-34-11-16,-39 34 17 16,0 0 6-16,0 0-8 0,0 0 9 15,0 0-13-15,0 0 9 16,0 0-26-16,0 0 8 0,0 0 9 16,0 0 0-16,0 0 5 15,0 0 1-15,0 0 5 0,0 0-16 16,0 0 9-16,40-37-4 15,-40 37 14-15,0 0-27 16,0 0 13-16,0 0-4 16,0 0 18-16,0 0-23 0,0 0 6 15,0 0 3-15,0 0-21 16,0 0 28-16,0 0-7 0,0 0 3 16,0 0-1-16,0 0-6 15,0 0 4-15,0 0-14 16,0 0 19-16,0 0-5 0,33-22 0 15,-33 22-3-15,0 0 3 16,0 0-8-16,0 0-1 0,0 0 12 16,0 0-10-16,0 0 7 15,0 0 0-15,0 0 9 16,0 0 2-16,0 0-22 16,0 0 18-16,0 0 6 0,0 0-1 15,0 0 7-15,0 0-4 16,52-11-21-16,-12 4 24 0,-1 3 23 15,7 4-4-15,13-4-25 16,0-3 2-16,14 0-14 0,5-1 7 16,8-3-7-16,-7 0 17 15,0 4-21-15,-14-5 4 16,1 1 4-16,-13 4 4 0,-7 0-5 16,-14-1-12-16,-32 8 9 15,46-3 0-15,-46 3-10 0,40 0 15 16,-40 0-13-16,39 0 8 15,-39 0 9-15,0 0-3 16,0 0-6-16,40 3 0 16,-40-3-9-16,0 0 16 0,0 0 1 15,0 0-12-15,0 0 15 16,0 0-19-16,0 0 13 0,0 0-9 16,0 0 11-16,0 0-14 15,0 0 3-15,0 0 15 0,0 0-2 16,0 0-13-16,0 0 7 15,0 0 22-15,0 0 5 0,0 0-18 16,0 0-4 0,0 0 6-16,0 0-20 0,0 0 2 15,0 0 4-15,0 0-8 16,0 0 8-16,0 0 6 0,0 0 3 16,13 48 15-16,-7-3-16 15,-12-5 2-15,-1 1-15 0,7 3 11 16,-6-3 10-16,6 3-1 15,0 1-4-15,6-5-16 16,-6-40 1-16,7 48 14 0,-7-48-6 16,13 45-15-16,-13-45 13 15,0 0-24-15,0 0 29 0,0 0 6 16,0 0 6 0,0 0-15-16,0 0 12 0,0 0-2 15,0 0-14-15,0 0 6 16,0 0-6-16,0 0 10 0,0 0-7 15,0 0-11-15,0 0 5 16,0 0-4-16,0 0 0 0,0 0 7 16,0 0-10-16,0 0-4 15,0 0 16-15,0 0 5 0,0 0-5 16,46-8 6-16,-7-3-15 16,-39 11-7-16,46-15 14 15,0 0 0-15,-6 8 11 16,-40 7-4-16,66-15-18 0,-14 4 7 15,7 0-14-15,-6 0 18 16,-1 0 7-16,-6 4 3 0,7-1-7 16,-7 5 2-16,0-1-15 15,-46 4 3-15,59-11 4 16,-19 7-7-16,-40 4 2 0,0 0 18 16,46-7-19-16,-46 7 9 15,0 0 11-15,0 0-6 0,46-11 7 16,-46 11-9-16,0 0-3 15,0 0 37-15,0 0-58 0,0 0 21 16,0 0-18 0,0 0-3-16,0 0 17 0,0 0-2 15,0 0-4-15,0 0 10 16,0 0 0-16,0 0-4 0,0 0 4 16,0 0 0-16,0 0-6 15,0 0-8-15,0 0 17 0,32 48 17 16,-32-48-32-16,20 51 8 15,-20-51-3-15,0 56 11 16,0-56-17-16,0 63 20 0,0-12-10 16,0-51 3-16,-6 56 3 15,6-56 13-15,0 51-8 16,0-51 3-16,0 45-29 0,0-45 18 16,0 0-21-16,0 0 36 15,-7 44-6-15,7-44-19 16,0 0 15-16,0 0-2 0,0 0-3 15,0 44-10-15,0-44 6 16,0 0 10-16,0 0-21 0,0 0 7 16,0 45 3-16,0-45 11 15,0 0-1-15,0 0 1 0,0 0-28 16,0 0-36-16,0 0-4 16,0 0-10-16,0 0-27 15,0 0 11-15,0 0 14 16,0 0 34-16,0 0 40 0,-46-11-35 15,46 11-4-15,-46-11 1 16,46 11 20-16,-46-4 6 0,7 0 18 16,39 4-15-16,-53 0 19 15,7 4-7-15,7-4 2 16,39 0-19-16,-53 4 14 0,14-1 3 16,39-3-7-16,-46 0 4 15,46 0-9-15,-40 4 20 0,40-4-11 16,-39 7-4-16,39-7-9 15,-40 8 13-15,40-8 3 16,0 0 0-16,-46 22 2 16,46-22 4-16,0 0 10 0,0 0-5 15,0 0-5-15,0 0 3 16,0 0 9-16,-39 18-4 0,39-18 7 16,0 0-21-16,0 0 0 15,0 0 1-15,0 0 4 0,0 0 6 16,0 0-9-16,0 0 9 15,0 0-9-15,0 0-5 16,0 0 8-16,0 0-17 0,0 0-4 16,0 0 20-16,0 0-12 15,0 0 20-15,0 0-6 0,0 0-20 16,0 0 15-16,0 0-4 16,0 0-7-16,0 0 7 15,0 0 5-15,0 0 14 16,-40-18-16-16,40 18 4 0,0 0 0 15,0 0 0-15,0 0-1 16,0 0-9-16,0 0 3 0,0 0-5 16,0 0 0-16,0 0-1 15,0 0 6-15,0 0 11 0,-39 15 11 16,39-15 1-16,0 0 18 16,0 0-33-16,-39 40 1 15,12-10 3-15,27-30-3 0,-13 37 22 16,13-37-13-16,-6 33-2 15,6-33 8-15,-7 37-5 16,7-37-11-16,0 0 12 0,7 33-28 16,-7-33 4-16,0 0 16 15,0 0-12-15,0 0 8 16,0 0 1-16,0 0 1 0,0 0-15 16,0 0-2-16,0 0 2 15,0 0 0-15,0 0-12 0,0 0 13 16,0 0-6-16,0 0 2 15,0 0-20-15,0 0 5 0,0 0 6 16,0 0 17 0,0 0 0-16,0 0-22 0,0 0 9 15,0 0 7-15,0 0-12 16,-33 15 4-16,33-15-17 0,-40 7-11 16,7-7-3-16,33 0 31 15,-32 0-4-15,32 0 0 0,-33-3 18 16,33 3-5-16,0 0 2 15,-33-4-4-15,33 4-7 16,0 0-5-16,0 0 8 0,0 0-2 16,0 0 10-16,0 0 8 15,0 0-5-15,-20-29-12 0,20 29-10 16,0 0 14-16,0 0-1 16,0 0 0-16,0 0 6 15,-26-30 6-15,26 30-1 16,0 0-12-16,0 0 3 0,-33-19 11 15,33 19 5-15,0 0 0 16,0 0-14-16,-33-18-1 0,33 18-1 16,0 0-9-16,-33-26 5 15,33 26 5-15,0 0-1 0,0 0 3 16,-39-29 1-16,39 29-1 16,0 0 17-16,0 0-16 15,-40-26-5-15,40 26 10 16,0 0-2-16,0 0 0 0,0 0 0 15,-39-11 0-15,39 11 0 16,0 0 0-16,0 0 9 0,-26-4-19 16,26 4 10-16,0 0 2 15,0 0 3-15,-33 4-5 16,33-4-6-16,0 0 19 0,-33 3-5 16,33-3-16-16,-33 8 11 15,33-8-3-15,0 0-4 0,0 0 8 16,0 0 2-16,-33 11-10 15,33-11 4-15,0 0 6 0,0 0-12 16,0 0 0 0,0 0 1-16,0 0-3 0,0 0 8 15,0 0 5-15,-33 29-1 16,33-29 10-16,0 0 11 0,-26 34 21 16,26-34-10-16,-13 29-18 15,13-29 8-15,-13 33-12 0,13-33 12 16,0 0-12-16,-7 34-2 15,7-34 0-15,7 29 10 16,-7-29-13-16,0 0-9 0,0 0-9 16,0 0 9-16,0 0-5 15,13 33 11-15,-13-33 9 16,0 0-12-16,0 0-7 0,0 0 13 16,0 0-12-16,0 0 6 15,7 30 0-15,-7-30-10 16,0 0 11-16,0 0-4 0,0 0-13 15,0 0-1-15,0 0-14 16,0 0 8-16,0 0-1 0,0 0 5 16,0 0-1-16,0 0 17 15,0 0-4-15,0 0-2 0,0 0 1 16,0 0 7-16,0 0 0 16,0 0-21-16,0 0 8 15,0 0 3-15,0 0 3 16,0 0 1-16,-33 11-11 0,33-11-2 15,0 0 2-15,-40 11 21 16,40-11 3-16,-26 4-14 0,26-4 10 16,0 0 6-16,-39 4-22 15,39-4 15-15,-33-4 4 16,33 4-8-16,-33-4-7 0,33 4-11 16,-40 0 24-16,40 0-13 15,-32 0 1-15,32 0-13 0,-40 8 26 16,40-8 1-16,-39 3-8 15,39-3 0-15,-40 11 6 16,40-11-15-16,-33 8 3 16,33-8 6-16,-39 3-4 0,39-3 4 15,-46 8 8-15,46-8 5 16,-39 4-6-16,39-4-11 0,-33 0 8 16,33 0-4-16,-33 0 0 15,33 0 3-15,0 0 5 0,-33-4-3 16,33 4-2-16,0 0-3 15,0 0 0-15,-33-11 11 16,33 11-7-16,0 0 0 0,-26-30-4 16,26 30-6-16,-13-40 1 15,13 40 5-15,-13-41 8 0,13 41-17 16,-20-33 9-16,20 33 8 16,0 0-4-16,-33-22 5 15,33 22-1-15,-33-12 2 16,33 12 4-16,0 0-5 0,-39-7-2 15,39 7-12-15,0 0 8 16,0 0 12-16,-33-4 11 0,33 4-18 16,0 0-1-16,0 0 3 15,0 0-6-15,0 0 31 0,0 0 10 16,0 0-16-16,-33 41-7 16,20-8 32-16,13-33-24 0,-13 37-10 15,6-7-10-15,7-30 4 16,-6 33-9-16,6-33-1 15,6 37 1-15,-6-37 19 16,0 0-16-16,7 33-14 0,-7-33 0 16,0 0-8-16,0 0-9 15,0 0-1-15,13 30 15 16,-13-30 9-16,0 0-10 0,0 0 10 16,0 0-7-16,0 0 20 15,6 33-7-15,-6-33 1 0,0 0-7 16,0 0 0-16,0 0-21 15,0 0 1-15,0 0 7 0,0 0-12 16,0 0 14-16,0 0 8 16,-6 30-14-16,6-30 4 15,0 0 13-15,0 0-6 16,-33 14 6-16,13-3-5 0,-6-3 5 16,6-1 0-16,-6 1 6 15,0-1-9-15,6-3 10 0,-6-1 0 16,26-3-18-16,-33 4 14 15,33-4-9-15,-26 0 10 0,26 0-10 16,-33 4 0-16,33-4-12 16,-20-4-2-16,20 4 20 15,-33-4-14-15,13 1 14 0,20 3 0 16,-32 0-16-16,-1 3 11 16,6-3 1-16,1-3-3 15,0 3 20-15,26 0-13 0,-33 3-4 16,7-3 15-16,-1 4-16 15,27-4 5-15,-26 4-3 0,26-4 0 16,0 0 0-16,0 0 8 16,-20 3-5-16,20-3 0 0,0 0 5 15,0 0 2-15,0 0-2 16,0 0 0-16,0 0 0 0,0 0-5 16,0 0-15-16,0 0 15 15,-32-7-12-15,5 7 7 16,27 0 1-16,-26 0 1 0,26 0 9 15,0 0 6-15,0 0-3 16,0 0-9-16,0 0-46 0,0 0-43 16,0 0-88-16</inkml:trace>
  <inkml:trace contextRef="#ctx0" brushRef="#br0" timeOffset="689">981 1171 273 0,'0'0'42'0,"-40"-11"-7"16,40 11-8-16,0 0 4 0,-39-4 24 16,39 4-6-16,0 0-13 15,-46 15-5-15,46-15-25 0,0 0 9 16,-46 22-11-16,46-22 21 16,0 0 4-16,-39 45 3 15,12-9 14-15,8 1-13 0,12 0-17 16,-6 0 21-16,6 0-18 15,1 0-19-15,6-4 32 0,0-3 24 16,0-30 0-16,0 33-10 16,0-33-11-16,13 30-5 0,-13-30-26 15,39 18-11-15,14-18 4 16,-7-7 39-16,6-8-36 0,1-3-15 16,6-1-16-16,-19-7 23 15,-1 4 34-15,-39 22-26 0,33-33-26 16,-33 33-34-16,13-44 38 15,-26 10 9-15,-13-3-10 16,26 37 12-16,-60-44 11 0,14 11-4 16,0 11-10-16,46 22 20 15,-52-19 3-15,12 12-9 0,40 7-15 16,0 0-9-16,0 0 16 16,0 0-22-16,0 0-64 0,0 0-82 15,0 0-94-15</inkml:trace>
  <inkml:trace contextRef="#ctx0" brushRef="#br0" timeOffset="1412">2118 1027 214 0,'0'0'27'16,"-40"-7"-9"-16,40 7 18 16,-39-4 9-16,39 4-21 0,-40-4 7 15,40 4 5-15,-46 4 10 16,46-4-4-16,-46 7-3 0,46-7 4 16,-46 15-11-16,46-15-12 15,-46 11 0-15,46-11 41 0,-39 22-23 16,39-22-9-16,-39 26 1 15,39-26-3-15,-40 30-17 0,40-30 12 16,-39 40-12-16,39-40 21 16,-40 41 7-16,40-41 8 15,-26 41-20-15,26-41 47 0,-20 44-8 16,20-44-25-16,0 41-11 16,0-41 5-16,13 40 1 0,-13-40-25 15,40 33 23-15,6-14-25 16,6-8-8-16,1-11-12 0,0-4 33 15,-1-3 4-15,-6 0-50 16,0 3 39-16,-46 4-27 0,40-8 23 16,-40 8-22-16,0 0 12 15,0 0-35-15,26-48 30 0,-13 11-24 16,-6-3 8-16,-7 40-20 16,-14-59 12-16,1 11 43 15,13 48-29-15,-19-45 3 0,19 45 19 16,0 0 7-16,0 0-40 15,0 0 29-15,0 0-1 0,0 0 13 16,0 0-31-16,0 0 11 16,0 0-18-16,0 0 41 0,-46-14-70 15,46 14-106-15,0 0 5 16,0 0-44-16,0 0-80 0</inkml:trace>
  <inkml:trace contextRef="#ctx0" brushRef="#br0" timeOffset="2605">2170 532 207 0,'0'0'31'16,"0"0"17"-16,0 0-10 15,0 0-19-15,0 0-8 0,0 0-6 16,0 0 16-16,-39 11-5 15,-7 0-6-15,6 0 17 0,1-4 14 16,-7 5 14-16,0-5 0 16,7 4-20-16,39-11-10 0,-73 15 6 15,14-8-5-15,7 8-1 16,-8-8-17-16,1 8-13 0,-6-4 14 16,-1 0 2-16,-6 0-4 15,6-3-7-15,0 3-6 16,14-4 24-16,6 1-25 15,46-8 9-15,-60 3-8 0,60-3 6 16,-52 4 0-16,52-4 5 16,0 0-1-16,-53 4-4 0,53-4-7 15,0 0 7-15,0 0 4 16,-39-4-11-16,39 4 12 16,0 0-5-16,-40 0 0 0,40 0 5 15,0 0-5-15,0 0-4 16,0 0-25-16,0 0-29 0,0 0-4 15,0 0-61-15,0 0-79 16</inkml:trace>
  <inkml:trace contextRef="#ctx0" brushRef="#br0" timeOffset="3088">1842 48 344 0,'-40'-11'11'0,"40"11"19"16,0 0 13-16,0 0-6 0,0 0 57 16,0 0-22-16,0 0 7 15,-19 37-1-15,19-37-19 16,-14 40 39-16,14-40-3 15,-6 56-11-15,-1-12-45 0,7-44 12 16,-6 59-7-16,-1-14 24 16,7-45-35-16,-6 51-33 0,6-51 21 15,-7 48-8-15,7-48-20 16,-20 45 0-16,20-45 4 16,0 0 28-16,0 0-84 0,0 0-59 15,0 0-30-15,-13 40 18 16,13-40-27-16,0 0-24 0,0 0-29 15</inkml:trace>
  <inkml:trace contextRef="#ctx0" brushRef="#br0" timeOffset="3457">1375 100 486 0,'0'0'53'15,"0"0"30"-15,0 0-10 16,0 0 7-16,0 0 57 0,0 0-26 15,0 0-40-15,-13 44 18 16,6 0 22-16,1 4 17 16,-7 0-20-16,6-3-57 0,1 6-15 15,-1-3 9-15,0 0-22 16,1 0-32-16,-1-3 15 0,7-45 2 16,-13 55 2-16,13-55-47 15,0 45-245-15,0-45-50 16,0 0 8-16,0 0-35 15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8:57.0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6262 381 260 0,'0'0'22'15,"0"0"-1"-15,0 0-3 16,0 0 18-16,0 0-24 0,0 0-1 15,0 0 32-15,0 0-15 16,0 0 0-16,0 0 5 0,0 0-31 16,-46 11 25-16,0-4-25 15,0 1 4-15,-6-1 3 16,-1-3-15-16,-6-1 15 0,0 5-9 16,-7-1 0-16,0 1 3 15,-6-1 22-15,6 0-6 16,-6 1 17-16,6-5 3 0,7 1-63 15,0 4 70-15,13-1-32 16,-7-3 1-16,7-4-11 16,7 0-4-16,39 0 3 0,-53 3-10 15,14 1 21-15,39-4-14 16,-46 7 14-16,46-7-25 0,-46 4-2 16,46-4 7-16,0 0-18 15,0 0 44-15,-39 4-32 0,39-4-3 16,0 0 17-1,0 0-12-15,0 0 10 0,0 0 4 16,0 0-4-16,0 0-10 16,0 0 2-16,0 0 12 0,0 0 3 15,-7-41-32-15,7 41 38 16,-7-41-20-16,7 41 14 16,0-44-20-16,0 44 6 0,0-41 22 15,0 41-41-15,7-44 23 16,0 11-31-16,-7 33-11 0,6-48 11 15,7 11-15-15,0 4 25 16,-13 33-2-16,14-45 7 0,-1 8 16 16,-13 37-9-1,19-33 6-15,-19 33 9 0,0 0-3 16,7-37 2-16,-7 37-2 16,0 0 0-16,0 0 4 0,0 0-4 15,0 0 0-15,0 0 10 16,0 0-19-16,0 0 16 0,0 0 0 15,0 0-2-15,0 0-3 16,0 0-10-16,0 0 8 16,0 0 27-16,0 0 4 0,0 0-26 15,0 0 15-15,-46-3 16 16,7 6-26-16,6 5 24 16,-13 3-7-16,6 0-7 15,-19 0-3-15,7 0-27 0,-8 0 32 16,-5-4-49-16,12 4 41 15,-6-3 3-15,0-4-25 0,6-1 12 16,7 1-7-16,7 0 16 16,39-4-6-16,-59 3 1 0,6-3-16 15,53 0 8-15,-66 4 8 16,20 0-65-16,46-4 94 16,-59 7-33-16,59-7-13 0,-59 4 15 15,59-4-12-15,-52 4 27 16,52-4-31-16,0 0 16 15,0 0-10-15,0 0-3 0,0 0 11 16,0 0-10-16,0 0-2 16,0 0 34-16,0 0-29 15,0 0 14-15,0 0 8 0,0 0 2 16,0 0-6-16,0 0-15 16,0 0 24-16,0 0-37 0,0 0 38 15,0 0-25-15,0 0-24 16,0 0 17-16,0 0 30 0,0 0-5 15,0 0 27-15,0 0-11 16,0 0-22-16,0 0-8 16,0 0 7-16,0 0-2 15,0 0-2-15,0 0-18 0,0 0 32 16,0 0 21-16,0 0 6 16,-7 44-11-16,7-44-27 15,7 52 13-15,6-8-21 0,-13-44 1 16,0 52 16-16,0-52-27 15,-7 59 17-15,1-15-9 0,6-44 4 16,-14 48-12-16,14-48 22 16,0 0-9-16,-26 48-35 0,26-48 45 15,0 0-15 1,0 0-4-16,0 0 20 0,0 0 3 16,-26 44-19-16,26-44-21 15,0 0 62-15,0 0-55 0,0 0-15 16,0 0 16-16,0 0-8 15,0 0-9-15,0 0-5 16,0 0 24-16,0 0-6 0,0 0 24 16,0 0-23-16,0 0 16 15,0 0 2-15,0 0 4 0,0 0-6 16,0 0-12-16,0 0 29 16,0 0-37-16,0 0 46 15,0 0-49-15,0 0 23 16,0 0 3-16,0 0-14 0,0 0 6 15,0 0-4-15,0 0-1 16,0 0 10-16,0 0 24 0,0 0-50 16,0 0 33-16,0 0 1 15,0 0-3-15,0 0-5 0,0 0 8 16,0 0-24-16,0 0 16 16,0 0-9-16,0 0 3 15,0 0-13-15,0 0 23 0,0 0-17 16,-53 15-2-16,53-15 33 15,-65 15-45-15,19-8 39 16,46-7-38-16,-60 12 7 16,14-5 26-16,7-3-1 0,39-4 6 15,-46 7-17-15,46-7 5 16,0 0-6-16,-39 0 6 0,39 0 6 16,0 0-9-16,0 0-12 15,0 0 9-15,0 0 17 0,0 0-65 16,0 0 98-16,0 0-44 15,0 0-4-15,0 0 23 16,0 0-29-16,0 0 21 0,0 0-22 16,0 0-4-16,-40-4 27 15,40 4-3-15,0 0 7 0,0 0 5 16,0 0-35-16,0 0 36 16,0 0-27-16,0 0 5 15,0 0 0-15,0 0-22 16,0 0 35-16,0 0-17 0,0 0-1 15,0 0 22-15,0 0-17 16,0 0-3-16,0 0 7 0,0 0-13 16,0 0 33-16,0 0-46 15,0 0 14-15,0 0 2 16,0 0 0-16,0 0-13 0,0 0 14 16,0 0-6-16,0 0-3 15,0 0-34-15,0 0 50 0,0 0-13 16,0 0 11-16,0 0-25 15,-39 0 43-15,39 0-11 16,0 0-68-16,-40 0 76 16,40 0 9-16,-39 4-24 0,39-4 24 15,-40 4-40-15,40-4 32 16,-39 0-16-16,39 0-10 0,0 0 18 16,0 0 0-16,0 0-12 15,0 0-1-15,-39 0 2 0,39 0 9 16,0 0-23-16,0 0 8 15,0 0 9-15,0 0-4 16,0 0 8-16,0 0-4 0,0 0-10 16,0 0 16-16,0 0-13 15,0 0 18-15,0 0 1 16,-40 11-31-16,40-11 28 16,0 0-9-16,0 0-6 0,0 0 15 15,0 0-14-15,0 0 5 16,0 0 6-16,0 0 0 0,0 0-6 15,0 0-13-15,0 0 13 16,0 0-16-16,0 0 35 0,0 0-11 16,0 0 28-16,0 0 18 15,0 0-77-15,0 0 26 16,-20 37 8-16,20-37-7 16,0 0 5-16,-6 48 0 0,6-48-16 15,-7 44 17-15,7-44-21 16,-6 48 32-16,6-48-55 15,-7 48 63-15,7-48-25 0,-6 44-14 16,6-44 27-16,0 41-26 16,0-41 29-16,0 0-6 0,-7 48 3 15,7-48 15-15,-7 52-60 16,7-52 64-16,0 48-33 0,0-48 6 16,-6 44-1-16,6-44-15 15,0 0 25-15,0 48-18 16,0-48 5-16,0 0-9 15,-7 41-10-15,7-41 26 0,0 0-28 16,0 0 30-16,-13 48-8 16,13-48-13-16,0 0 7 0,0 0-4 15,0 0 4-15,-6 48 13 16,6-48-6-16,0 0-7 16,0 0-10-16,0 0-15 0,0 0 29 15,0 44-4-15,0-44 9 16,0 0-17-16,0 0-3 0,-7 41 17 15,7-41 3-15,0 0-9 16,0 0 14-16,0 0-18 16,0 0 16-16,0 0-6 15,0 48-34-15,0-48 45 0,0 0-28 16,0 0 17-16,0 0-14 16,0 0 8-16,0 0 14 0,0 0-29 15,-7 44 17-15,7-44-8 16,0 0 15-16,0 0 15 15,0 0-41-15,0 0 10 0,0 0-8 16,0 0-7-16,0 0 50 16,0 0-37-16,0 0 23 0,0 0-28 15,0 0 26-15,53 19 3 16,-7-12-38-16,-46-7 45 16,53-4-15-16,-53 4-29 15,59-11 41-15,-59 11-29 0,65-11 19 16,-65 11-9-16,60-18-9 15,-60 18 20-15,0 0-19 0,59-26 4 16,-59 26 28-16,0 0-45 16,0 0 26-16,0 0-5 15,0 0-12-15,0 0 9 0,46-11 3 16,-46 11-10-16,0 0 43 16,0 0-67-16,0 0 46 0,59-11-19 15,-59 11 12-15,0 0 19 16,46-4-41-16,-46 4-21 15,0 0 77-15,0 0-56 16,0 0 35-16,0 0-18 0,0 0 0 16,0 0 3-16,0 0-17 15,0 0 14-15,0 0 9 0,0 0-5 16,0 0-16-16,0 0-27 16,52-18 22-16,-52 18 27 0,0 0-35 15,0 0-13-15,0 0-5 16,40-52-5-16,-40 52 13 15,26-44-32-15,-26 44-14 0,13-45 24 16,-13 45 36-16,0 0 0 16,20-44-20-16,-20 44 20 15,0 0 11-15,0 0 10 16,0 0-13-16,33-44-13 0,-33 44 32 16,0 0-4-16,0 0-10 15,0 0 22-15,46-37-18 0,-46 37 15 16,39-26-2-16,-39 26-17 15,59-19 1-15,-59 19 21 0,53-18-23 16,-53 18 18-16,46-15-4 16,-46 15-23-16,0 0 38 15,46-4-20-15,-46 4 4 0,0 0 14 16,0 0-4-16,0 0-14 16,0 0 16-16,46 15-14 15,-46-15 15-15,0 0 0 16,0 0-6-16,0 0 16 0,33 44-13 15,-33-44 16-15,0 0-30 16,20 48 30-16,-20-48-17 0,0 0 1 16,19 48-6-16,-19-48-5 15,0 0 23-15,7 52-21 0,-7-52 4 16,0 0 2-16,0 0 11 16,0 0 7-16,-7 48-16 15,7-48 8-15,0 0-21 0,0 0 5 16,-26 52 12-16,26-52-24 15,0 0 11-15,0 0-4 16,-26 55-4-16,26-55 18 0,0 0-27 16,0 0 21-16,0 0-18 15,0 0 6-15,0 0 13 16,0 0-3-16,0 0 18 0,0 0-30 16,0 0 24-16,0 0-23 15,0 0 1-15,0 0 26 0,52 8-34 16,-52-8 9-16,66-8 18 15,-13 1-29-15,-7 3 33 16,0 1-19-16,-46 3 0 0,59-4-20 16,-20 0 23-16,-39 4-3 15,53 0 0-15,-53 0 14 16,52-3-23-16,-52 3 24 0,53-4-3 16,-53 4-12-16,52-4-12 15,-52 4 17-15,46-4-16 16,-46 4 26-16,46-3-15 0,-46 3-18 15,0 0 27-15,53 0-24 16,-53 0 32-16,0 0-24 0,0 0 7 16,39 0 7-16,-39 0-4 15,0 0 11-15,0 0-21 0,46-8 4 16,-46 8 0 0,0 0-21-16,0 0 47 0,0 0-19 15,46-3-10-15,-46 3 20 16,0 0-23-16,0 0 3 0,0 0 26 15,0 0-31-15,0 0-45 16,0 0 18-16,0 0 2 16,0 0 25-16,0 0-25 0,27-52 5 15,-27 52-27-15,13-48-19 16,-7 15 39-16,-6 33 8 0,14-41 24 16,-14 41-8-16,0 0 0 15,26-41 18-15,-26 41-4 16,0 0-5-16,0 0 5 15,0 0 3-15,26-40-3 0,-26 40 0 16,0 0 0-16,40-26 14 16,-40 26-14-16,0 0 4 0,0 0 6 15,39-19-22-15,-39 19 14 16,0 0 5-16,0 0-16 16,0 0 5-16,39-25-8 0,-39 25-8 15,0 0-1-15,0 0-30 16,0 0 25-16,40-34 4 0,-40 34 9 15,0 0 31-15,0 0-24 16,0 0 14-16,39-29 11 16,-39 29-2-16,0 0 5 15,0 0-7-15,0 0-15 0,0 0 7 16,33-11-7-16,-33 11 0 16,0 0 13-16,0 0-18 0,0 0 25 15,0 0-11-15,40 7 0 16,-40-7 21-16,0 0-19 0,0 0 30 15,39 33-21-15,-39-33 10 16,0 0 6-16,26 41-13 16,-26-41-3-16,0 0-54 0,0 0 65 15,0 52-16-15,0-52-15 16,0 0 4-16,7 44-9 16,-7-44 28-16,0 0-21 15,0 0 12-15,0 48-8 0,0-48-24 16,0 0 49-16,-7 44-34 15,7-44 7-15,0 0-9 0,0 0 5 16,0 0 10-16,0 0-25 16,0 0 19-16,0 0-4 0,0 0-3 15,0 0 22-15,0 0-16 16,0 0-3-16,0 0 10 16,0 0-7-16,0 0-7 0,0 0 12 15,0 0 10-15,0 0 20 16,0 0-22-16,0 0 2 15,0 0-1-15,0 0-7 0,0 0-3 16,53 26-7-16,-53-26 0 16,59 0-6-16,-6 0 12 15,-7-3 0-15,0-5 3 0,-46 8-14 16,59-11 12-16,-13 7-7 16,0-3-4-16,-46 7 9 0,52-7-2 15,-52 7 5-15,53-8-21 16,-53 8-7-16,52-4 33 15,-52 4 0-15,60 0-27 0,-60 0 9 16,52-3 8-16,-6 3-3 16,-46 0 32-16,53-4-24 15,-53 4-16-15,46-4 13 0,-46 4-17 16,39-3 3-16,-39 3 9 16,0 0 0-16,0 0 8 15,46 0-22-15,-46 0 17 0,0 0 4 16,0 0-20-16,0 0 13 15,0 0 14-15,0 0-14 0,0 0 3 16,0 0-6-16,0 0 23 16,0 0-16-16,0 0-15 0,0 0 40 15,0 0-37-15,0 0 13 16,46-22-5-16,-46 22-12 16,0 0 37-16,0 0-39 15,0 0-15-15,40-41 32 0,-40 41-24 16,19-48 1-16,-19 48-6 15,0-48 28-15,-6 11-15 16,-7-4 13-16,-1 8-12 0,1-8-1 16,-6-3-14-16,5-8-20 15,1 1 7-15,0-5 7 0,7-7 5 16,-1 8 20-16,7 3 8 16,0 8 0-16,0 7 31 0,0 37-19 15,0-41 30-15,0 41 37 16,0 0-39-16,0 0 7 15,7-37-35-15,-7 37-36 16,0 0 29-16,0 0 2 0,0 0-12 16,0 0 18-16,0 0-39 15,0 0-39-15,0 0-78 16,0 0-90-16</inkml:trace>
  <inkml:trace contextRef="#ctx0" brushRef="#br0" timeOffset="1408">0 1349 448 0,'0'0'86'15,"0"0"75"-15,0 0-69 16,0 0-19-16,0 0-18 0,0 0-30 15,52-30 5-15,21 12-21 16,12 3 7-16,27-4 1 0,6 1 27 16,13-1-22-16,1 1 9 15,12 0 7-15,1-1 4 16,0 1-42-16,-1 3 46 16,1 0-6-16,-20 0-20 0,-1 8-48 15,-18-4 42-15,-14 3-14 16,-14 1 21-16,-5 7-43 15,-21-7 33-15,1 3-34 0,-7-3 43 16,-46 7-42-16,52-4 46 16,-6 0-27-16,-46 4 6 15,66-11-18-15,-13 4 33 0,-7-1-26 16,0 5 17-16,-7-5-14 16,0 5 37-16,-6-5-38 0,-33 8 14 15,40-7-42 1,-40 7 46-16,0 0-12 0,46-8-16 15,-46 8 21-15,46-7-18 16,-46 7 35-16,39-7-41 0,-39 7 61 16,33-8-58-16,-33 8 24 15,0 0-18-15,0 0 22 16,0 0 11-16,0 0 40 0,0 0 75 16,0 0-74-16,0 0-54 15,0 0-18-15,0 0-31 0,0 0-38 16,-39-7 9-16,-1-1 10 15,40 8-22-15,-52-3 47 16,12-5-37-16,40 8 32 16,-46-11-25-16,46 11 24 0,-46-15-24 15,46 15 33-15,0 0-3 16,-39-25 19-16,39 25 33 16,0 0-15-16,0 0 17 0,0 0-18 15,0 0 27-15,0 0-9 16,0 0-7-16,0 0-19 0,0 0 2 15,0 0 16-15,0 0 17 16,0 0 26-16,0 0 14 16,0 0-41-16,0 0-16 0,0 0 13 15,59 33-5-15,-13-11-21 16,6-7 16-16,1-4-41 16,-7-7 31-16,-46-4-11 15,0 0 45-15,46 0-25 0,-46 0-1 16,0 0 5-16,0 0 11 15,0 0-37-15,0 0-16 16,0 0 60-16,0 0-19 0,-53-15-9 16,7 18 30-16,-6 5-6 15,6 10 0-15,-7 5-8 0,-12 2-29 16,5 5 30-16,-5-4-20 16,6-4-151-16,0 0-124 15,6-3-125-15</inkml:trace>
  <inkml:trace contextRef="#ctx0" brushRef="#br0" timeOffset="2067">236 1079 332 0,'0'0'47'0,"0"0"-15"15,0 0-21-15,0 0 19 0,0 0 4 16,0 0 19-16,0 0 11 15,0 0 0-15,0 0-15 16,0 0 4-16,0 0-11 0,0 0-14 16,0 0-19-16,0 0 71 15,0 0 26-15,0 0 21 16,0 0-63-16,0 0 26 0,0 0-41 16,-39 52-16-16,39-52-9 15,-53 55 1-15,7-22-13 16,46-33-16-16,-46 30 17 15,46-30-19-15,0 0-2 0,0 0 17 16,-46 30-16-16,46-30 19 16,0 0-22-16,0 0 27 0,0 0-10 15,0 0-11-15,0 0 4 16,0 0 12-16,0 0 38 16,53 44 20-16,-7-7-8 0,-46-37-24 15,52 40-23-15,-52-40 6 16,46 37-15-16,-46-37-106 0,46 26-158 15,-6-11-142-15</inkml:trace>
  <inkml:trace contextRef="#ctx0" brushRef="#br0" timeOffset="2788">670 370 614 0,'0'0'130'16,"0"0"-53"-16,0 0-30 16,0 0-8-16,0 0 11 0,0 0 12 15,46 18 24-15,-13 8 9 16,-33-26 21-16,52 44-52 0,-12-3 34 15,-1-8-27-15,-39-33-44 16,46 45 10-16,-46-45-15 16,40 37-9-16,-40-37-13 0,0 0 11 15,0 0 12-15,0 0-23 16,6 40-4-16,-6-40 13 16,0 0-4-16,-59 37-19 15,13-11-5-15,0-15 33 0,7-7-9 16,39-4-57-16,-46-8 42 15,46 8-2-15,0 0 14 0,-27-44-9 16,27 44-26-16,7-48 49 16,13 15-5-16,-20 33-5 15,39-37 19-15,7 11-2 0,-13 0-14 16,6 8-14-16,-39 18-49 16,46-26-123-16,-6 11-29 15,-40 15-99-15,39-4-41 16</inkml:trace>
  <inkml:trace contextRef="#ctx0" brushRef="#br0" timeOffset="3164">1301 540 494 0,'0'0'87'0,"0"0"0"0,0 0 2 16,0 0-15-1,0 0-6-15,0 0-47 0,0 0 40 16,0 0-61-16,0 0 41 16,0 0-5-16,0 0-9 15,0 0-3-15,0 0-24 0,0 0 40 16,0 0-60-16,0 0 38 16,0 0-53-16,0 0 21 0,0 0 2 15,6-34 3-15,-6 34 14 16,0 0 12-16,0 0 44 15,-46 8-56-15,46-8 48 0,-39 29-45 16,39-29 45-16,0 0-9 16,-33 45 1-16,33-45-4 15,0 0 26-15,0 0-63 16,-6 37 16-16,6-37-2 0,0 0-52 16,0 0-66-16,46-4-66 15,-7-11-98-15,-39 15-51 0</inkml:trace>
  <inkml:trace contextRef="#ctx0" brushRef="#br0" timeOffset="4044">1610 469 854 0,'0'0'161'0,"0"0"53"16,0 0-4-16,0 0-70 0,0 0-75 15,0 0-1-15,0 0-5 16,0 0-28-16,0 0-25 0,0 0-17 16,0 0 1-16,0 0-18 15,0 0 16-15,0 0-10 16,0 0 0-16,0 0 30 15,0 0-17-15,0 0 13 0,0 0-4 16,0 0 19-16,0 0-12 16,0 0-25-16,46 19 24 15,-46-19-10-15,0 0 18 0,0 0-19 16,0 0 10-16,0 0 7 16,0 0-2-16,0 0 5 0,0 0-7 15,0 0-36-15,-53 37-22 16,53-37-47-16,0 0 23 15,0 0 51-15,0 0-7 0,-20-44-8 16,20 44 47-16,20-45-21 16,-20 45 37-16,0 0-49 15,46-33 17-15,-46 33-2 16,46-4 68-16,-46 4-25 0,0 0-3 16,46 33-4-16,-46-33 8 15,0 0-22-15,33 52-1 0,-33-52-8 16,0 0 0-16,13 41-1 15,-13-41 9-15,0 0-19 16,0 0-12-16,0 0 11 0,0 0 59 16,0 0-51-16,0 0-55 15,0 0-7-15,33-52-22 16,0 0 87-16,0 1-73 16,-33 51 48-16,33-48 17 0,-33 48 7 15,0 0 2-15,0 0-4 16,0 0 91-16,0 0-39 0,0 0 12 15,0 0-13-15,0 0 6 16,32 37-18-16,-32-37-33 16,0 0-11-16,14 40 35 0,-14-40-50 15,0 0 30-15,0 0-14 16,0 0 14-16,0 0 3 0,0 0 8 16,0 0-21-16,0 0-55 15,0 0-39-15,0 0 22 16,46-63 32-16,-14 8-7 15,-5 11 52-15,-27 44-9 0,0 0-16 16,0 0 16-16,39-37 31 16,-39 37 17-16,0 0 9 15,0 0 33-15,0 0-15 0,33 48-7 16,-13-11-41-16,-14 3 9 16,-6-40-4-16,0 48-22 0,-6-11-171 15,6-37-242-15,0 37-176 16</inkml:trace>
  <inkml:trace contextRef="#ctx0" brushRef="#br0" timeOffset="5616">3818 1160 701 0,'0'0'179'16,"0"0"22"-16,0 0-101 15,0 0-57-15,0 0 27 16,0 0-3-16,0 0 3 0,0 0-43 16,0 0-35-16,-33 52 11 15,33-52-16-15,-53 59 40 16,14-3-27-16,39-56-11 0,-46 66 26 16,46-66-11-16,-40 67 32 15,40-67-36-15,-26 51 29 16,26-51-1-16,7 45 8 15,-7-45-28-15,0 0 9 0,52 25-29 16,-52-25 43-16,86-7-56 16,-8-15 48-16,1-8-15 0,0-7-42 15,-13-3-13-15,-7-8 18 16,-13-8 2-16,-13 5 16 16,-13 3-20-16,-20 3 4 0,0 45 27 15,-27-40-3-15,-19 14 21 16,-13 18-33-16,0 16 0 15,6 10 18-15,-6 8-10 0,59-26 7 16,-59 44 5-16,59-44-73 16,-39 60-25-16,39-60 0 0,13 48-112 15,-13-48-107 1</inkml:trace>
  <inkml:trace contextRef="#ctx0" brushRef="#br0" timeOffset="6155">5336 1061 495 0,'0'0'108'0,"0"0"-10"15,0 0-27-15,0 0 46 0,0 0-7 16,0 0-2-16,0 0-68 16,-40-15-25-16,1 22-7 15,39-7 41-15,-73 37 53 0,14 11-47 16,0 0 11-16,0 4-3 15,13 0-26-15,13 3-12 16,7-3 68-16,6-1-45 16,20-51-32-16,-6 56 5 0,6-56-4 15,13 44 11-15,-13-44-3 16,0 0-43-16,65 26 26 0,-5-22-18 16,-8-23 10-16,-6-10 6 15,0-12-60-15,0-11-20 16,0-7-4-16,-6-11 56 0,-1-4 38 15,-6 8-48-15,-13 3 99 16,-14 11 13-16,-12 8 7 16,6 44-40-16,-40-26-54 15,-6 26 0-15,-13 18 14 0,6 8-1 16,-6 8-6-16,13 6-184 16,46-40-98-16,-39 52-35 15,19-19-98-15</inkml:trace>
  <inkml:trace contextRef="#ctx0" brushRef="#br0" timeOffset="7056">3910 569 385 0,'0'0'22'0,"0"0"40"16,0 0 15-16,0 0-8 0,0 0-32 16,0 0-26-16,0 0 31 15,0 0 17-15,0 0 9 16,0 0-14-16,0 0-18 0,0 0-10 16,59-7-17-16,6-1 9 15,1-3-12-15,6-3 0 16,14-5-11-16,-1 1 2 15,20-5 3-15,1 5-7 0,-1-1 7 16,-7 1 14-16,-6 3 0 16,-6-3 14-16,-14 7-33 15,-19 3-12-15,-14 5 23 0,-39 3-6 16,39-4-16-16,-39 4 26 16,0 0-1-16,0 0-3 0,40-8-43 15,-40 8-64-15,33-14-51 16,-33 14-40-16,33-15-64 15</inkml:trace>
  <inkml:trace contextRef="#ctx0" brushRef="#br0" timeOffset="7364">5020 63 306 0,'-33'-11'48'0,"33"11"-9"16,0 0-2-16,0 0-28 0,0 0 4 16,0 0 7-16,-39 11 32 15,39-11-13-15,-53 44 50 16,7 1-3-16,7 3-22 15,-7 3-12-15,6-3-12 0,1 4 2 16,0-4-54-16,-7-7 32 16,46-41-20-16,-40 48-61 0,40-48-101 15,-39 37-78-15</inkml:trace>
  <inkml:trace contextRef="#ctx0" brushRef="#br0" timeOffset="7652">4455 229 571 0,'0'0'17'0,"-39"-22"34"0,39 22-18 16,0 0 2-16,0 0 3 15,0 0-2-15,0 0-9 0,0 0-12 16,0 0 2-16,0 0-8 16,0 0 91-16,-46 15 11 15,6 14-47-15,40-29-29 16,-59 56-20-16,6-8-44 16,1 4 46-16,12-12-248 0,-6-3-146 15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9:21.2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8430 1009 665 0,'0'0'176'16,"0"0"9"-16,0 0-17 15,0 0-54-15,0 0-21 16,0 0-24-16,0 0 22 15,0 0-23-15,0 0 158 0,0 0-106 16,0 0-51-16,0 0-28 16,6 37-19-16,-6-37-2 0,7 33 3 15,-7-33 20-15,0 33 8 16,0-33-8-16,-20 41-16 0,20-41-23 16,-39 33-1-16,6-7-7 15,0-8 4-15,33-18 8 16,-39 8-3-16,39-8 0 0,-40-4-5 15,40 4-3-15,-33-29 14 16,7-5-26-16,13 1 1 16,6-4 28-16,-6-3 1 0,7-5-15 15,6 1 3-15,-7 0 17 16,7-1 8-16,0 1 13 16,0 0-2-16,-7 7 12 0,7 37-20 15,-6-48-31-15,6 48 23 16,0-45-10-16,0 45-24 0,0 0 11 15,-7-37 0-15,7 37-61 16,0 0-63-16,0 0-86 0,0 0-161 16,0 0 38-1,0 0-27-15,0 0-118 0</inkml:trace>
  <inkml:trace contextRef="#ctx0" brushRef="#br0" timeOffset="213">8476 1493 1218 0,'0'0'290'0,"0"29"-3"16,0-29-82-16,0 0-106 0,0 0-55 15,0 0-9-15,0 0-26 16,0 0 3-16,0 0-7 0,0 0-128 15,0 0-261-15,0 0-208 16</inkml:trace>
  <inkml:trace contextRef="#ctx0" brushRef="#br0" timeOffset="465">7943 1142 1653 0,'0'0'82'0,"0"0"149"16,0 0-45-16,0 0-57 16,-39 40-49-16,19-3-41 15,1 0-18-15,-1-3-7 0,-6-1-14 16,-1-4-72-16,-6 1-165 15,1-4-210-15,-8-4-64 0,7-7-34 16</inkml:trace>
  <inkml:trace contextRef="#ctx0" brushRef="#br0" timeOffset="912">7602 1083 1191 0,'0'0'184'0,"0"0"15"0,0 0-98 15,0 0 8-15,0 0 66 16,0 0-87-16,0 0-67 0,0 0 11 16,0 0 7-16,13 37 6 15,-13-37-18-15,0 37 10 16,-13-4-24-16,-20-4-3 0,-7-3-6 15,1-4-32-15,0-3-3 16,-1-4 31-16,7-8-6 0,7-7-65 16,26 0-22-16,-39-22 13 15,39 22-9-15,-27-59-9 0,14 3 17 16,13 8 69-16,0 4 12 16,7 3 11-16,-7 41-11 15,6-40-7-15,-6 40 7 0,0 0 0 16,0 0 99-16,0 0 52 15,0 0-46-15,0 33 3 16,-13-3-4-16,7 10-25 0,-8-3-10 16,1 4-18-16,-6-8-15 15,5 0-1-15,14-33-23 0,-32 41-12 16,32-41-78-16,-40 37-127 16,40-37-218-16,-33 18-206 0</inkml:trace>
  <inkml:trace contextRef="#ctx0" brushRef="#br0" timeOffset="1102">7654 894 1943 0,'0'0'229'15,"0"0"-29"-15,0 0-67 16,0 0-68-16,0 0-29 0,0 0-26 15,0 0-117-15,0 0-164 16,0 0-218-16,0 0-230 0</inkml:trace>
  <inkml:trace contextRef="#ctx0" brushRef="#br0" timeOffset="1592">6846 961 1151 0,'0'0'158'0,"0"0"110"0,0 0-74 16,0 0-102-16,46 26-20 16,-46-26-19-16,46 40-33 0,-13-3-1 15,-20-7-5-15,-13-30-4 16,13 40 45-16,-13-40-9 15,0 41-36-15,0-41 2 16,-26 33-12-16,-7-11-13 0,-6-10 10 16,6-5-28-16,-7-3-9 15,7-4 25-15,33 0 15 0,-32 0-9 16,32 0-31-16,0 0 35 16,0 0 8-16,-27 29-6 0,21 4 0 15,6 4 3-15,6 4 0 16,-6 3 86-16,0 1 37 0,0 3 4 15,-6-4-31-15,-1-3-15 16,-6-4-18-16,-13-8-30 0,-7-7-2 16,-7-7-16-1,-6-7 2-15,0-12-11 0,0-4-12 16,0-14 6-16,7-7 6 16,0-19 2-16,-1-11-33 0,1-12-32 15,19-10 23-15,7 0-16 16,13 7-24-16,6 7-35 0,14 5-35 15,13 6-107-15,6 4-177 16,7 8-129-16</inkml:trace>
  <inkml:trace contextRef="#ctx0" brushRef="#br0" timeOffset="1956">7589 0 1601 0,'0'0'43'0,"0"0"125"16,0 0 54-16,0 0 11 16,0 0-93-16,-20 41-91 0,-26-1-29 15,-20-3 3-15,-13 0-3 16,0 0-12-16,1-3-54 15,-1-9-4-15,20-2 25 16,6-12 21-16,14-4-26 0,39-7-142 16,-40-15 50-16,40 15 51 15,-26-33 86-15,26 33 37 0,0 0-3 16,-20-37-17-16,20 37 30 16,0 0 28-16,0 0-20 0,0 0-27 15,0 0-12-15,-39-4 2 16,-7 19-33-16,46-15-176 0,-73 37-214 15,14 0-245-15</inkml:trace>
  <inkml:trace contextRef="#ctx0" brushRef="#br0" timeOffset="2420">5170 1408 819 0,'33'-11'135'0,"-33"11"35"0,0 0 62 15,0 0 25-15,0 0 5 16,33-8-15-16,-33 8-34 0,0 0-56 16,0 0-23-16,0 0-42 15,0 0-53-15,-33-11-26 0,0 8-13 16,7-1 15-16,0 0-4 16,26 4-26-16,0 0-25 0,-33-22-53 15,33 22-24-15,-7-33 17 16,7 33 65-16,27-34 20 0,12 12-7 15,-6 8 4-15,0 6 24 16,6 12-6-16,-13 7 18 16,-26-11 53-16,27 33 37 0,-27 4-45 15,-20 7-20-15,-13 1-16 16,-26 3-25-16,-7 0-37 0,-13 4-99 16,1-8-195-16,-1-3-244 15,0-16-103-15</inkml:trace>
  <inkml:trace contextRef="#ctx0" brushRef="#br0" timeOffset="2729">4369 484 1140 0,'0'0'383'0,"0"0"-66"0,0 0-52 16,39 22-53-16,-13 15-65 15,-6 8-63-15,-7 6-50 16,-6 5-12-16,-1-5-9 0,1 1-8 15,-7 0-70-15,-7 0-66 16,-12-1-135-16,-1-6-239 0,0-8-101 16</inkml:trace>
  <inkml:trace contextRef="#ctx0" brushRef="#br0" timeOffset="3300">4132 976 1545 0,'0'0'194'0,"-6"-41"0"15,6 41-70-15,0 0-68 16,0 0-24-16,0 0-25 0,0 0 108 16,0 0-44-16,0 0-34 15,0 0-16-15,-7 48 7 0,7-48-3 16,-13 48 19-16,13-48-34 15,-20 44-16-15,20-44 1 0,0 0-5 16,0 0 10-16,-26 34-25 16,26-34-10-16,0 0-126 15,0 0 10-15,0 0 6 16,0 0 21-16,-40-48 98 0,40 48 2 16,0 0-9-16,0 0 28 15,0 0-14-15,0 0 118 0,0 0-17 16,0 0-23-16,0 0 32 15,0 0-24-15,0 0-22 0,-32 48-5 16,18-15-2-16,14-33-13 16,-19 40-22-16,19-40 7 0,0 0 7 15,-33 41-8-15,33-41-9 16,-40 33-7-16,1-18 10 16,6-8-46-16,33-7-42 0,-52-18-44 15,52 18-24-15,-46-52 50 16,13 4 54-16,6 11 20 0,27 37 54 15,-13-37-9-15,13 37 3 16,0 0 46-16,0 0 145 0,0 0-8 16,0 0-58-16,-6 48 6 15,-1 0-42-15,-6-3-37 0,-7-1-37 16,-13 0-19-16,1 4-18 16,-1-11-77-16,-7 0-139 0,1-7-223 15,-1-8-195-15</inkml:trace>
  <inkml:trace contextRef="#ctx0" brushRef="#br0" timeOffset="3485">3948 1718 2238 0,'0'0'220'0,"0"0"74"15,0 0-132-15,0 0-88 0,0 0-101 16,0 0-163-16,-20-44-311 16,7-4-340-16</inkml:trace>
  <inkml:trace contextRef="#ctx0" brushRef="#br0" timeOffset="3685">3764 942 1994 0,'20'-55'145'16,"-20"55"-13"-16,72-48-54 0,-6 15-58 16,0 3-3-16,-1 8-136 0,-6-4-153 15,-6 8-209-15,-53 18-71 16</inkml:trace>
  <inkml:trace contextRef="#ctx0" brushRef="#br0" timeOffset="3945">3252 529 1848 0,'-7'-34'164'0,"7"34"-16"16,0 0-63-16,0 0 60 0,0 0 77 15,0 0-68-15,0 52-58 16,0 7-24-16,0 8-28 0,0 3-32 16,-13 4-12-16,6 0 8 15,-6-1-8-15,0-10-84 0,6-4-170 16,-6-3-211-16,0-12-238 15</inkml:trace>
  <inkml:trace contextRef="#ctx0" brushRef="#br0" timeOffset="4988">2785 994 1010 0,'0'0'132'16,"0"0"23"-16,0 0-72 15,0 0-37-15,0 0 8 0,0 0-27 16,0 0 6-16,0 0 3 15,0 0 80-15,0 0 13 0,0 0 2 16,0 0-47-16,0 0-47 16,-39 15-37-16,-7-4 4 0,6 4-2 15,7 3-2-15,0 4 0 16,1 0-12-16,32-22 31 0,-33 37 38 16,20-3-72-16,-1-5-3 15,14-29 18-15,7 37 3 0,-7-37 19 16,13 37-31-1,-13-37-27-15,7 30 45 0,-7-30 66 16,0 37 51-16,-13-12-33 16,-14 1-25-16,-6 4-27 0,-6-4-4 15,0-4 8-15,-1 0 7 16,1-7-4-16,12 0 59 0,27-15-14 16,0 0 13-16,-26 11 0 15,26-11 6-15,0 0-102 0,-6-37-33 16,12-11-4-16,14-8-39 0,6-6-72 15,7-9-19-15,6 1 6 16,7 7-52-16,-6 1-124 16,-7 10-209-16,0 7-113 15</inkml:trace>
  <inkml:trace contextRef="#ctx0" brushRef="#br0" timeOffset="5320">2049 994 1648 0,'0'0'194'16,"0"0"13"-16,0 0-49 0,0 0-56 15,-26 37-51-15,-1-7-16 16,27-30-3-16,-39 29-17 15,6-10-12-15,33-19 121 0,-33 11 12 16,33-11-43-16,0 0-43 0,0 0-25 16,-33-37 4-16,20-11-21 15,20-11-8-15,-1-8 4 0,14-11-8 16,0-3-12-16,6 7 5 16,-6 15-32-16,-7 15-65 0,-13 44-79 15,0 0-61-15,0 0-144 16,0 0-123-16,0 0-124 0</inkml:trace>
  <inkml:trace contextRef="#ctx0" brushRef="#br0" timeOffset="5486">1918 1378 1724 0,'0'0'224'0,"0"0"68"0,0 0-33 16,0 0-56-16,0 0-69 15,0 0-63-15,0 0-46 0,0 0-149 16,0 0-235-16,0 0-255 16,0 0-121-16</inkml:trace>
  <inkml:trace contextRef="#ctx0" brushRef="#br0" timeOffset="5668">1727 1267 1937 0,'0'0'203'0,"-39"-25"27"16,39 25-17-16,-33 7-74 15,-7 8-63-15,7 11-31 0,-6 7-31 16,0 0-31-16,-7 0-165 16,0 1-148-16,0-5-203 15,0-7-90-15</inkml:trace>
  <inkml:trace contextRef="#ctx0" brushRef="#br0" timeOffset="6060">1300 1105 1636 0,'0'0'106'0,"0"0"-21"16,0 0 15-16,0 0 97 15,0 0-35-15,0 0-73 16,0 0-50-16,6 37-19 0,-6-4-7 16,0-33-13-16,-19 37-10 15,19-37 0-15,-20 30-40 0,20-30 22 16,0 0-23-16,0 0 15 16,0 0-133-16,0 0 3 0,0 0 50 15,-26-37 38-15,6-4 19 16,20 41 51-16,-13-44 32 0,13 44 16 15,0 0-18-15,0 0-15 0,0 0 135 16,0 0 28-16,0 0-19 16,-33 18-54-16,7 15 5 15,-1 8-7-15,-5 0-42 0,-1 3-23 16,-7-3-15-16,7-1-10 16,-6-3-39-16,0-15-109 0,-1 1-183 15,7-9-154-15,7-3-63 16,26-11 11-16</inkml:trace>
  <inkml:trace contextRef="#ctx0" brushRef="#br0" timeOffset="6229">1241 791 2193 0,'46'0'173'0,"-46"0"36"16,0 0 16-16,0 0-56 0,0 0-90 15,0 0-41-15,0 0-93 16,0 0-143-16,0 0-260 0,0 0-391 16</inkml:trace>
  <inkml:trace contextRef="#ctx0" brushRef="#br0" timeOffset="6700">630 1009 1748 0,'0'0'132'0,"0"0"5"0,0 0-58 16,0 0-37-16,0 0 78 0,0 0-29 16,0 0-66-16,0 0 16 15,13 40-33-15,-13 1 5 0,0 3-13 16,-13 1-15-16,-7-5 2 15,-6 1-6-15,-7-4-19 0,0 0 5 16,0-4 13-16,-6-7-1 16,12 0 15-16,-6-4 10 15,7 0-4-15,6 4 3 0,7-4-3 16,0 8-25-16,0 3 38 0,6 4-1 16,7 0-33-16,0 0 60 15,0-4-10-15,0-3-6 0,0-4 9 16,0-26 51-16,7 29 0 15,-7-29-16-15,-26 26-45 0,6-15 3 16,-13-7-19-16,7-8-4 0,-7-11 9 16,0-7-14-16,0-15 17 15,7-7-34-15,0-19 29 0,6-7-7 16,7-11 1-16,6 3-16 16,7 8-24-16,7 7-12 0,13 11-29 15,6 8-29-15,13 7-77 16,14 4-112-16,-1 7-102 0,14 4-67 15</inkml:trace>
  <inkml:trace contextRef="#ctx0" brushRef="#br0" timeOffset="7037">1352 299 1283 0,'0'0'229'0,"0"0"-21"16,0 0-65-16,0 0-52 0,0 0-56 15,-26 48-12-15,26-48-18 16,-59 48 1-16,13-14 5 0,0-8-11 16,46-26 7-16,-53 14-39 15,53-14-83-15,0 0 4 0,-52-11 19 16,52 11 5-16,-20-48 62 0,20 48 8 15,-6-59 17-15,6 59 49 16,0 0-46-16,6-44 53 16,-6 44-4-16,0 0 112 0,0 0 21 15,0 0-86-15,0 0-34 16,0 0-29-16,0 0-46 0,-59 48-161 16,13-11-280-16,-7-8-117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9:29.6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1527 0 436 0,'0'0'71'0,"0"0"18"16,0 0-23-16,0 0-2 0,26 3-11 15,-26-3-2-15,0 0 27 0,0 0-8 16,0 0 13-16,0 0 2 16,0 0 38-16,0 0 30 0,0 0-31 15,0 0-55-15,0 0-19 16,0 0-43-16,-39 12 7 15,-1-5-18-15,0 4 6 0,-13 1 18 16,-6-1-18-16,-14 0 23 0,-6 0 12 16,-7 0 31-16,-6-3-10 15,-1 4-15-15,-6-5 12 0,6 4-38 16,8 0 14-16,11 1-25 16,9 0 0-16,19-1 2 0,-1-8-11 15,1 5 5-15,6-5 0 0,7 1 4 16,0 0-17-16,33-4 7 15,-40 4 11-15,40-4-8 0,-39 0-4 16,39 0 20-16,-33 7-9 16,33-7-7-16,0 0 3 0,0 0 3 15,0 0-21-15,-33 7 28 16,33-7-5-16,0 0-5 0,-34 4 15 16,34-4-7-16,0 0-16 0,0 0 21 15,0 0-6-15,0 0-26 16,0 0 19-16,-26-4 17 0,26 4-27 15,0 0 4-15,0 0-23 16,0 0-81-16,0 0-35 0,0 0 13 16,0 0-38-16,0 0 34 0,0 0-19 15,0 0 40-15,0 0 15 16,6-29-7-16,-6 29-16 0,0 0 25 16,40-31 36-16,-6 13 38 0,-34 18 15 15,39-19-3-15,-6 5 14 16,-7 1 5-16,-26 13-2 15,40-18 12-15,-7 3 11 0,-33 15 0 16,40-15 4-16,-40 15 6 16,26-19 33-16,-26 19 13 0,0 0 15 15,0 0 9-15,0 0 12 0,0 0 49 16,0 0-17-16,0 0-18 16,0 0-24-16,0 0-33 0,0 0 12 15,0 0 8-15,0 0-6 0,0 0-6 16,0 0-29-16,0 0-30 15,-46 23-18-15,7-4 14 16,-2-5-19-16,2 5-19 0,0-3 32 16,-1-2-26-16,0-3 5 15,7 1 13-15,33-12-8 0,-33 15-5 16,33-15-9-16,0 0 20 0,0 0-15 16,0 0-7-16,0 0 40 15,0 30-21-15,0-30 2 0,39 30 6 16,-6-4 0-16,8-7-23 0,-2 0 18 15,7 0 0-15,-6-5-51 16,0 5-210-16,-7-3-170 0,0 2-94 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9:30.3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4324 1060 515 0,'0'0'180'16,"0"0"42"-16,0 0 14 0,0 0 15 15,0 0-79-15,0 0-54 16,0 0-45-16,-27-15-22 16,27 15-34-16,0 0-13 0,-33-29-45 15,33 29-29-15,0 0-48 0,-26-44 2 16,20 3 116-16,12 0-162 16,-6 41 80-16,40-48 25 0,-40 48 25 15,52-33 32-15,-6 15-12 16,-6 10 4-16,-40 8 74 0,46 19-18 15,-46-19-5-15,0 0 68 0,46 48-47 16,-33-8-19-16,-13-40-10 16,-7 52 1-16,-6-15-20 15,-13-8-12-15,26-29 0 0,-40 30-4 16,7-8 15-16,1-7-4 0,32-15-2 16,-40 0-4-16,7-4 39 15,33 4 5-15,-33-29-1 0,7-1-41 16,6-7 9-16,7-11-13 0,7-7 5 15,6-8-3-15,0-7-5 16,6 7 7-16,7 0 24 0,1 8-3 16,-1 10-11-16,0 12 11 0,-7 4-22 15,-6 29-117-15,14-26-120 16,-14 26-115-16,0 0-89 16</inkml:trace>
  <inkml:trace contextRef="#ctx0" brushRef="#br0" timeOffset="181">4573 406 1298 0,'0'0'163'0,"0"0"56"16,27 15-36-16,-27-15-81 15,0 0-59-15,0 0-8 0,0 0-118 16,0 0-180-16,0 0-171 15,0 0-112-15</inkml:trace>
  <inkml:trace contextRef="#ctx0" brushRef="#br0" timeOffset="917">3818 909 1079 0,'-27'-45'116'16,"14"1"-10"-16,0 3-32 15,13 1-22-15,0 40-34 0,0-37 5 16,0 37-28-16,0 0 5 0,46-37 6 16,-46 37-6-16,46-15 15 15,-46 15-8-15,40 11 17 0,-40-11-6 16,39 33 25-16,-39-33 3 0,26 45 4 15,-19-8 16-15,-7-37-33 16,-13 40-11-16,13-40 5 0,-33 48-14 16,33-48 1-16,-59 41-4 0,19-15-20 15,1-11 10-15,39-15-8 16,-53 3-40-16,53-3-41 0,-46-25-10 16,20-9 3-16,19-6 53 0,7 40 18 15,-13-48 10-15,13 48 44 16,0-37-18-16,0 37-17 15,0 0 121-15,0 0 33 0,0 0-55 16,0 0-6-16,0 37-3 0,0 0-16 16,-13-4-25-16,0 0-17 15,0-3-4-15,13-30-15 0,-26 37-3 16,26-37 8-16,-33 25-7 0,33-25-1 16,-33 15-49-16,33-15-16 15,0 0-15-15,0 0 7 0,-40-37-10 16,21 0-3-16,12-7-17 0,1-11-15 15,-1-1 34-15,0 1 66 16,7 7 17-16,0 7 32 16,0 41-39-16,0-33 8 0,0 33-17 15,0 0 103-15,0 0 23 0,0 0-43 16,0 0 2-16,0 0-9 16,27 40 16-16,-27-40 6 0,13 45-18 15,-13-45-28-15,13 44 4 16,-13-44-5-16,-13 41-27 0,13-41 2 15,-33 37-1-15,33-37-12 0,-59 37 7 16,13-4-7-16,0-4 9 16,13 5-14-16,7 3 2 0,6-4 21 15,7 8-5-15,0-5-5 16,13-2 8-16,6-1-16 0,1-3 0 16,-7-30-21-16,26 33-131 15,-26-33-88-15,26 22-91 0,-26-22-49 16,33 11-45-16</inkml:trace>
  <inkml:trace contextRef="#ctx0" brushRef="#br0" timeOffset="1476">2898 595 1243 0,'0'0'75'0,"0"0"28"16,0 0 182-16,0 0-108 15,0 0-75-15,0 0-40 0,0 0-33 16,6 48-7-16,-6-8-15 0,0-40-7 16,-6 48 0-16,-7-11-10 15,-1-7 5-15,14-30-29 0,0 0-14 16,0 0 1-16,-46 37 5 0,46-37-3 15,0 0-40-15,-39 15-23 16,39-15 26-16,0 0 28 16,0 0 32-16,0 0 14 0,0 0-7 15,-26-37 53-15,26 37-64 0,0 0 26 16,0 0 122-16,0 0-22 16,0 0-19-16,0 0-15 0,6 40 16 15,1-6 24-15,-7-5-9 0,-13 4-19 16,13-33-51-16,-33 41-10 15,-7-8-17-15,1-3 5 0,-14-4-5 16,-6-8-10-16,-6-7-4 0,-8-7 2 16,1-4-23-16,0-4-15 15,-1-11-20-15,8-7 19 16,-1-4 22-16,7 4 29 0,13 7 85 16,13-3-11-16,33 18-20 15,-33-7-27-15,33 7-17 0,-33 11 186 16,14 11-52-16,5 11-66 0,8 8-26 15,-7-1-19-15,0-3-16 0,6 8-15 16,0-8-7-16,1-4-169 16,6 0-196-16,0-33-227 0,6 33-34 15</inkml:trace>
  <inkml:trace contextRef="#ctx0" brushRef="#br0" timeOffset="1639">2595 1452 1654 0,'0'0'26'15,"0"0"69"-15,40 22 6 16,-40-22-38-16,0 0-58 0,0 0-282 16,0 0-172-16</inkml:trace>
  <inkml:trace contextRef="#ctx0" brushRef="#br0" timeOffset="1829">2030 2087 1560 0,'0'0'4'0,"0"0"15"0,0 0 19 16,53-29 2-16,6-8-28 0,7-11-26 15,6-4-130-15,-13-3-138 16,0-12-56-16,-6-3-57 16</inkml:trace>
  <inkml:trace contextRef="#ctx0" brushRef="#br0" timeOffset="2024">2595 140 1219 0,'0'-44'24'16,"0"44"3"-16,27-44 10 0,-27 44-13 16,39-30 25-16,7 12-22 0,-46 18-41 15,46-4 30-15,-46 4-16 16,40 15 22-16,-40-15-114 0,0 0-55 16,6 51-41-16,-19-3-75 0,-20-7-3 15</inkml:trace>
  <inkml:trace contextRef="#ctx0" brushRef="#br0" timeOffset="2189">1951 432 1073 0,'0'0'204'16,"0"0"-13"-16,33-4-58 15,7 1-70-15,-1-8-21 0,7 3-23 16,0 1-119-16,-13-4-133 0,-33 11-91 15,46-11-122-15</inkml:trace>
  <inkml:trace contextRef="#ctx0" brushRef="#br0" timeOffset="2637">1590 887 826 0,'0'0'101'0,"0"0"-18"15,0 0 212-15,0 0-50 16,0 0-78-16,-39 48-76 0,6-4-33 16,6 0-1-16,-5 4-22 0,-14-3-25 15,0-1 20-15,-7 4 5 0,0 4-35 16,-19-4 0-16,0-4 0 15,-14 0 9-15,14-7 8 0,6-3-17 16,1-9 4-16,6-10-1 0,13-7 0 16,6-8-68-16,40 0-38 15,0 0 25-15,0 0 16 0,-6-48 15 16,19 11 42-16,-13 37-2 0,52-37-8 16,-6 18 4-16,0 12 19 15,-46 7-5-15,46 15-9 16,-46-15 14-16,0 0 74 0,27 59 14 15,-21-8-1-15,-12 1-21 0,-8 0-9 16,-12 0-35-16,-7-1-15 16,-6-6 3-16,-1 3-4 0,1-11-27 15,-7-4-96-15,0-4-86 0,7-10-109 16,-1-8-15-16,1-11-15 16,39 0-12-16</inkml:trace>
  <inkml:trace contextRef="#ctx0" brushRef="#br0" timeOffset="2857">900 1090 1233 0,'0'0'122'0,"0"0"-1"15,0 0-52-15,0 0-34 16,0 0 74-16,39-30-16 0,-39 30-56 15,46-15-34-15,-46 15-3 0,40-3 4 16,-40 3-1-16,0 0-129 0,0 0-87 16,13 40-99-16,-26-3-21 15,-13 0-6-15</inkml:trace>
  <inkml:trace contextRef="#ctx0" brushRef="#br0" timeOffset="3136">302 1330 881 0,'33'-7'164'0,"-33"7"56"16,39 3 2-16,-39-3-20 15,46 11-55-15,-19 0-18 0,-27-11 22 16,0 0-9-16,26 41-46 0,-20-8-48 15,-12 1-4-15,-14 2-26 16,-13 5-16-16,0 0 1 0,-13 3 5 16,0-7-26-16,0 0-36 0,0-7-21 15,0-5-49-15,0-2-81 16,7-5-69-16,0-11-89 0,39-7 0 16,-33-11-14-16</inkml:trace>
  <inkml:trace contextRef="#ctx0" brushRef="#br0" timeOffset="3305">125 1474 899 0,'32'-11'109'15,"-32"11"39"-15,0 0-26 0,0 0 25 16,0 0-22-16,0 0-29 0,0 0-41 16,0 0-19-16,0 0-18 0,0 0-28 15,0 0-43-15,0 0-174 16,0 0-20-16,0 0-81 0,0 0-44 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09:53.2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178 0 144 0,'0'0'13'0,"0"0"7"16,0 0 0-16,0 0-20 15,0 0 0-15,0 0 13 16,0 0-9-16,0 0-14 0,0 0 3 15,0 0 22-15,0 0-24 16,-33 15-1-16,33-15 10 0,0 0 4 16,-33 22-18-16,33-22-9 15,-39 26-11-15,6-8 8 16,33-18-4-16,-40 26-4 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0:04.6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0 691 344 0,'0'0'94'0,"0"0"32"16,0 0-24-16,0 0 8 0,0 0-38 15,0 0-52-15,0 0 8 0,0 0-12 16,0 0 4-16,0 0 13 16,40-7-2-16,-1-4 2 0,20-4-15 15,20 4 20-15,13 0 25 16,20-4 17-16,19 0-30 15,22 0-4-15,17-3 11 0,8 3-25 16,6-3 14-16,6 3-3 16,8 4-22-16,-14 3-11 0,7 5-5 15,0-8 27-15,-1 3-13 0,-6-3-28 16,0 0-1-16,0-4 3 16,7 1 7-16,-1-1 5 0,-5-4 7 15,-1 8-1-15,-6 0-20 16,-1 0 6-16,-19-4 3 0,6-3 6 15,-13 3 14-15,1 4-33 16,-14-4 16-16,-13 8 4 0,0-8-1 16,-13 4 2-16,-7-4 1 15,0 0 6-15,-6 1-10 0,-7 2-18 16,0 1 13-16,-7 0-14 16,-6 4-2-16,0 0 16 0,0 3 18 15,-6 0-7-15,-7-3-18 16,6 3-3-16,-13 0 5 0,0 1 12 15,-13-1-15-15,-6 0 8 0,-40 4 6 16,33 0 4-16,-33 0 8 16,0 0-14-16,0 0-4 0,0 0 0 15,32-7 0-15,-32 7-17 16,0 0 29-16,0 0-22 16,0 0-3-16,0 0 33 0,0 0-14 15,0 0-6-15,0 0-64 0,0 0-4 16,0 0 30-16,0 0-1 15,0 0-58-15,-32-30 44 0,5 12-40 16,-6 3 20-16,1 4 31 16,-1-4 22-16,0 4-4 0,33 11 27 15,-40-11 4-15,40 11 0 16,-32-15-1-16,32 15-6 0,0 0 2 16,0 0-2-16,0 0 8 15,0 0-17-15,0 0 6 0,0 0-8 16,0 0 17-16,0 0-6 15,0 0 10-15,0 0 15 0,32 19-29 16,8-1 21-16,-1-3 1 16,1-4-6-16,6 0 5 0,-7-3-26 15,7-1 17-15,-6-7 12 0,-1 0-36 16,-6 0 36-16,-33 0-5 16,33-4-2-16,-33 4 22 0,26-7-2 15,-26 7-11-15,0 0 42 16,0 0-34-16,0 0 11 15,0 0 18-15,0 0-18 0,0 0 22 16,0 0 25-16,0 0-14 0,0 0-18 16,-46 37-26-16,0-11 10 15,7-4-27-15,-7-4-27 0,13-3 14 16,0 4-80-16,-7-1-158 16,8 1-180-16,-1-5-101 0</inkml:trace>
  <inkml:trace contextRef="#ctx0" brushRef="#br0" timeOffset="907">171 436 208 0,'27'-15'43'15,"-27"15"21"-15,0 0 9 16,0 0 1-16,0 0-21 16,0 0-19-16,0 0 21 0,0 0 4 15,0 0 20-15,0 0-29 16,0 0 6-16,0 0 13 0,0 0-5 15,0 0-4-15,0 0-18 0,0 0 96 16,0 0-59-16,6 41-37 16,-12-11-34-16,6-30 10 0,-20 40-13 15,-6-6 2-15,26-34-4 16,-40 33-10-16,7-7 11 0,33-26-4 16,-39 29 13-16,13-14-18 15,26-15 22-15,0 0-21 16,0 0 4-16,0 0 16 0,0 0-5 15,0 0-24-15,0 0-5 16,0 0 15-16,0 0-8 0,0 0 8 16,-14 26 8-16,14-26 21 0,20 33-26 15,-7-3 3-15,14-1 12 16,-1 1 1-16,-6-4-14 0,6-4-12 16,0 0 28-16,-6-4-27 15,6-3-70-15,0-4-81 0,1 0-24 16,12-7-94-16</inkml:trace>
  <inkml:trace contextRef="#ctx0" brushRef="#br0" timeOffset="1512">2447 865 766 0,'0'0'98'16,"0"0"5"-16,0 0-8 0,0 0 17 15,0 0-22-15,0 0 11 16,0 0-21-16,0 0-18 0,0 0 204 15,33 0-113-15,0 15-8 0,-7 10-60 16,7 12-37-16,6 0-25 16,-6 8 5-16,0-12-28 15,-7 4-9-15,1-4 17 0,-14-3 1 16,0-1-19-16,-13-29-125 0,0 0-145 16,20 33-119-16,-20-33-22 15,13 26-52-15</inkml:trace>
  <inkml:trace contextRef="#ctx0" brushRef="#br0" timeOffset="2052">2979 1090 489 0,'0'0'43'16,"0"0"-26"-16,0 0 9 16,0 0 38-16,0 0-28 0,0 0 2 15,0 0-22-15,20 19 17 16,-20-19-13-16,26 14-7 0,-26-14-7 16,33 15 15-16,-13-7-13 0,-20-8 5 15,33 0-6-15,-7-8 7 16,-26 8-18-16,26-11 10 15,-26 11-2-15,0 0 8 0,27-29-19 16,-27 29 19-16,19-34 5 0,-19 34-17 16,0 0-3-16,0 0 12 15,0 0-6-15,0 0 7 0,0 0 19 16,0 0-25-16,0 0 33 16,0 0 13-16,0 0-45 0,0 0 0 15,0 0 11-15,-33 22-16 0,33-22 5 16,-13 30-10-16,13-30 10 15,-6 30-12-15,6-30 34 0,13 25 6 16,-13-25 3-16,20 15-34 16,-1-4 5-16,-19-11 14 0,33-3-12 15,-33 3-40-15,33-19 4 16,-33 19-33-16,20-33-18 0,-7 3 19 16,-13 30-4-16,0-29-24 15,0 10-20-15,0 19 5 0,0 0 13 16,0 0 35-16,-33-11 11 0,7 15-25 15,26-4-4-15,-27 7-17 16</inkml:trace>
  <inkml:trace contextRef="#ctx0" brushRef="#br0" timeOffset="2476">3604 1086 583 0,'0'0'112'0,"0"0"26"15,0 0-52-15,-32 8-13 0,32-8-37 16,0 0-25-16,0 0-1 0,0 0 1 16,0 0-24-16,0 0 42 15,0 0 4-15,0 0-21 16,0 0 2-16,-7 29 23 0,7-29-18 15,0 0 2-15,0 0-18 16,0 0 7-16,33 15 2 0,-33-15-22 16,33 0 58-16,-33 0-15 0,0 0-36 15,0 0 13-15,0 0-7 16,0 0-9-16,0-33 6 0,0 33-17 16,0 0 7-16,-27-30 17 0,27 30-26 15,-39-7 38-15,6 7-28 16,33 0 9-16,-33 4 4 0,33-4-25 15,0 0 0-15,0 0 36 16,0 0-22-16,0 0 17 0,0 0-34 16,0 0-47-16,20 29-43 15,13-18-78-15,0-7-74 0,0-8-26 16</inkml:trace>
  <inkml:trace contextRef="#ctx0" brushRef="#br0" timeOffset="3128">4189 1031 629 0,'0'0'181'16,"0"0"-27"-16,0 0-13 0,0 0-18 15,-19-30-33-15,19 30-63 16,0 0 2-16,0 0-29 0,-7-29-26 15,7 29 29-15,0 0-23 0,26-26 24 16,-26 26-16-16,33-15-3 16,-33 15 15-16,33 0 3 0,-33 0-3 15,33 11-10-15,-33-11 7 0,0 0 40 16,20 34-22-16,-20-5 10 16,0-29 1-16,-7 41 5 15,0-12-44-15,7-29-4 0,-19 30 52 16,19-30-35-16,0 0-5 0,-33 33 10 15,33-33-12-15,0 0 29 16,0 0-4-16,0 0 10 0,0 0-74 16,0 0 53-16,0 0-38 0,-13-29 11 15,13-8-2-15,19-4 36 16,8 4-27-16,-1 4 17 0,-26 33-15 16,0 0 15-16,46-37-15 15,-46 37 3-15,0 0 34 0,39-4-29 16,-39 4 62-16,0 0-4 0,33 37 20 15,-20-7-22-15,-13-30-15 16,7 37-29-16,-7-37 3 16,-7 37-12-16,7-37-9 0,0 0 9 15,0 0-13-15,0 0 17 0,0 0 8 16,0 0-19-16,0 0-17 16,0 0 15-16,0 0-26 0,0 0 13 15,46-37 14-15,0-15 14 0,7 4-9 16,0-4 15-16,-53 52-4 15,60-48-22-15,-60 48-28 0,39-29 189 16,-39 29-36-16,46 3 39 0,-46-3-20 16,33 30-19-16,-13 3-52 15,-14 0-34-15,7-3-15 0,-13-30-2 16,14 44-55-16,-14-44-279 16,19 37-162-16,-19-37-147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0:09.2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 0 692 0,'-59'0'-321'15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05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3234 173 1059 0,'0'0'215'0,"-26"-29"32"0,26 29-57 15,0 0-54-15,0 0-63 16,0 0-44-16,0 0 41 15,0 0 63-15,20 37 34 16,12 14-26-16,28 12-19 0,5 15-17 16,21 14-41-16,-1 4-43 15,7 4 8-15,7 4-15 0,6-8-14 16,-7 0 3-16,-6-11-16 16,-13-12-133-16,-20-6-107 15,-6-12-181-15,-20-3-157 0,-20-4-61 16</inkml:trace>
  <inkml:trace contextRef="#ctx0" brushRef="#br0" timeOffset="1356">2866 827 918 0,'0'0'81'0,"0"0"30"15,0 0-51-15,0 0-6 16,0 0-38-16,0 0-2 16,0 0-59-16,0 0 63 0,0 0-22 15,0 0 33-15,0 0-42 16,0 0 43-16,0 0 6 15,0 0 23-15,0 0-16 0,0 0-15 16,0 0-17-16,0 0-3 16,0 0-11-16,0 0 26 0,0 0 1 15,0 0-24-15,0 0-8 16,0 0 2-16,0 0-16 0,0 0 30 16,0 0 0-16,0 0 9 15,0 0 0-15,0 0-30 16,0 0 4-16,0 0 6 15,0 0-9-15,0 0 22 0,0 0-10 16,0 0 21-16,0 0-21 16,0 0-18-16,0 0 6 0,0 0 7 15,0 0 14-15,0 0 0 16,0 0-20-16,40 0 16 0,-40 0-21 16,0 0-1-16,32 8 23 15,-32-8 103-15,0 0 3 0,46 18 0 16,-6-3-13-16,-40-15-22 15,46 22-8-15,-7 0 13 0,7 8-36 16,7 3-23 0,-1 0 7-16,1 4 50 0,0 0-33 15,-7 0-24-15,0-4-18 16,0 1-5-16,0-5 0 0,-7 1 9 16,-39-30 4-16,39 37 2 15,-39-37-9-15,46 29-6 0,-46-29-15 16,0 0 9-16,40 30 0 15,-40-30 13-15,0 0 9 0,0 0 4 16,0 0-5-16,0 0-2 16,0 0-13-16,0 0-5 0,0 0 14 15,0 0-7 1,-46 37 12-16,6-15-5 0,-6-7-9 16,0-4-8-16,-13 4 12 0,0-4 1 15,-13 0 24-15,0-8-34 16,-1 1 2-16,1-4-6 15,6 0-5-15,1-4 27 0,12 1-7 16,-6-8-31-16,6-4-22 16,1-7 4-16,12 3 17 0,40 19-3 15,-39-26 17-15,39 26 6 16,-40-25-8-16,40 25-9 0,0 0 13 16,0 0-40-16,0 0-1 15,0 0 27-15,0 0 8 16,0 0 19-16,0 0-3 0,0-34-14 15,0 34 8-15,40-22-16 16,-40 22 22-16,46-11 3 16,-46 11 8-16,46-7 0 0,-46 7-18 15,39-8-2-15,-39 8 9 16,40-3-4-16,-40 3-1 0,0 0 1 16,0 0-15-16,0 0 10 15,0 0 0-15,39 14 9 0,-39-14 24 16,0 0-1-16,0 0 3 15,40 26-20-15,-40-26 5 16,0 0-7-16,32 37 14 0,-32-37-13 16,0 0 14-16,40 41 10 15,-40-41 6-15,39 29-2 16,-39-29 1-16,40 34 31 0,-40-34 17 16,0 0-2-16,39 44-4 15,-39-44-10-15,33 37-19 0,-33-37 4 16,26 44-25-16,-26-44 6 15,13 48 9-15,-13-48-19 0,-6 45-13 16,6-45-7-16,-26 51 8 16,26-51 7-16,-53 52 0 15,7-19-10-15,0 1-11 0,-13-1 4 16,6-4 0-16,-6 5 7 16,7 3 3-16,-1-8-4 15,7-3-6-15,-7 0-13 0,7-15 20 16,0 0-7-16,-6-4 8 15,6-7 2-15,0-3-8 0,46 3-11 16,-79-30 9-16,7-11-62 16,6-7-15-16,0-7 11 15,1-4-37-15,-1-8-32 0,7 1-64 16,0-1-114-16,13-3-91 16,13 4-99-16,6 3-45 0</inkml:trace>
  <inkml:trace contextRef="#ctx0" brushRef="#br0" timeOffset="1793">2124 325 981 0,'0'0'63'15,"0"0"145"-15,0 0 28 16,46 0-76-16,-7 7-60 0,0 4-38 15,-39-11-19-15,46 19-6 16,-46-19-11-16,40 15 2 0,-40-15-33 16,0 0 30-16,0 0 11 15,0 0 76-15,0 0 11 0,0 0-64 16,0 0-22-16,0 0-23 16,0 0-8-16,-13-41-11 15,13 41-2-15,0 0-6 16,0 0-16-16,0 0 22 0,-46-26-64 15,46 26-96-15,0 0-123 16,-53 15-136-16,53-15-91 0</inkml:trace>
  <inkml:trace contextRef="#ctx0" brushRef="#br0" timeOffset="2116">1204 0 1271 0,'0'0'236'16,"0"0"73"-16,13 37-11 0,6 7-30 15,1 11-76-15,13 8-35 16,0 11-33-16,13 7-42 16,6 15-32-16,14 4-29 15,0 4-6-15,6 3-1 0,0-4-4 16,1-10-90-16,-14-8-89 16,0-19-86-16,-20-7-124 0,-12-14-116 15,-27-45-115-15</inkml:trace>
  <inkml:trace contextRef="#ctx0" brushRef="#br0" timeOffset="2668">671 521 1350 0,'-39'0'141'0,"-1"11"77"15,-6 11 14-15,-6 11-41 16,-7 8-70-16,6 7-67 0,1 0-28 16,6 4 1-16,6-4-6 15,14 0-10-15,6-4 2 16,14 0-10-16,19-3 28 0,-13-41-25 15,52 44-22-15,8-10 24 16,12-16-8-16,0-11-30 0,7-3 21 16,-13-4-60-16,-1-7 23 15,-19 3 46-15,-46 4 12 16,40-4 5-16,-40 4-4 0,0 0-10 16,0 0-3-16,0 0-14 15,-53 11 33-15,-13 4 19 0,1 7-9 16,-8 12-25-16,1 10 26 15,-7 11-28-15,-6 16 21 0,13 6 6 16,6 12 15-16,7 11-23 16,19 14 25-16,14 8-15 15,26 4 21-15,20 7 19 0,26 0-4 16,26-4-9-16,20 0 4 16,26-7 18-16,27-11-6 15,19-11-23-15,14-15-8 0,-1-15-23 16,-6-15 8-16,0-21-18 15,-20-16-7-15,-7-22-132 0,-19-29-144 16,-20-22-235-16,-13-23-232 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09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7137 2272 1147 0,'0'0'221'0,"0"0"47"0,0 0 4 15,0 0-134-15,0 0-88 16,-40-18-17-16,-12 25-24 16,-14 19-1-16,-6 7 21 15,6 15-46-15,0 4 26 0,7 4 16 16,20 3-35-16,12-4 13 15,14-3 2-15,26 0-9 16,27-8 17-16,12-7-2 0,14-4-3 16,6-11-8-16,7-3-7 15,7-8 3-15,6-8 12 16,-7 1-22-16,-6 0-9 0,-13-4 42 16,-20 0-25-16,-7 4 30 15,-39-4 74-15,0 0-6 16,0 0-20-16,0 0 2 15,-59 29-6-15,0-7-12 0,-7-3-15 16,0-1-26-16,-13 1-4 16,1-5-1-16,5-2-16 0,-6-1 17 15,1-8 1-15,-1-3-26 16,-7-7 28-16,1-8-19 16,-1-7-11-16,1-15 32 0,0-4-22 15,-1-10 12-15,1-12-6 16,6-7 10-16,13-8-10 0,-6 1 10 15,13-5-16-15,6 1 25 16,7-4-1-16,0 7-11 16,7 5-4-16,12 2 0 15,-5 1-3-15,5 7-3 0,8 8-5 16,-8 3-5-16,1-3-44 16,-7 3-42-16,0 4-22 0,0 4-14 15,33 44-55-15,-46-52-43 16,46 52-104-16,0 0-99 15,-32-37-19-15</inkml:trace>
  <inkml:trace contextRef="#ctx0" brushRef="#br0" timeOffset="1344">4850 2657 1148 0,'0'0'42'16,"0"0"101"-16,0 0-37 16,0 0 29-16,0 0-66 0,0 0-17 15,0 0-17-15,0 0 2 16,0 0 37-16,39 33-10 0,-39-33-23 15,40 48-15 1,-8-11-8-16,-32-37-5 0,27 44 7 16,-27-44-20-16,19 37 0 15,-19-37 30-15,0 0-4 0,0 0-19 16,0 0-20-16,0 0-19 16,-39 22-64-16,39-22-25 0,0 0-71 15,-46-44 45-15,13-8-13 16,20-11 100-16,13 8 9 15,-7 3 57-15,7 12-54 0,0 40 58 16,0 0 7-16,0 0 12 16,0 0 37-16,0 0 29 15,40 0 1-15,-40 0-31 0,39 25-12 16,-39-25 44-16,33 37-13 16,-33-37-8-16,20 45 33 15,-20-45 25-15,0 48-1 0,-13-11-23 16,-14 3-28-16,-12-6-32 15,-7-1-17-15,-13 0-13 0,0-3-5 16,0-4-2-16,-1-8-10 16,1-11 2-16,7 1-10 0,-1-12 12 15,7-7-13-15,-6-15-1 16,6-14-28-16,0-16-35 16,0-18 11-16,0-18-8 15,-7-15 22-15,7-15 8 0,7-4 13 16,-1-3 10-16,7 14 9 15,7 8-17-15,0 19 33 0,6 14 13 16,0 15-2-16,14 10 0 16,-7 9 6-16,13 40-11 15,0 0-11-15,-7-37-1 0,7 37 2 16,0 0-22-16,0 0 6 16,0 0 6-16,0 0-5 0,0 0 12 15,0 0-4-15,0 0 17 16,13 41-24-16,0 10 25 15,-6 16 47-15,13 3-16 16,-7 11 3-16,6 1-11 0,1 3-2 16,0-1 6-16,6 1-5 15,0 0-19-15,-6-3 8 0,13-5-2 16,0-3-10-16,0-4 4 16,6-3-1-16,-13-8-7 0,7-7-3 15,-6-4 2-15,-8-4 9 16,-6-3-5-16,7-1 0 15,-20-40-10-15,13 48 3 0,7-11-16 16,-20-37 13-16,13 45-6 16,-13-45 15-16,20 44-11 15,-20-44 5-15,0 0-9 0,33 48 3 16,-33-48 5-16,0 0-6 16,26 52 6-16,-26-52-1 15,20 48 13-15,-20-48 32 0,6 52-8 16,-6-52-27-16,0 51-8 15,0-51-7-15,-6 56 7 0,6-56 3 16,-20 62-6-16,7-17 0 16,13-45-6-16,-7 59-3 0,1-11-3 15,6-48 10-15,-7 59 36 16,-6-7 27-16,-7-8-1 16,-6 0-22-16,-13 1-14 15,-14 3-18-15,-6 0 0 0,-7-4-2 16,-13 4 2-16,-13 0-4 15,-13-3-5-15,-13-8-3 0,-14-4 3 16,-19-15-3-16,7-10 0 16,-7-19 0-16,0-15 0 15,13-26 0-15,13-22-4 0,6-15-3 16,14-10 7-16,20-12 6 16,19 0-6-16,20 8 0 0,13 3 0 15,20 0 8-15,20 11-3 16,12 4-5-16,21 4-5 15,12 4-1-15,14 6 1 16,6 1 5-16,7 4-18 0,0 6 9 16,0 5-37-16,-7 7-27 15,-13 0-65-15,-6 7-31 0,-7 1 0 16,-46 40-17-16,33-45-44 16,-33 45-84-16,33-37-132 0,-33 37-99 15</inkml:trace>
  <inkml:trace contextRef="#ctx0" brushRef="#br0" timeOffset="2200">302 2708 1285 0,'0'0'178'16,"0"0"0"-16,0 41-20 15,0-8-19-15,0-33-44 16,7 41-27-16,0-12 2 0,-7-29-10 16,19 37 6-16,-19-37-30 15,40 30-5-15,-14-15 2 16,-26-15-13-16,39 7 8 0,-39-7 35 15,33-7-4-15,-33 7 21 16,0 0-32-16,0 0-22 0,27-37 19 16,-21 7-10-16,-6 30-13 15,-13-37-10-15,-13 8-9 0,-7 7-11 16,0-1 8-16,-6 5 9 16,-1-4-14-16,7 0 8 15,0-1 10-15,7-6-6 16,6-8-18-16,1-4 5 0,6-3 11 15,13 0-8-15,0-8-9 16,6 0 12-16,14 4 0 0,0-4-8 16,6-3-21-16,0 7-19 15,7 0-54-15,-7 4-117 16,7 7-114-16,0 0-129 0,-33 37-37 16</inkml:trace>
  <inkml:trace contextRef="#ctx0" brushRef="#br0" timeOffset="2996">460 2010 759 0,'0'0'153'15,"0"0"8"-15,-39 19-37 0,39-19-42 16,0 0-38-16,0 0-5 16,0 0 1-16,0 0 25 15,0 0-10-15,0 0-2 16,0 0-7-16,0 0-13 0,0 0 3 16,0 0-16-16,0 0-15 15,0 0 25-15,33 7-23 0,-33-7-3 16,46-4 11-16,-46 4 9 15,0 0 83-15,39-18-23 16,-39 18-41-16,0 0-32 0,0 0 35 16,0-37 8-16,0 37-1 15,0 0-2-15,-26-33-5 0,26 33-20 16,-40-23-16-16,40 23 1 16,-39-11-14-16,39 11 3 15,-46 0 0-15,46 0-6 0,0 0 2 16,0 0 13-16,0 0-26 15,0 0 6-15,0 0 28 16,0 0-21-16,0 0 10 0,0 0 20 16,0 0-20-16,0 0-22 15,0 0 38-15,46 34-5 0,-46-34 6 16,26 22 53-16,-26-22 2 16,0 0-8-16,0 0 32 0,0 0-1 15,0 0-5 1,0 0-37-16,0 0-39 0,0 0-13 15,-52 7 12-15,12-3-19 16,-6-8 0-16,7-7 15 0,-1-4-18 16,40 15 6-16,-59-44 8 15,13-8-11-15,13-11-19 0,0-22 4 16,7-11-3-16,6-7-19 16,14-4 4-16,-7 7 23 0,6 4 10 15,14 11-10-15,-1 4-4 16,1 7 14-16,13 4-13 15,6 7 13-15,0 0-10 0,7 0-7 16,6 0-11-16,7 4-9 16,0-4 9-16,14 1-22 15,5-5 24-15,1-3-10 0,6 0 19 16,1 7-7-16,-14 8 18 16,0 10-19-16,-20 8-22 0,-6 11-70 15,-33 26-52-15,0 0-93 16,33-22-165-16,-33 22-8 0,0 0-105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11.2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145 245 1485 0,'0'0'329'0,"0"0"-26"16,0 0-100-16,0 0-91 0,0 0-27 15,0 0-8-15,0 0 43 16,34-4-45-16,5 8-38 0,1 0-10 16,6-1-20-16,19 5 8 15,-12-8-10-15,-1 3-5 0,2-6 2 16,-8-1-9-16,-13 0 9 16,-7-3-96-16,-26 7-89 15,40-15-107-15,-40 15-117 0,0 0-114 16,19-29-70-16</inkml:trace>
  <inkml:trace contextRef="#ctx0" brushRef="#br0" timeOffset="471">521 0 1250 0,'0'0'249'0,"0"0"-31"0,0 0-84 16,0 0 52-1,0 0-45-15,-27 41-48 0,-12-1-32 16,-7 9-42-16,-13 3 18 16,-1-4-41-16,-12 0 13 0,19-6-9 15,0-9 7-15,0-7-27 16,21-4 13-16,5-11-82 0,27-11-21 16,0 0-29-16,0 0-42 0,0 0-79 15,0 0 38-15,0-37 61 16,7-3 30-16,6-2-3 0,0-6 41 15,7 4 50-15,-14 3 55 16,8 0 27-16,-8 11 44 16,-6 30 66-16,7-41 95 0,-7 41-10 15,0 0-26-15,0-30-39 16,0 30-68-16,0 0-56 0,0 0-22 16,0 0-26-16,0 0 176 15,0 0-36-15,33 26-42 0,-7 8-5 16,21 0-3-16,-8 3-12 15,14 3-3-15,-7 1-26 0,6 0-26 16,-6-8 0-16,-13-6-6 16,-33-27-18-16,40 22 16 0,-40-22-25 15,0 0-48-15,0 0-91 16,0 0-98-16,-40 33-188 16,7-14-148-16,-6-8-49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15.5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1031 571 783 0,'0'0'249'0,"0"0"48"15,0 0 5-15,0 0-61 0,0 0-35 16,0 0-39-16,0 0-30 16,0 0 8-16,0 0-39 15,33-4-29-15,-33 4-23 16,0 0-38-16,0 0 109 0,20 48-17 16,-7 4-46-16,0 7-22 15,7 4-11-15,0 4-22 16,6 3 12-16,0 0-28 0,7 0 9 15,0-3 10-15,0-12-201 16,-7 0-244-16,0-10-342 0</inkml:trace>
  <inkml:trace contextRef="#ctx0" brushRef="#br0" timeOffset="560">1813 305 1602 0,'-19'-44'135'16,"-1"7"50"-16,-19-4-12 15,-1 8-93-15,-12 0-36 0,-14 3-1 16,-13 4-30-1,-6 4-3-15,-14 7-1 0,-6 0-22 16,0 8 35-16,-7 3-51 16,-6 15 46-16,6 4-8 0,-6 15-46 15,13 7 77-15,-1 3 12 16,14 16 43-16,14 10 41 16,5 8-57-16,8 11-11 0,12 8-35 15,14 3 6-15,19 7-13 16,7 1-15-16,19 6 0 0,7 5-15 15,14-4 18-15,19 3-6 16,19-10 10-16,14-8-18 16,20-11 23-16,13-11-4 15,6-19-10-15,26-14-21 0,1-23 23 16,6-18-11-16,0-15 4 16,7-29-71-16,0-19-25 0,-7-22 21 15,-20-15-17-15,-12-7 55 16,-27-3 4-16,-20-1 22 15,-33 4-5-15,-12 3 8 0,-34 4 9 16,-19 1 4-16,-20 3-9 16,-20 7-10-16,-19 8-5 0,-1 3-30 15,-12 11-6-15,6 5-71 16,0 6-60-16,6 8-158 16,7 8-120-16,7 6-107 15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22.4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6419 1747 580 0,'0'0'168'0,"0"0"-23"15,0 0-10-15,0 0 24 0,0 0 10 16,0 0-61-16,0 0 37 16,0 0 27-16,0 0-47 0,0 0 15 15,0 0-46-15,0 0-42 16,-46 37-16-16,46-37-21 16,-52 15-5-16,52-15-5 0,0 0-53 15,-40-4-22-15,40 4-5 16,0 0-28-16,0 0 4 0,0-55 51 15,0 55 27 1,46-48 21-16,-46 48-44 0,53-26 40 16,-53 26-9-16,52 4-17 15,-52-4 64-15,0 0 27 16,46 51-3-16,-19-3 25 0,-21-3-16 16,-6-45 13-16,-6 59 14 15,-7-11-15-15,13-48-48 0,-53 63-4 16,7-15-18-16,-7-15 4 15,-6 0-13-15,7-11-186 16,-7-7-273-16,6-4-162 0</inkml:trace>
  <inkml:trace contextRef="#ctx0" brushRef="#br0" timeOffset="348">5650 868 1071 0,'0'0'215'0,"0"0"79"15,0 0-77-15,0 0-102 16,0 0-60-16,0 0-29 0,0 0 9 16,0 0 39-16,-6 48 7 15,6 11-12-15,13 15-4 16,7 7-8-16,6 1-23 0,0 3-11 16,14-8 2-16,-7 1-20 15,6-4-26-15,0-12-114 0,-6-6-161 16,-6-8-191-1,-8-7-146-15</inkml:trace>
  <inkml:trace contextRef="#ctx0" brushRef="#br0" timeOffset="1600">4993 801 847 0,'0'0'85'15,"0"0"-6"-15,0 0-7 16,0 0 20-16,0 0 9 0,0 0 17 15,0 0 32-15,33 63 54 16,0-4-89-16,0 4 6 16,13 4-26-16,0 7-35 0,0-1-21 15,6-2-4-15,-6-5-25 16,0-7-15-16,-6-3 5 16,-14-12 16-16,0 0-3 0,-12-7-19 15,-8 0-3-15,-6-37 3 16,-13 52 18-16,13-52 20 15,-33 44-25-15,33-44-11 0,-52 37 8 16,-1-15-1-16,7-10-7 16,-7-9-22-16,-6-14-12 15,7-4-38-15,6-10-16 0,-7-9 16 16,14-3 35-16,6-3 41 16,7 3 16-16,-1 3-68 15,27 34 8-15,-19-36 19 0,19 36 14 16,0 0 15-16,0 0 8 15,0 0-29-15,0 0-1 0,0 0 12 16,0 0-5 0,0 0 13-16,0 0 1 0,0 0-7 15,0 0 4-15,0 0 37 16,19 40 25-16,-19-40-30 0,0 45 7 16,0-45-52-16,-19 40 13 15,19-40 21-15,0 0 7 16,-40 30-54-16,40-30-26 0,-46 14 1 15,46-14-100-15,0 0-19 16,-39-33-12-16,12-7 83 16,8-1 33-16,6 4 47 0,13 37 36 15,0 0-28-15,-14-41 14 16,14 41 5-16,0 0 24 16,0 0 35-16,0 0 29 15,0 0-67-15,-13 45 29 0,13-45-4 16,-13 48-7-16,13-48-45 15,-13 44-20-15,13-44 26 16,-26 33 16-16,26-33-7 0,-46 30-76 16,46-30-19-16,-59 11 3 15,6-11-18-15,0-11-2 0,1 0 36 16,12-8 25-16,40 19 30 16,-65-18-26-16,12 14 56 15,7 8 53-15,-6 7 39 16,-1 4-7-16,7 3-54 15,0 1 8-15,46-19-22 0,-59 37 14 16,19-12-46-16,40-25-1 16,-46 30 22-16,46-30-15 0,0 0-17 15,0 0-15-15,0 0 19 16,0 0-4-16,-39 26 12 16,39-26-22-16,0 0 1 0,0 0-17 15,0 0 35-15,53 18-9 16,6-3 20-16,20 4-28 0,-1-5 22 15,8 9-33 1,-1-1 45-16,1 7-53 0,-7 5 27 16,-14-1 13-16,-19 0 4 15,-46-33-23-15,46 55 0 16,-19-7-19-16,-27-48 30 0,0 56 4 16,0-56 4-16,-20 55 54 15,20-55 21-15,-53 63-48 0,1-15 39 16,-14-15-21-16,-6-3 32 15,-14-8-5-15,-12-3-19 16,-1-1 33-16,-13-7-37 0,-12 0-2 16,-8-3 2-16,-19-1-19 15,-20 4-34-15,-13-7-4 16,-6 3-10-16,-8-7 15 16,-5 0 9-16,12-7-1 0,1-4-39 15,12-8-74-15,7-14-129 16,14-15-185-16,-1-11-152 15,7-19-26-15</inkml:trace>
  <inkml:trace contextRef="#ctx0" brushRef="#br0" timeOffset="1949">3843 151 1780 0,'46'4'204'0,"-46"-4"46"16,0 0-52-16,0 0-87 0,0 0-49 15,0 0-45-15,0 0-8 16,0 0-18-16,0 0-66 16,0 0-141-16,0 0-124 0,0 0-179 15,46 33-172-15</inkml:trace>
  <inkml:trace contextRef="#ctx0" brushRef="#br0" timeOffset="2205">3567 912 1582 0,'0'0'225'15,"-13"-44"-26"-15,13 44-56 16,13-41-46-16,-13 41-57 0,59-26-13 16,-6 19 8-16,0 11-16 15,-7 14-23-15,-14 4-5 16,-32-22 3-16,33 41 21 0,-26 3 2 16,-7-3-23-16,-20 0-198 15,-6-1-193-15,-7-3-191 16</inkml:trace>
  <inkml:trace contextRef="#ctx0" brushRef="#br0" timeOffset="2472">6538 0 1679 0,'0'0'207'0,"0"0"46"16,19 63 16-16,-32-8-87 0,-26-3-66 16,-27 3-54-16,-26 4-41 15,-13 0-13-15,-27 4-79 16,-19-4-146-16,-20-3-203 0,-32-5-278 15</inkml:trace>
  <inkml:trace contextRef="#ctx0" brushRef="#br0" timeOffset="3300">2279 1271 926 0,'0'0'12'0,"0"0"37"16,0 0-9-16,0 0 138 16,0 0 4-16,0 0-23 0,0 0-41 15,27 44-48-15,-8-7 8 16,-19-37-35-16,20 44-18 0,-20-44-8 16,13 41-2-16,-13-41-22 15,0 0 50-15,-6 41 3 16,6-41-37-16,0 0-45 0,-40 22-25 15,40-22-29 1,-46-8-37-16,46 8-60 0,-39-40 42 16,19 3 73-16,20 37 36 15,-20-37 21-15,20 37 18 0,0 0-18 16,0 0 25-16,0 0 36 16,0 0 45-16,0 0 11 15,0 0-43-15,0 0 17 0,0 0-11 16,0 44-11-16,0-44-33 15,-19 44-14-15,19-44-69 16,0 0 1-16,0 0-66 0,-53 37-36 16,7-22 22-16,46-15-47 15,-39-18 4-15,39 18 8 16,-27-56 44-16,21 8 77 16,6 11 97-16,0 37 14 0,0 0-7 15,0 0 11-15,0 0 51 16,0 0 16-16,0 0 75 15,0 0 13-15,0 0-64 0,-27 41-31 16,27-41-11-16,-39 48-35 16,-7-15 1-16,0-11-25 0,0-7-5 15,0-4 42-15,0-7-14 16,7-8 5-16,-1-10 23 16,7-9 10-16,0-14-60 15,1-18 3-15,-1-15-45 0,6-11 9 16,14-8-5-16,0-4 1 15,0 1-11-15,6 11 16 16,1 11 9-16,-1 14 3 0,7 8-13 16,-6 15-11-16,6 33 1 15,0 0-39-15,-7-37-102 0,7 37-132 16,0 0-214-16,0 0-121 16</inkml:trace>
  <inkml:trace contextRef="#ctx0" brushRef="#br0" timeOffset="3604">866 1016 1616 0,'0'0'44'15,"0"0"10"-15,0 0 178 16,0 0-46-16,33 26-81 16,20 3-57-16,-7 8-5 15,0 7-43-15,0-3 30 0,-13 0 2 16,-7 3 11-16,-6 0 1 16,-20 4-7-16,-7 0-26 0,-19 0-1 15,-7-3-80-15,-20-1-44 16,-6-7-114-16,-6-4-174 0,-8-10-77 15,1-12 16-15</inkml:trace>
  <inkml:trace contextRef="#ctx0" brushRef="#br0" timeOffset="3995">354 964 849 0,'0'0'133'16,"0"0"18"-16,0 0 8 0,20 44-24 15,-1 1-68-15,8 3 10 16,5-8-6-16,1 5-11 16,-6-5-29-16,-1-3 37 0,-6 0-7 15,-1 0-34-15,-19-37-2 16,13 48 15-16,-6-7 36 0,-20-12-1 15,13-29-12-15,-46 45-38 16,0-16-15-16,-13-3 5 16,6-4-8-16,1-11 6 15,-7-7-16-15,6-11 8 0,7-8-18 16,0-11 84-16,0-7 23 16,13-4-5-16,7-4-31 0,13 4-14 15,6-3-24-15,14-1-5 16,19 4-1-16,13-4-6 0,7 4-26 15,7 8-168-15,6-4-242 16,7 7-210-16</inkml:trace>
  <inkml:trace contextRef="#ctx0" brushRef="#br0" timeOffset="4705">6380 3920 179 0,'0'0'-50'0,"13"-30"9"0,-13 30 8 16</inkml:trace>
  <inkml:trace contextRef="#ctx0" brushRef="#br0" timeOffset="5388">6393 3890 470 0,'0'0'156'0,"0"0"-5"0,0 0 15 15,0 0-37-15,0 0-8 16,0 0-22-16,0 0-62 15,0 0-16-15,0 0-5 16,0 0 31-16,0 0-33 0,0 0 15 16,0 0 4-16,0 0-13 15,0 0-20-15,0 0 29 16,0 0-25-16,0 0 12 0,0 0-26 16,0 0 31-16,0 0-12 15,0 0-21-15,0 0 12 0,0 0 48 16,0 0-77-16,0 0 4 15,0 0 43-15,0 0-15 16,0 0-3-16,0 0 0 16,0 0 58-16,0 0 25 0,0 0 10 15,0 0-42-15,0 0-3 0,0 0-14 16,0 0-53-16,0 0 29 16,0 0-4-16,0 0-9 15,0 0 3-15,0 0 7 16,0 0 32-16,0 0-2 0,0 0-32 15,0 0 16-15,0 0 74 16,0 0 22-16,-53 19-52 0,7 6-27 16,-6 9 15-16,-1-1-24 15,7 0-22-15,-6 0-12 16,-1 1 13-16,14-5-8 0,-1-7-10 16,40-22 5-16,-39 26-2 15,39-26-120-15,0 0-56 16,0 0-10-16,0 0-30 15,0 0 11-15,0 0 112 0,0-48-23 16,6-3-17-16,14-1 52 16,-7 4 75-16,0 3 29 0,-13 45 37 15,14-40 65-15,-14 40 31 16,0 0 4-16,13-37-5 16,-13 37-36-16,0 0 12 0,0 0-17 15,0 0-24-15,0 0-22 16,0 0-6-16,0 0-9 0,0 0-23 15,-33 18-7-15,33-18 11 16,-53 41-24-16,7-4-15 16,7 4-206-16,-7-4-356 15</inkml:trace>
  <inkml:trace contextRef="#ctx0" brushRef="#br0" timeOffset="6356">4054 3879 934 0,'0'0'114'16,"52"19"44"-16,-12-1 9 15,-40-18-48-15,39 30 4 0,-39-30-47 16,0 0-20-16,39 36 1 16,-39-36 9-16,0 0 28 0,0 0-22 15,0 0-57-15,0 41 9 16,0-41-15-16,0 0 11 15,0 0-28-15,-46 11-98 16,46-11-102-16,0 0 71 16,-32-44-6-16,25 0 32 0,7-1 69 15,13 5 5-15,-13 40 6 16,26-34 31-16,-26 34 20 0,40-11 44 16,-40 11 33-16,46 15 22 15,-46-15 32-15,0 0-4 16,26 48-20-16,-26-11-39 0,0-37-34 15,-26 52-34-15,-20-15 6 16,-13-4-7-16,-7-7-6 16,0-4-10-16,1 0-21 15,-1-7 24-15,7-8 14 0,6-10-9 16,7-5-4-16,0-10-29 16,13-4-49-16,33 22 39 15,-39-34 39-15,39 34-2 0,-20-33-32 16,20 33 20-16,0 0-3 15,0 0 6-15,0 0 4 0,0 0 0 16,0 0-16-16,0 0 7 16,0 0 6-16,0 0 14 15,0 0-22-15,0 0 23 0,0 0-12 16,0 0 12-16,0 0 4 16,0 0-16-16,-26-30-4 15,26 30 1-15,0 0 16 16,-20-29-13-16,20 29 0 0,0 0 13 15,0 0-21-15,0 0 16 16,0 0-8-16,0 0 10 16,0 0 22-16,0 0 82 0,0 0-14 15,0 0-1-15,-20 41 0 16,7-1-7-16,0 1-6 0,-7-4-9 16,1 7-34-16,-8-3-23 15,-5-4-14-15,-8 3 0 16,1-3-13-16,-7 0-234 15,-7-4-253-15,7 1-301 0</inkml:trace>
  <inkml:trace contextRef="#ctx0" brushRef="#br0" timeOffset="7416">2713 3406 299 0,'0'0'32'16,"0"0"15"-16,0 0 35 0,0 0 12 16,0 0 23-16,0 0-15 15,0 0 17-15,0 0 32 0,0 0 3 16,0 0 41-16,0 0-61 16,0 0 21-16,0 0-73 15,0 0-56-15,0 0 7 0,0 0-31 16,0 0 23-16,0 0 41 15,13 56 19-15,0-1-7 16,0 4-13-16,1-3-19 0,-8 3 1 16,7 0-21-16,0-4-19 15,-6 1 5-15,0-8 4 16,-7-4-24-16,0-7-2 0,0-4 10 16,0-33 20-16,-20 33-2 15,20-33-27-15,-40 26 12 0,1-11 11 16,0-11-12-16,-7-12-15 15,6-6-3-15,-6-9-67 0,0-10 20 16,7-11 16-16,-7-8 28 16,6-14-26-16,7-5-1 0,1-3 14 15,12-3 18 1,0 7 5-16,7 3-3 0,0 15 29 16,6 8-4-16,7 44-41 15,-6-33 5-15,6 33 26 0,0 0-15 16,0 0-2-16,13 41 2 15,0 10 54-15,7 5-29 0,6 6 57 16,0 1-45-16,1-7-3 16,-1-5-12-16,0-6-14 15,-6-8 16-15,-20-37-2 0,6 44 21 16,-6-44-23-16,-26 44 12 16,-13-10-26-16,-7-9 6 15,-13-6-12-15,-14-12-29 0,1-7-18 16,-7-3-23-16,0-12 60 15,0-7 2-15,14 3-1 16,6-3 16-16,13 4 26 0,46 18-7 16,-40-15 26-16,40 15-11 15,0 0-23-15,0 0-6 0,0 0 59 16,0 0-43-16,0 0 17 16,7 44 13-16,-1-3 19 0,1-8 8 15,-7 8 15-15,-7-4 12 16,-19 3-15-16,-7 5-34 0,-13-1-29 15,-13 0 7 1,-20 1-23-16,-6-1-12 0,-20-3 11 16,-1-8-5-16,1 0-91 15,0-7-77-15,0-15-131 0,20-7-238 16,6-8-41-16</inkml:trace>
  <inkml:trace contextRef="#ctx0" brushRef="#br0" timeOffset="7968">3212 2678 872 0,'0'0'107'16,"0"0"68"-16,0 0-9 0,0 0 3 16,0 0-3-1,0 0 9-15,0 0-10 0,-19 45-14 16,-34 10-24-16,-19 4-11 15,-14 0-29-15,-6 4-13 0,-6-4-23 16,-1 0-29-16,7-3-22 16,7-8 14-16,6-8-14 0,13-10-12 15,14-8-27-15,12-7-17 16,40-15-70-16,0 0-174 16,0 0 55-16,0 0-37 0,-26-67 118 15,19 1 29-15,21 3 57 16,5 4 24-16,1 7 54 15,0 8-19-15,-20 44 19 0,0 0 18 16,33-44 33-16,-33 44 18 16,0 0 112-16,0 0 14 15,0 0 25-15,0 0-109 0,0 0-51 16,0 0-1-16,-33 44-25 16,0-7-41-16,33-37 33 0,-46 44-21 15,0-11-87-15,0-3-161 16,-13-4-214-16,6 0-103 0</inkml:trace>
  <inkml:trace contextRef="#ctx0" brushRef="#br0" timeOffset="8444">886 2952 1319 0,'0'0'108'0,"0"0"-7"16,0 0-2-16,0 0 85 15,0 0 15-15,0 0-51 0,0 0 1 16,0 0-48-16,33 26-10 16,-33-26 17-16,33 44 4 0,-13-3-20 15,-1-1 0-15,-6 5-7 16,-6 3-3-16,-7 7-11 0,0 8-14 16,-7 0-11-16,1 7-7 15,-7-4-13-15,-7 1-9 0,7-1-10 16,0-3-17-16,6-7 5 15,-6-12 5-15,6-4 12 0,7-3-12 16,0-37-4 0,0 37-6-16,0-37 10 0,7 34 4 15,-7-34-14-15,0 0-50 16,0 0-115-16,0 0-64 0,0 0-87 16,0 0-79-16,0 0-79 15,26 29-54-15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36.9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598 81 398 0,'0'0'-32'0,"0"0"18"16,0 0 14-16,0 0 0 0,0 0 3 16,0 0-16-16,0 0 20 15,0 0 9-15,0 0 19 16,0 0-12-16,0 0 41 0,0 0 21 15,0 0 8-15,0 0-13 16,0 0-20-16,0 0 26 16,0 0-11-16,0 0 18 0,0 0-42 15,0 0-35-15,0 0-33 16,0 0 11-16,0 0 33 0,0 0-27 16,0 0-38-1,0 0 4-15,0 0 7 0,0 0 8 16,0 0-18-16,0 0 5 15,0 0 13-15,0 0 1 0,0 0 39 16,0 0-29-16,0 0-9 16,0 0 33-16,0 0 17 15,0 0-10-15,0 0 24 0,0 0-39 16,0 0 17-16,0 0 40 16,0 0 29-16,0 0-4 15,0 0-16-15,0 0 24 0,0 0-2 16,14 44 75-16,-14-44 45 15,-7 41-53-15,-6-11-63 16,0-1-38-16,13-29 13 16,-33 44-54-16,7-7 27 0,-7-3-37 15,0-1 21-15,0-7-36 16,33-26 11-16,-33 29 4 0,33-29-31 16,0 0 24-16,0 0-119 15,0 0-71-15,0 0-165 16,0 0-129-16,0 0-65 0</inkml:trace>
  <inkml:trace contextRef="#ctx0" brushRef="#br0" timeOffset="300">408 0 880 0,'0'0'77'0,"0"0"83"0,0 0 9 15,0 0 34-15,0 0-10 16,0 0 14-16,0 0-13 16,-33 7-31-16,33-7-35 15,-46 33-28-15,13 4-17 0,-6 4-26 16,6 0-35-16,-7-4-10 15,8 0-16-15,-8-4 13 16,7-4-24-16,33-29-126 0,-46 34-230 16,46-34-237-16,-33 25-125 15</inkml:trace>
  <inkml:trace contextRef="#ctx0" brushRef="#br0" timeOffset="2496">697 181 370 0,'0'0'19'15,"0"0"34"-15,0 0-5 16,0 0-3-16,0 0-24 0,0 0 35 16,0 0 1-16,0 0-1 15,0 0-16-15,0 0 21 0,-13 44-13 16,13-44-3-16,-26 44 4 16,26-44 20-16,-46 45-58 15,13-8 25-15,-7-8 24 0,1-3-33 16,-1 4 20-16,40-30-53 15,-46 29 38-15,46-29-23 16,-39 26-7-16,39-26 18 0,0 0-42 16,0 0 16-16,0 0 41 15,0 0-23-15,0 0 6 16,0 0-16-16,0 0 12 0,0 0-28 16,0 0 27-16,0 0-3 15,0 0-81-15,0 0-23 0,0 0-80 16,0 0-135-16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43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3010 729 1197 0,'0'0'161'0,"0"0"-4"0,0 0-33 16,0 0 15-16,46-11 50 16,0 18-84-16,-13 12-48 0,6 10-22 15,1 4-2-15,-7 8-4 16,6-4 41-16,1 4-41 16,-14-8 1-16,-6-4-3 0,-20-29 2 15,6 42-5-15,-12-12-11 16,-27-5-17-16,-13-6-34 0,6-4-4 15,-6-4-29-15,0-8-10 16,0-6-56-16,46 3 12 16,-33-41 26-16,20-11 20 15,20-11 17-15,6-11 14 0,13-4-11 16,7 1 52-16,-7 10 16 16,-6 19 66-16,0 11 25 0,-20 37 0 15,0 0-50-15,0 0-24 16,-59 11-19-16,0 30-14 0,-14 14 18 15,1 4-14-15,13 4-17 16,13-4 9-16,6-11 5 16,14 0 10-16,13-14 14 15,13-34-8-15,26 37 0 0,7-18-28 16,13-8 14-16,13-7-18 16,0-4-5-16,1 0 34 0,-8 0-22 15,-6-4 20-15,-20 4 3 16,-26 0 118-16,0 0-59 15,0 0-26-15,-39 4-12 0,-14-4-2 16,-12 7-27-16,-8 1 0 16,1-5 0-16,6-3 12 0,1-3-4 15,12-5-16-15,7-3 8 16,7-11-31-16,39 22-16 16,-33-45 28-16,13 8-10 0,7 0 25 15,6 7-11-15,7 30-15 16,0-29 50-16,0 29 1 15,0 0-13-15,0 0-8 0,0 0 112 16,0 0 36-16,-19 29-61 16,-1 12-24-16,0-1-20 0,-6 6-23 15,0-2-2-15,6-3-32 16,-6-4 7-16,-1 0-158 0,-5-8-216 16,-1-3-298-16</inkml:trace>
  <inkml:trace contextRef="#ctx0" brushRef="#br0" timeOffset="1040">2182 965 850 0,'0'0'65'0,"0"0"29"0,0 0 19 16,0 0 9-16,-39-26-37 15,-1 12 10-15,7-1-17 0,1 7 13 16,32 8 13-16,-40-22 9 16,40 22-69-16,-33-48-25 15,20 0-45-15,20-7-40 0,6-4-8 16,7 0-1-16,19 3 18 15,0 4 13-15,1 15 16 0,6 4 15 16,-7 15 0-16,1 7 6 16,-1 18 11-16,-39-7-43 15,33 41 25-15,-7-4 27 0,-13 3 18 16,-13 1 48-16,0-4 5 16,-13 3-15-16,-6-6-7 0,-14 3-3 15,-7 0-33-15,-12-8-8 16,-7 4-14-16,-7-3 5 15,-6 3-21-15,-1 0 16 0,8 4-4 16,5-3 5-16,8 4-9 16,12-1 4-16,8-8 13 0,12 1-8 15,20-30 19-15,-7 37-12 16,7-37-7-16,13 29-15 16,-13-29 21-16,53 26-15 0,-7-19 11 15,0-7 10-15,-7-3-23 16,-6-8-17-16,-33 11-7 0,0 0 27 15,0 0-12-15,7-34 15 16,-20 5-28-16,-20 7 31 16,-20 0-11-16,-12-1-22 0,-8-3-10 15,-6 4-22-15,1-5 29 16,-1 2 24-16,6-5 2 0,8 4 0 16,-1 0 7-16,20 0 22 15,7 4-20-15,6 0 20 16,33 22-27-16,0 0-15 0,0 0-9 15,-27-41 7-15,27 41 15 16,0 0-1-16,0 0 0 0,0 0 8 16,0 0-25-16,0 0 7 15,0 0 9-15,0 0 121 16,0 0-71-16,0 0 23 0,-39 34-3 16,13-1 2-16,6 0-7 15,7 0-23-15,0 1 8 0,13-34-23 16,-7 40-14-16,-6-10 8 15,13-30 22-15,0 0-5 16,-20 34-12-16,20-34-3 0,-39 19-8 16,6-8-3-16,33-11 0 15,-39 0 0-15,6-15-14 0,33 15-80 16,-40-44-47-16,14-5 38 16,13 1 49-16,6 0 4 15,7 0 18-15,7 7 41 0,-1 4 0 16,-6 37-15-16,14-37 16 15,-14 37 11-15,0 0-28 0,0 0 136 16,0 0 24-16,0 0-18 16,6 41-4-16,-12 3 25 0,-8 8-10 15,-18 3-36-15,-8 4-37 16,-12 1-21-16,-8-1-9 16,-18 1-17-16,5-9-19 0,-6-3-16 15,7-7-15-15,6-8-160 16,7-7-138-16,13-11-228 0,13-15-125 15</inkml:trace>
  <inkml:trace contextRef="#ctx0" brushRef="#br0" timeOffset="1273">1762 41 2435 0,'0'0'208'0,"0"0"4"16,0 0-29-16,0 0-62 15,0 0-41-15,32-34-54 16,-32 34-5-16,0 0-21 0,0 0 12 16,0 0-82-16,40-7-194 15,-40 7-133-15,0 0-146 0,0 0-108 16</inkml:trace>
  <inkml:trace contextRef="#ctx0" brushRef="#br0" timeOffset="1489">874 96 2236 0,'0'0'102'0,"0"0"117"16,0 0 21-16,0 0-86 16,0 0-61-16,0 0-53 0,40 15-36 15,-40-15-179-15,0 0-140 16,0 0-189-16,33 29-138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46.2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506 328 1272 0,'0'0'268'0,"0"0"-42"0,0 0-55 16,-7 30-74-16,-19-4-30 15,-7 4-42-15,0-4-25 16,0 0 19-16,-6 4-17 16,6-4-12-16,7-3 2 0,-1-5 17 15,27-18-15-15,0 0-126 16,0 0-82-16,0 0-37 0,0 0-41 15,-32 0 114-15,32 0 31 16,0-44 23-16,6-9-8 0,7-2 41 16,7-13 37-16,0 1 61 15,-1 4 50-15,-5 3 106 16,-8 12 8-16,1 3 67 0,-1 15 57 16,-6 30 32-16,0 0-78 15,0-30-60-15,0 30-52 16,0 0-50-16,0 0-7 0,0 0 0 15,-33 26-19-15,1 8-25 16,5 7-25-16,-6 3-4 0,1 9 0 16,-1-5-13-16,0 1 0 15,7-5 6-15,-7-3-144 0,6-7-180 16,27-34-285-16,-19 34-40 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40.2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1029 547 1052 0,'0'0'203'0,"0"0"3"15,0 0-23-15,26 37-43 0,-26-37-34 16,13 40 6-16,-13-40-37 16,-13 45-13-16,13-45-12 15,-33 37-45-15,-6-12-3 0,-2-10 29 16,2-7-20-16,39-8-11 15,-53 0 21-15,53 0-43 0,-46-15-18 16,46 15-33-16,-32-52 38 16,18 4 20-16,8 4 2 15,6 7-1-15,0 37 27 0,0 0-16 16,0 0 3 0,0 0 99-16,0 0-18 0,0 0-18 15,26 44-24-15,-13 8-42 16,0 0 23-16,-6 3-8 0,0-3-23 15,-1-4 22-15,1-4-6 16,-1-7-37-16,-6-37-200 16,0 0-179-16,13 41-74 0,-13-41-87 15</inkml:trace>
  <inkml:trace contextRef="#ctx0" brushRef="#br0" timeOffset="484">1469 140 909 0,'-26'-40'150'16,"26"40"11"-16,-40-45 12 15,-6 12-60-15,-6 15-38 0,-14 14-27 16,-13 15 18-16,-6 19 55 15,-7 14-4-15,-8 19 27 0,-5 14-21 16,7 16-43-16,-9 3-13 16,9 7-23-16,-1-3-9 15,19-4 23-15,15-4-14 0,19-10-7 16,19-5-16-16,14-3 3 16,33-7 7-16,26-12-22 15,20-11-16-15,27-7 20 16,18-11-17-16,21-7-8 0,20-16 8 15,6-10-9-15,7-12-31 16,-1-14-19-16,-13-15-27 16,-6-15 18-16,-19-14 42 0,-14-16-3 15,-20-17 27-15,-27-9 6 16,-24-6-3-16,-22 6 109 0,-25 12-19 16,-20 11-53-16,-28 22-1 15,-18 19-30-15,-14 14 6 16,-6 23-19-16,-14 10-76 15,1 12-62-15,6 11-134 0,7 3-127 16,20 5-107-16,13 6-24 16</inkml:trace>
  <inkml:trace contextRef="#ctx0" brushRef="#br0" timeOffset="1328">1463 2715 580 0,'-14'-44'-29'0,"1"0"24"16,0 3 48-16,0 8 10 15,13 33 22-15,-20-37 18 0,20 37-9 16,0 0 1-16,0 0 2 16,0 0-4-16,0 0-46 15,0 0 228-15,0 0-105 16,0 0-59-16,-46 37-55 0,46-37 4 15,-33 52-15-15,1-15 10 16,32-37-14-16,-40 44-37 16,1-11 6-16,-1-14 8 0,40-19 1 15,-46 14-16-15,46-14-120 16,-39-11-36-16,39 11 50 0,-20-51 25 16,14-5 10-16,12-3 43 15,7 4-21-15,7 7 127 16,-13 14-1-16,-7 34-13 15,0 0-41-15,0 0 227 0,0 0-37 16,0 0-76-16,0 41-63 16,-14 3-17-16,-12 1 0 15,-7-8-32-15,-6 3-18 0,-8-10 22 16,1-1-16-16,6-10-2 16,40-19-4-16,-46 3-66 15,46-3-11-15,-46-25-1 0,20-9 5 16,20-14 27-16,-1-3-13 15,7-5 24-15,7 8 47 0,-1 11-7 16,-6 37-22-16,0 0 96 16,0 0 52-16,0 0 10 15,33 45-57-15,-13 17 0 0,-14 16-12 16,7 11-44-16,-13-1-20 16,7 1-4-16,0 3-4 15,6-14-20-15,0-8-131 16,0-14-223-16,13-20-136 0,14-10-124 15</inkml:trace>
  <inkml:trace contextRef="#ctx0" brushRef="#br0" timeOffset="1792">1726 1696 1004 0,'-72'-56'94'0,"-21"12"66"15,-19 14 20-15,-12 16 40 0,-8 21 7 16,-6 23-44-16,-7 21-31 16,7 23-17-16,-1 7-12 0,7 23-12 15,7 10-24-15,13 12-14 16,20 11-40-16,19 7 8 15,14 4 21-15,26-4-37 16,27 0 2-16,32-4 6 16,20-11-4-16,26-10-27 0,33-12 5 15,15-15 2-15,18-14-12 16,20-19-7-16,13-15 20 0,8-14-62 16,5-26 6-16,0-27-23 15,0-17-40-15,1-23 2 16,-14-29 37-16,0-27 17 0,-19-17 25 15,-27-16 7-15,-26-3 44 16,-27 7 73-16,-32 11-35 0,-34 12-12 16,-32 10-30-1,-33 16-8-15,-20 10-57 0,-13 11-34 16,-14 12-93-16,-6 14-108 16,14 11-212-16,-2 12-132 0</inkml:trace>
  <inkml:trace contextRef="#ctx0" brushRef="#br0" timeOffset="6728">1581 4648 1423 0,'0'0'139'16,"0"0"-46"-16,0 0-59 15,-59-11-11-15,-7 11-23 0,-6 7-9 0,6 11 30 16,-6 8-7-1,6 4 10-15,13 3-10 0,14 4 19 16,13-4 22-16,13-7-18 16,19 4-10-16,14-4-2 0,19-8-32 15,14-3-31-15,13-8 3 16,-1-3-4-16,1-4 25 0,-7-4 10 16,-13 4 1-16,-6-3 26 15,-14 3 12-15,-26 0 27 0,0 0-35 16,0 0-9-16,-53-4 52 15,-12 11-31-15,-14 8 12 0,-7 11-9 16,7 3-22 0,7 1 0-16,6 0-10 0,14-1-10 15,11 1 33-15,22 3 5 16,19 0-15-16,19-3 6 0,14 3-12 16,21-4-3-16,12-3-10 15,12-7 5-15,8-4-16 0,-1-1 7 16,1-6 0-16,-1-12-32 15,-6-3-125-15,-6-8-182 0,-7-11-153 16,-7-15-156-16</inkml:trace>
  <inkml:trace contextRef="#ctx0" brushRef="#br0" timeOffset="7171">1971 4090 1040 0,'-54'-11'262'16,"8"7"-25"-16,-13 0-43 15,0 4-49-15,-7 0-65 0,-7 4-28 16,-19 3-32-16,-7 1 1 16,-6 7 0-16,-7 3 25 0,-6 8 19 15,5 11 6-15,8 11 18 16,7 7-27-16,-1 15-1 15,6 12-21-15,8 17 20 0,-1 16 14 16,14 3-43-16,5 4-12 16,21-4 38-16,20-3 3 0,26-1-15 15,20-10-21-15,32-4 3 16,21-12-12-16,26-6-13 0,26-20 7 16,20-10 0-16,20-11-9 15,20-19-12-15,-1-15 9 0,6-14-21 16,-12-15-20-16,0-19-12 15,-6-14-13-15,-14-15-25 0,-14-23 11 16,-18-18 5-16,-27-14 22 16,-27-19 21-16,-33 7 22 15,-39 8-12-15,-32 18 34 0,-41 18-38 16,-32 16-76-16,-21 18-131 16,-12 18-193-16,-6 12-67 0,-8 10-31 15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4.3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533 0 1273 0,'-20'33'202'16,"-6"-3"-33"-16,-1 0-45 0,-5 7-31 16,-8 1-54-16,-6-9-33 15,7 5 36-15,-1-5-24 0,1 2-18 16,6-13 4-16,33-18-21 0,-33 19 25 16,33-19 8-16,0 0-150 15,0 0 7-15,-33-8 67 0,33 8 17 16,0-44 40-16,13-5-19 15,7-3 19-15,-7 3-4 0,-6 5 39 16,6 10 58-16,-13 34-3 0,0 0-22 16,13-34-7-16,-13 34-12 15,0 0-16-15,-33 30-26 16,-6 4-75-16,-7 0-153 0,6-1-166 16,-6 1-154-16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7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955 510 1167 0,'0'0'172'15,"0"0"2"-15,0 0-36 16,0 0-59-16,0 0-51 0,0 0 55 16,40 15 33-16,-7 4-71 0,-1 10-6 15,8 8 47-15,-1 4 35 16,8 3 17-16,-1 4-31 15,-6 0-22-15,-1 7-27 0,1 1-13 16,-1-4-34-16,-6-4-3 16,-7-8 12-16,-5-6-24 0,-8-5 10 15,-13-29-3-15,13 26-3 0,-13-26-32 16,0 0 27-16,-40 22-9 16,-13-15-14-16,1-3 19 0,-1-15-40 15,7-4-37-15,0-7-33 0,0-4 10 16,6-3 41-16,13-5 10 15,27 34 40-15,-26-29 30 0,26 29-12 16,0 0-13-16,0 0 27 0,-13-22 45 16,13 22 31-16,0 0-43 15,0 0 10-15,6 26-23 16,1-1-3-16,-7 1 11 0,-7 0-6 16,-12 0-22-16,-8 0-14 15,-12 3 0-15,0-6 15 0,-21-5-15 16,-6 4 0-16,0-7 7 0,0-4-1 15,14-7-16-15,-1-4 18 16,14-4 8-16,6-14-16 0,33 18-10 16,-27-41 16-16,20-11-6 0,14-7-11 15,13-4 6-15,20-3 10 16,-1-1-19-16,7 5 11 16,7 2-1-16,6 1-54 0,7 11-67 15,-6 8-88-15,-8 6-145 16,7 5-103-16,1 7-55 0</inkml:trace>
  <inkml:trace contextRef="#ctx0" brushRef="#br0" timeOffset="468">1937 125 1252 0,'0'0'86'0,"27"-41"17"16,-27 41 21-16,-7-40-48 0,7 40-23 16,-46-26-29-16,-26 15-18 15,-8 7-6-15,-25 15 9 0,-13 8-9 16,-15 7-8-16,-11 14 82 0,-2 12 28 16,1 11-12-16,-7 11-8 15,1 18 26-15,13 12-34 0,6 7-20 16,13 7-18-16,14-7-23 0,19 8 5 15,33-1 54-15,27 0 7 16,26 0 15-16,33-7-10 16,39-3-4-16,21-8-24 0,25-8-35 15,27-18 0-15,27-15-15 0,26-14-2 16,12-20 1-16,8-10-8 16,7-30 3-16,-22-10-57 0,-5-27 8 15,-14-15-13-15,-31-6-7 16,-22-24 0-16,-18-10 29 0,-48-12 11 15,-19-3 37-15,-26 11 106 0,-20 12-29 16,-26 10-35-16,-20 22-11 16,-7 12-5-16,-20 22-12 0,1 11-10 15,-7 14-6-15,-7 8-26 16,0 4-84-16,7-4-160 0,7 4-195 16,6-1-189-16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4.7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2691 1197 1230 0,'13'33'305'15,"-20"-11"26"-15,7-22-20 16,-39 30-80-16,-7-12-54 0,0-3-48 16,0 0-54-16,-7-8-41 15,7 0-11-15,0 1-7 16,7-4-8-16,6-4 12 0,33 0 8 15,-33-8-4-15,33 8-17 0,-26-33-30 16,13-4-13-16,6-7-10 16,7-16 10-16,0-10 13 0,13-11-11 15,1-4 12-15,-1 0 6 0,0 7 16 16,0 5-14-16,0 10-27 16,-6 18 0-16,-1 8-88 0,-6 37-143 15,0 0-78-15,0 0-6 0,0 0-61 16,7 49-63-16</inkml:trace>
  <inkml:trace contextRef="#ctx0" brushRef="#br0" timeOffset="189">2343 1673 1288 0,'0'0'287'0,"52"41"80"16,1-19-23-16,-14-7-119 15,7-8-90-15,-6-7-59 0,-1-3-50 16,7-1-32-16,-13-4-98 0,0 1-112 16,-33 7-124-16,0 0-137 15,0 0-33-15,0 0 40 16</inkml:trace>
  <inkml:trace contextRef="#ctx0" brushRef="#br0" timeOffset="454">1758 1178 1185 0,'0'0'141'0,"0"0"11"15,-7-26-20-15,7 26-27 0,0 0 40 16,0 0 51-16,0 22-73 15,0 12-45-15,7-1-31 0,-7 4-37 16,0 4 7-16,-7-4-17 16,-6-1 19-16,0 1-16 0,-13 0-131 15,-7 0-115-15,0-7-116 0,-13-4-58 16,0-12-16-16</inkml:trace>
  <inkml:trace contextRef="#ctx0" brushRef="#br0" timeOffset="897">1357 739 1037 0,'0'0'17'0,"0"0"23"16,0 0 26-16,0 0-23 0,0 0 0 15,0 0 74-15,0 0-37 16,0 0-15-16,20 48-40 0,-7-4 37 16,0 0 41-16,-7 4-10 15,1 0-15-15,0-3-10 0,-14 3-38 16,0-4-1-16,1-3-15 16,-7-8-20-16,13-33 25 0,-20 33-37 15,20-33 21-15,-33 26 15 0,33-26-30 16,-39 11-56-16,39-11 31 15,-40-22-30-15,7-4-13 0,7-11 40 16,0-4 17-16,0-3-3 0,6 11 85 16,0 3 30-16,20 30 1 15,-33-7 4-15,0 25 40 0,-13 23-13 16,-6 14 30-16,-7 8 10 0,0 7-60 16,-1 1-26-16,8 3-21 15,-1-12-42-15,1 1 11 0,-1-11-19 16,14-11-20-16,-1-8-142 15,40-33-196-15,-39 22-205 0,39-22-61 16</inkml:trace>
  <inkml:trace contextRef="#ctx0" brushRef="#br0" timeOffset="1256">1830 0 1313 0,'0'0'35'15,"0"0"229"-15,0 0 37 16,33 44-55-16,-27-3-55 0,-12 3-92 16,-14 4-31-16,-6-4-16 0,-14 1-39 15,1-5-1-15,-7-3-9 16,7-7-3-16,-1-8 8 0,7-4-12 15,33-18 17-15,-46 8-28 0,46-8-52 16,0 0-32-16,-39-26 21 16,39 26 33-16,-20-55 17 0,7 3 28 15,0 7-16-15,13 45 33 0,0-36 24 16,0 36-36-16,0 0 6 16,0 0-6-16,-59 22-18 15,0 15 28-15,6 7-29 0,7 8-175 16,0 3-152-16,0 1-150 0,7-5-70 15</inkml:trace>
  <inkml:trace contextRef="#ctx0" brushRef="#br0" timeOffset="1461">930 1799 1338 0,'0'0'184'0,"0"0"3"16,0 0-32-16,0 0-56 0,0 0-49 16,0 0-50-16,59-11 23 15,0-11-23-15,13-4-66 0,-6-4-124 16,13-3-73-16,-20-4-25 0,0 0-97 16</inkml:trace>
  <inkml:trace contextRef="#ctx0" brushRef="#br0" timeOffset="1857">739 787 1139 0,'0'0'134'16,"0"0"62"-16,26-30 13 0,-26 30-4 15,0 0-75-15,0 0-61 0,-32 15-13 16,-8 14 36-16,-6 12 14 0,-6 7-25 16,6 11 14-16,-7 4-12 15,7 7-25-15,0 4-1 16,7 0-7-16,12 0-33 0,-6-4 17 16,7-7-28-16,13-8-1 0,0-10 7 15,0-12-5-15,13-33 13 16,0 0 81-16,0 0 21 0,0 0-58 15,-40 11-27-15,14-22-30 0,-7-11 5 16,0-19-15-16,0-11-21 16,7-11 5-16,0-14-2 0,13-15-22 15,6-5 3-15,14-2-5 0,-1 3 13 16,21 14-52-16,12 5-69 16,14 14-66-16,12 8-143 15,14 10-171-15,13 8-104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2:52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3989 218 745 0,'-33'30'231'0,"0"7"51"15,-6 7-31-15,-1 4-46 16,-6 4-52-16,-13 3-35 15,0 1-63-15,-7-4 11 16,-19-4-39-16,-1-4-9 0,-12-3-9 16,-1-8-22-16,-6-11 18 15,0-7-21-15,0-4-2 0,0-7 31 16,13-8-23-16,13-7-59 16,6-8-2-16,21-7-21 0,12 1 26 15,14-1 34-15,26 26 3 16,20-34 29-16,13 12 3 0,6 7-10 15,20 4 10-15,0 11-3 16,-6 8 0-16,0 7-7 0,-7 7 27 16,-20 4 32-16,-6 3 38 15,-27 8 0-15,-19 4-53 16,-20-1-5-16,-13-3-18 0,-20 4-14 16,0 0-15-16,-13-4 15 0,6-4 0 15,1-7 5-15,0-8-88 16,12 1-117-16,14-5-136 0,13-10-105 15,0 0-35-15</inkml:trace>
  <inkml:trace contextRef="#ctx0" brushRef="#br0" timeOffset="296">1787 455 1367 0,'0'0'84'0,"0"0"1"16,0 0 91-16,0 0-10 0,20 29 24 16,13 8-30-16,0 4 35 15,-7 7-39-15,-6 0-28 0,-14 4-18 16,-12-1-24-16,-7 1-25 15,-14 0-31-15,-12-8-16 0,-7-3-14 16,-7 0-5-16,-6-8-126 0,-7-4-151 16,7-14-182-16,0-7-174 15,7-8-22-15</inkml:trace>
  <inkml:trace contextRef="#ctx0" brushRef="#br0" timeOffset="911">1281 747 977 0,'0'0'177'0,"0"0"-47"0,-6 40-2 16,6-40-40-16,6 37-47 16,-6-37-4-16,0 0-14 15,40 37-16-15,-40-37 0 0,52 19-80 16,-12-16-32-16,-1-10 23 0,-6-8 2 15,0-11-4-15,-7-7 30 16,-6 0 36-16,-7 0 21 0,-13 3 7 16,0 30 67-16,0 0 58 15,-39-22 47-15,-14 22-15 0,0 7-75 16,-6 8-34-16,0 0-42 16,0 3 6-16,-7 1-6 0,7-1-16 15,-7-3-42-15,14-15-83 16,6 0-30-16,6-4-21 0,8-3-10 15,32 7 53-15,-33-41 19 16,13 1 32-16,13-1 48 0,7 4 24 16,0 8 50-16,0 29 3 15,7-30-6-15,-7 30-1 0,0 0 155 16,0 0 51-16,-7 33-77 0,1 4-45 16,-1 8-33-16,-6 3 0 15,-7 0-42-15,1 0-17 0,-1-8-17 16,-6-3-23-16,13-7 8 15,13-30 28-15,0 0-34 0,-33 29 32 16,33-29-124-16,-33 4-54 16,33-4-30-16,0 0-14 0,-33-52 31 15,20-7 44-15,6 0 46 16,-6 11 88-16,13 11 110 0,-6 8 38 16,6 29 13-16,0 0 19 15,0 0 78-15,-27 18-48 0,1 15-59 16,-13 8-42-16,-1 3-29 0,-6 8-26 15,-6-8-59-15,-1 1 12 16,0-8-14-16,-12-1-168 0,6-10-150 16,-1-7-205-16,8-12-99 15</inkml:trace>
  <inkml:trace contextRef="#ctx0" brushRef="#br0" timeOffset="1089">532 0 2750 0,'0'0'72'15,"0"0"-29"-15,0 0 33 0,0 0-23 16,0 0-37-16,26 4-16 16,-26-4-172-16,0 0-270 15,0 0-280-15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14.6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1861 0,'0'0'216'0,"0"0"41"0,0 0-46 15,0 0-78-15,0 0-53 16,0 0-36-16,0 0-20 15,0 0-16-15,0 0-18 0,0 0 6 16,0 0-5-16,0 0-10 16,0 0-17-16,0 0-16 0,0 0 5 15,0 0 9-15,0 0 18 16,0 0 17-16,0 0 34 0,0 0 39 16,0 0 5-16,0 0-11 15,0 0-37-15,0 0-10 0,0 0-6 16,0 0-4-16,0 0-7 0,0 0-4 15,0 0-15-15,0 0 1 16,0 0 4-16,0 0 10 16,0 0-13-16,0 0-12 0,0 0 9 15,53 7-3-15,-53-7-51 16,52 8 9-16,-52-8 16 0,46-4 18 16,-46 4-4-16,0 0 6 15,0 0 11-15,0 0-6 0,0 0 6 16,0 0-15-16,0 0-70 15,0 0-228-15,0 0-265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3:12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9193 1520 689 0,'0'0'167'0,"0"0"-8"16,0 0 39-16,0 0-57 0,0 0-15 15,0 0-15-15,0 0-45 16,0 0 7-16,0 0-12 16,0 0 8-16,0 0 11 15,0 0 7-15,0 0-21 0,0 0 17 16,0 0-11-16,0 0-19 15,40 14 37-15,-40-14-37 0,32 34-7 16,8-8 2-16,-7 3-28 16,0-7 12-16,-1 8-6 15,8-4-17-15,-1 0 4 0,1-1-13 16,-1 1-4-16,1-4 7 16,-8 1-11-16,-5-1 5 15,-27-22 9-15,33 26-14 0,-33-26 17 16,0 0-9-16,0 0 0 15,0 0 0-15,0 0 11 0,0 0-6 16,0 0 6-16,0 0 1 16,0 0-15-16,0 0 3 0,0 0-10 15,0 0-32-15,0 0 25 16,-53 26-13-16,7-15 30 16,-7-4-3-16,14-7-4 0,-7 0 7 15,7-7-11-15,-1-1 2 16,7 1 6-16,33 7-46 15,-46-19-5-15,46 19 7 0,-39-29 0 16,39 29 22-16,-33-41 3 16,33 41-3-16,-20-40 33 0,20 40-15 15,-19-34-9-15,19 34 22 16,0 0-6-16,-20-37 0 0,20 37-10 16,0 0 10-16,0 0-15 15,0 0 23-15,0 0-35 0,0 0 27 16,0 0 10-16,0 0-26 15,0 0 26-15,0 0-16 0,0 0-7 16,0 0 13-16,0 0-16 16,0 0 28-16,0 0 0 15,0 0-8-15,0 0 15 16,0 0 21-16,0 0-10 0,0 0-15 16,0 0 11-16,0 0-23 15,20 41 22-15,-20-41-4 0,0 0-28 16,0 0 7-16,0 0 7 15,39 41-20-15,-39-41 24 0,0 0-16 16,0 0 8-16,39 40-3 16,-39-40 0-16,0 0 12 0,33 41-27 15,-33-41 25-15,0 0 5 16,33 41-28-16,-33-41 2 16,0 0 19-16,0 0-23 15,0 0 27-15,0 0-19 0,0 0 1 16,0 0 13-16,13 33-16 15,-13-33 22-15,0 0-6 0,0 0-13 16,0 0 18-16,0 0-12 16,0 0-3-16,0 0-6 0,-46 15-15 15,7-15-9-15,-7 0-4 16,0 0-20-16,0 0 74 0,6-4-55 16,-6 0 16-16,7 1 17 15,6-5-6-15,33 8-27 16,-39-15 14-16,39 15-38 0,0 0-21 15,-40-33 32-15,40 33 8 16,-19-33 35-16,19 33-7 0,0 0 11 16,-14-45 4-16,14 45-15 15,-13-36 24-15,13 36-2 0,0 0-29 16,-13-37 26-16,13 37-13 16,0 0 9-16,0 0 11 15,-13-34-4-15,13 34-21 0,0 0 60 16,0 0-31-16,0 0-24 15,0 0 17-15,0 0-31 0,0 0 23 16,0 0 0-16,0 0 0 16,0 0 25-16,0 0-14 15,0 0 29-15,0 0 9 0,0 0-42 16,26 26 33-16,-26-26-10 16,33 26-21-16,-33-26 13 0,26 30-31 15,-26-30 19-15,33 25 1 16,-33-25-11-16,0 0 2 0,27 37-5 15,-27-37 3-15,26 30 9 16,-26-30-9-16,0 0-15 0,0 0 10 16,6 33 12-16,-6-33-10 15,0 0 14-15,0 0-27 16,0 0 26-16,0 0-8 16,0 0-18-16,0 30 33 0,0-30-17 15,0 0 0-15,0 0 11 16,0 0-14-16,0 0 3 0,0 0 5 15,-39 33-2-15,13-18 1 16,26-15-19-16,-46 18 33 0,46-18-29 16,-40 8 26-16,7-1-20 15,1-7 21-15,32 0-32 0,-40-4 20 16,7-3 1-16,0 3-13 16,1-7 3-16,5 4 17 0,-6-1-7 15,1-3-24-15,-1 0 19 16,6 4 15-16,-5-8-15 15,-1 0-8-15,6-3-9 16,27 18-29-16,-46-22 28 0,14 0-6 16,32 22 34-16,-33-19-28 15,33 19 25-15,0 0-28 0,-33-18 28 16,33 18-33-16,0 0 26 16,0 0-30-16,0 0 21 0,0 0-9 15,0 0 27-15,0 0-12 16,0 0 8-16,0 0 6 0,39 22 3 15,7 0-28-15,-13-4 46 16,7 5-39-16,-8-5 19 0,1 1-12 16,-33-19 0-16,33 25-3 15,-33-25 3-15,0 0 8 16,33 34-13-16,-33-34 11 0,0 0-19 16,13 29 21-16,-13-29 4 15,0 0-5-15,0 0 4 0,-13 33-22 16,13-33 31-16,-39 15-31 15,-1-15 23-15,1 0-28 0,-1-3-25 16,7-12 8-16,-6 0-19 16,39 15-43-16,-46-41-35 15,13 8 44-15,33 33 8 0,-26-52 61 16,19 12-19-16,7 40 20 16,13-37 7-16,-13 37-5 15,0 0-3-15,33-22-5 0,-33 22 41 16,46-8 4-16,-46 8-33 15,40 8 13-15,-40-8 8 0,0 0-11 16,0 0-10-16,39 29 39 16,-39-29-15-16,0 0-30 0,0 0 20 15,0 0 12-15,-20 41-26 16,20-41 45-16,-39 33-13 0,6-14 20 16,0-5-14-16,33-14 44 15,-46 19-23-15,7-12 13 0,6 4 31 16,0-7-24-1,0 3-31-15,33-7 26 0,-39 0-16 16,-1 0 34-16,40 0-14 16,-39-7 15-16,39 7-32 0,-39-11 20 15,39 11-12-15,-27-15 12 16,27 15 2-16,0 0-10 0,-33-26-28 16,33 26-10-16,-26-37 1 15,6 8-21-15,1-5-8 0,-1-10 12 16,7-4-23-16,0-7-30 15,0-19 21-15,-1-4-11 0,1 1 30 16,0-1 4-16,0 8-10 16,0 7-10-16,0 4 20 15,-7 11-50-15,0 4-50 0,7 3-25 16,-7 4-93-16,7 0-162 16,13 37-119-16,-13-44-34 0</inkml:trace>
  <inkml:trace contextRef="#ctx0" brushRef="#br0" timeOffset="295">8464 1110 1178 0,'46'-45'203'16,"-46"45"2"-16,39-44-62 0,-39 44-62 16,46-44-38-16,0 18-6 15,-13 11-18-15,6 11-11 0,-6 8-11 16,-33-4 47-16,46 18-5 16,-6 1-20-16,-40-19 6 0,39 37 11 15,-39-37-25-15,26 41-18 16,-12-5 17-16,-14-36-179 15,-14 56-333-15,-12-19-181 16</inkml:trace>
  <inkml:trace contextRef="#ctx0" brushRef="#br0" timeOffset="988">7117 1235 715 0,'0'0'143'16,"0"0"-3"-16,0 0-4 16,0 0-5-16,0-44-10 15,0 44 8-15,0 0-10 16,0 0-57-16,0 0-16 0,0 0-8 16,0 0-15-16,0 0-27 15,0 0 1-15,0 0 84 0,0 0 26 16,0 0-23-16,0 0 7 15,52 44-43-15,-52-44 12 0,46 63-28 16,-6-8-8-16,-21 1 9 16,8-1-18-16,-8-3 1 0,-6 7 0 15,7-11-16-15,-13 0 0 16,-1-3 8-16,-6-45-15 0,7 44 17 16,-7-44 4-16,0 0-14 15,-20 40-8-15,20-40-2 16,-46 23 1-16,46-23-5 0,-52 11 35 15,6-15-48-15,46 4-17 16,-46-26-15-16,13-11-37 0,6-3-19 16,1-5 51-16,13-3 21 15,0 0 17-15,13 48 35 16,-13-52 6-16,13 52-3 0,0 0 22 16,-7-48-8-16,7 48-26 15,0 0 0-15,0 0 22 0,0 0 59 16,0 0-13-16,0 0 8 15,-6 37 22-15,-1 4-9 16,-6 0-8-16,-7 3-26 0,0 0-42 16,-12-3 11-16,-14 0-13 0,-7-1-106 15,-6 1-94-15,0-4-167 16,0-11-200-16,-1-8-63 16</inkml:trace>
  <inkml:trace contextRef="#ctx0" brushRef="#br0" timeOffset="1308">8129 70 828 0,'19'-36'121'16,"-19"36"44"-16,20-34-4 0,-20 34-7 16,0 0-27-16,0 0-9 15,0 0 34-15,0 0 3 0,-20 41-30 16,-19 14-27-16,-1 12 4 16,-19 10 6-16,0 1-9 0,-20 7-36 15,0 0-1-15,-13 0-45 16,-13 0 6-16,-6-8-13 15,-1-3-26-15,-6-2-248 0,19-10-265 16,0-6-152-16</inkml:trace>
  <inkml:trace contextRef="#ctx0" brushRef="#br0" timeOffset="1619">6394 562 1666 0,'0'0'19'0,"0"0"91"0,0 0 93 15,0 0-13-15,0 0-11 16,-7 48-60-16,7 4-22 0,7 10-2 15,-1 5-37-15,7 0 22 16,1 7-30-16,-8 0-1 0,7 0-32 16,7 0-10-16,-7 0 10 15,0 0-3-15,-6-8-39 0,6 1-152 16,-6-12-196-16,-1-3-237 16,-6-11-8-16</inkml:trace>
  <inkml:trace contextRef="#ctx0" brushRef="#br0" timeOffset="2183">6013 1486 1094 0,'0'0'63'0,"0"0"38"0,0 0 0 16,0 0 7-16,59-25 2 16,-7 21-21-16,-6 11 2 0,-46-7-46 15,59 19-23-15,-59-19 15 16,0 0-37-16,40 33 51 0,-40-33-9 16,0 0-10-16,-7 41-15 15,7-41-7-15,-59 33 6 0,0-11-16 16,13-15-53-16,0-3 41 15,46-4-31-15,-59-11-11 0,59 11-42 16,-46-22 22-16,46 22 60 16,0 0-6-16,0 0 40 15,0 0-5-15,0 0-6 0,0 0 14 16,0 0-19-16,0 0 51 16,0 0-13-16,0 0 29 0,-40-15-17 15,40 15 19-15,-39 8-7 16,39-8-23-16,-39 18 3 0,39-18-12 15,-46 22-1-15,6 0-11 16,40-22-19-16,-46 37 33 0,46-37-8 16,-46 52 35-16,13-4 26 15,20 4-23-15,-7 7 46 16,14 15 3-16,12 11-40 0,1 11-9 16,19 11-33-16,1 0-6 15,5 5-4-15,14-5-13 0,7 0 7 16,6-3-17-16,0-5 7 15,0-6-7-15,-6-1-139 0,-7-11-188 16,-7 1-406-16</inkml:trace>
  <inkml:trace contextRef="#ctx0" brushRef="#br0" timeOffset="3103">5277 1416 706 0,'0'0'161'16,"0"0"81"-16,0 0 29 15,0 0-85-15,0 0-77 16,0 0-16-16,0 0-53 0,0 0-33 16,-40-7-14-16,-19 11 20 15,6 14-13-15,-6 12 10 0,-6 7-20 16,5 3 24-16,8 5-14 16,7-5 0-16,5-3 6 0,14-4 25 15,20 1-46 1,6-34-5-16,6 40 78 0,-6-40-81 15,46 26 33-15,-1-11-42 16,1-8 15-16,0-7-12 0,-46 0 31 16,40-3 4-16,-40 3-22 15,0 0 33-15,39-4-43 0,-39 4 42 16,0 0-20-16,0 0 44 16,0 0 57-16,0 0-1 0,0 0-8 15,0 0-5-15,-13 37 1 16,13-37-24-16,-33 26-34 0,-6-12-19 15,-1-6 13-15,-6-4-35 16,1-8 35-16,-7-4 7 16,6-6-8-16,-7-5-17 15,0-7 5-15,-6-7 1 0,7-11 3 16,6-12 41-16,-7-6-23 16,7-16-18-16,13-7-4 0,0 4-11 15,7-8 6-15,6 4 3 16,7 7 3-16,7 12 13 0,-7 14-13 15,13 12 4-15,-7 6-2 16,7 34-10-16,-7-25-15 0,7 25-72 16,0 0-61-16,0 0-79 15,0 0-150-15,0 0-80 0,0 0-65 16</inkml:trace>
  <inkml:trace contextRef="#ctx0" brushRef="#br0" timeOffset="3948">3898 1405 980 0,'0'0'58'0,"0"0"100"16,13 45 16-16,-13-45-83 15,39 51-23-15,-6-10-26 0,-33-41 3 16,39 44-45-16,-39-44 0 16,33 45 79-16,-33-45-31 15,13 44-12-15,-13-44-6 0,-26 37-68 16,26-37-43-16,-52 29 21 16,19-18 17-16,33-11-38 0,-40-11-17 15,40 11-5-15,-26-48 24 16,19-7 17-16,21-4 37 0,5 3-2 15,8 12 27-15,-27 44 13 16,26-44 13-16,-26 44 3 16,0 0-11-16,0 0 44 0,46 3 30 15,-46-3-1-15,0 0 17 16,6 52-37-16,-12-8-38 0,-14-7 4 16,20-37-30-16,-59 52 14 15,0-15-11-15,6-15 4 0,1-3-22 16,-1-8 19-16,7-11 3 15,7-4 4-15,39 4-18 0,-46-29 7 16,20-8 20-16,-1-11-57 16,8-19 8-16,5-10-62 0,1-8 29 15,7 0 71 1,-1 3-43-16,7 5 6 0,-6 14 55 16,6 15 1-16,0 11 48 15,0 37-13-15,0 0-23 0,0 0-17 16,0 0-30-16,0 0 50 15,0 0-2-15,-14 59 13 0,21-4 17 16,0 8 21-16,12 4-21 16,8 7-4-16,5 3 42 0,14 1-16 15,7 3-16-15,6 8 4 16,0-1-27-16,0 1-29 0,-13 0-4 16,-6-1 7-16,-14 1-1 15,-13 0-29-15,-13-1 1 16,-26-6 4-16,-14-5-4 0,-19-2 5 15,-6-8-4-15,-14-12-12 16,0-11-16-16,0-14-9 0,-6-12 18 16,-7-10 6-16,6-16 3 15,-12-14 6-15,12-11 3 0,1-22-29 16,-1-19 19-16,14-16-4 16,13-6 15-16,6-4-4 0,21 4-1 15,18 0-11-15,8 11 3 16,6 11 2-16,20 4 4 0,12 7 6 15,1 4-55 1,7 4-101-16,-7 7-144 0,-33 48-175 0,52-56-138 16</inkml:trace>
  <inkml:trace contextRef="#ctx0" brushRef="#br0" timeOffset="5107">2281 895 1143 0,'0'0'6'0,"0"0"99"0,0 0 45 16,0 0 6-16,40 11-42 15,-40-11-12-15,46 30-40 0,-46-30-22 16,39 37-27-16,-39-37 0 16,0 0 11-16,39 44-17 0,-39-44 37 15,0 0-20-15,0 0 1 16,14 45-5-16,-14-45-13 0,0 0 14 16,0 0-12-16,-40 29-9 15,40-29-8-15,-46 4-23 0,46-4-32 16,-46-33-4-1,13-8-49-15,7-3 16 0,0 3 39 16,13 0 30-16,13 41 26 16,-14-37 2-16,14 37-9 0,0 0 0 15,0 0 5-15,0 0 67 16,0 0-5-16,0 0-33 0,-52 48-9 16,19 0-8-16,7 4-2 15,-1-7 28-15,14-1-7 0,13-44 16 16,-13 55 0-16,13-55-25 15,13 48 9-15,-13-48 39 0,0 0-70 16,59 22 14-16,-6-10 2 16,6-20-17-16,-6-3 8 15,6-4 0-15,-7-3-18 0,-6-1 6 16,-46 19 6-16,40-11 30 16,-40 11-11-16,0 0 34 0,0 0 4 15,0 0-29-15,0 0-9 16,0 0-10-16,-66 34 1 0,-6-5-13 15,-7 1-6-15,0-8 23 16,-19 0-14-16,6-4 16 0,-14-3-24 16,1-7-1-16,7-8 15 15,6-4-4-15,13-7-18 0,20-8-10 16,0-3-31 0,59 22 34-16,-53-44 50 0,20 7-5 15,33 37-32-15,-20-37 4 16,20 37 3-16,0 0 9 0,0 0-11 15,0 0 55-15,0 0-53 16,0 0 11-16,0 0 10 0,0 0 40 16,0 0-13-16,27 44-10 15,-14 1-8-15,-13-8 6 0,0-37-8 16,-13 48 7-16,0-11-26 16,13-37-10-16,-33 40-22 0,33-40 13 15,0 0-6-15,-46 33-14 16,46-33-8-16,0 0-40 15,-46-14-29-15,46 14 16 0,-33-52 56 16,13 11 24-16,20 41 39 16,-13-44-19-16,13 44 0 0,0 0-13 15,0 0 24-15,0 0 73 16,0 0 0-16,0 0-4 0,33 41 2 16,-7 3-41-16,-6 4 35 15,-7 4-47-15,0-4-25 0,-6-4-1 16,-7-3 6-16,0-1 23 15,0-40-18-15,-27 45 0 0,27-45-37 16,-46 29-28-16,7-10 3 16,0-16-9-16,39-3-17 15,-60-29-50-15,14-16-29 0,14-10 0 16,-1-8 103-16,13-3-5 16,0 10 111-16,7 16-7 15,13 40-12-15,0 0-21 0,0 0 124 16,0 0 20-16,0 0-43 15,0 0-14-15,0 0-24 0,-13 51-16 16,0 1-25-16,-20 4-8 16,-13-5-6-16,-7 1-14 0,-12-4-130 15,-1-7-120-15,0-12-182 16,7-7-69-16,7-11-24 16</inkml:trace>
  <inkml:trace contextRef="#ctx0" brushRef="#br0" timeOffset="5308">1111 181 1513 0,'40'-3'143'0,"6"-5"14"15,13-7-59-15,7-3-43 16,6-4-32-16,13-4-26 15,-6 0-51-15,7 0-211 0,-14 11-116 16,-6 4-81-16</inkml:trace>
  <inkml:trace contextRef="#ctx0" brushRef="#br0" timeOffset="5517">849 2481 2496 0,'-7'41'90'15,"7"-41"16"-15,0 0 14 16,33 18-31-16,26-18-44 0,26-18-23 16,27-8-49-16,26-11-230 15,7-5-347-15,12-6-308 0</inkml:trace>
  <inkml:trace contextRef="#ctx0" brushRef="#br0" timeOffset="6671">205 791 1061 0,'0'0'194'15,"0"0"34"-15,0 0-23 16,0 0-60-16,0 0-68 0,0 0 6 16,0 0-28-16,0 0-31 15,0 0-12-15,0 0-3 0,0 0-9 16,0 0 3-16,0 0-3 16,0 0 7-16,0 0-10 15,0 0 25-15,0 0-22 0,0 0-16 16,0 0 16-16,0 0-16 15,0 0 16-15,0 0 7 16,0 0-17-16,26-33 18 0,-26 33-12 16,20-34 4-16,-20 34 15 15,19-37-15-15,-12 4-15 0,-1 0 19 16,1-4 9-16,0 0-20 16,-7-7-6-16,0-1 16 0,6 5-1 15,-6 3-35-15,0 11 55 16,0 26-18-16,-6-30-25 0,6 30 23 15,0 0 8-15,0 0-39 16,0 0 29-16,0 0 0 16,-33 4 2-16,-7 18-6 15,1 11 28-15,-1 12-27 0,1-1-9 16,13 4 12-16,-7 0 17 16,13-3-6-16,7-1 12 0,0 0 18 15,13-7-28-15,0-37 6 16,13 48 51-16,-13-48-19 0,39 46-46 15,1-21 23-15,-40-25-10 16,46 26-3-16,-7-7-28 0,-39-19 13 16,40 18 7-16,-40-18 1 15,0 0-13-15,39 41 5 16,-39-41 22-16,13 55-13 0,-13-55-9 16,7 59 16-16,-7-59 2 15,6 52-29-15,-6-52 11 0,0 48-144 16,0-48-110-16,0 0-213 15,0 0-8-15,-6 44-54 0</inkml:trace>
  <inkml:trace contextRef="#ctx0" brushRef="#br0" timeOffset="6988">224 1619 1642 0,'0'0'190'16,"0"0"-4"-16,0 0-15 16,0 0-35-16,0 0-64 0,0 0-34 15,0 0-16-15,0 0 10 16,0 0-27-16,0 0 7 0,0 0-7 16,0 0 17-16,0 0 23 15,0 0-5-15,0 0 9 0,20-48-13 16,-20 48-13-16,-7-44-10 15,7 44-18-15,0 0 17 0,-46-29-6 16,46 29-15-16,-46 0 3 16,46 0 9-16,-39 7-16 0,39-7-8 15,0 0-62-15,0 0-143 16,0 0-170-16,0 0-183 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09.0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5671 2571 2595 0,'14'33'52'0,"-14"-33"68"15,0 0-37-15,0 0-38 0,0 0-20 16,0 0-28-1,0 0-121-15,0 0-217 0,0 0-391 16,0 0-108-16</inkml:trace>
  <inkml:trace contextRef="#ctx0" brushRef="#br0" timeOffset="1403">8891 1279 872 0,'40'-11'155'0,"-40"11"70"16,0 0 46-16,0 0-37 0,0 0-2 15,0 0 22-15,0 0-80 16,0 0-90-16,-7-33-59 16,7 33 8-16,-59-22-12 0,-7 11-8 15,-6 11-2-15,-7 11-7 16,0 4 7-16,0 3 13 15,7 8-10-15,6 8-8 16,7 0 20-16,26 6 1 0,7 1-7 16,20 3-7-16,25-3-9 15,27-1-17-15,13-3 27 0,20-3-17 16,7-5-48-16,-1-3-13 16,7 0 23-16,0-8 19 15,-6-3 15-15,-8-4 4 0,-12-3 3 16,-7-8-8-16,-19 0 17 15,-40 0-9-15,39-8 9 16,-39 8 38-16,0 0 32 0,0 0-13 16,0 0-16-16,33-7-11 15,-33 7-16-15,0 0-8 16,0 0-8-16,0 0-2 0,0 0 4 16,0 0 6-16,-46 7-3 15,7 4-12-15,-1-3 5 0,-6-1 15 16,0 0 17-16,-13-3-9 15,0 4-2-15,-7-5-23 0,0 5 8 16,1-8-11-16,-14 0 7 16,-7 0 1-16,-6-8 1 15,0 5-1-15,-6-1 14 16,12 0 14-16,8 0-20 0,5-3 12 16,1 0-3-16,6-4 15 15,7 0 10-15,7-1-10 0,-1-2-3 16,7-5 2-16,0-3-17 15,7-4-14-15,-1-11-2 16,7-7-16-16,0-15 4 0,-6-15 6 16,6-7-34-16,0-9-21 15,-6-10 14-15,13-3 11 0,-1-1 3 16,1 5-3-16,0 2 30 16,-1 12-15-16,1 8 2 15,-7 10 1-15,7 12 7 0,0 10-3 16,-1 11 14-16,27 34-24 15,-19-33-37-15,19 33-64 0,0 0-49 16,0 0-61-16,0 0-95 16,0 0-83-16,0 0 5 0,0 0-49 15</inkml:trace>
  <inkml:trace contextRef="#ctx0" brushRef="#br0" timeOffset="2371">6637 1351 1232 0,'0'0'215'16,"0"0"-10"-16,0 0-82 15,0 0-47-15,0 0 23 0,0 0 36 16,46 29-26-16,-46-29-40 16,33 48-43-16,-33-48-5 15,33 52 11-15,-33-52-17 0,20 52 1 16,-20-52-16-16,13 44 6 16,-13-44-6-16,0 0-28 0,0 0-16 15,-46 26 14-15,46-26-2 16,-53-4-38-16,53 4-54 0,0 0-1 15,-59-55-7-15,33 3-18 16,19-3 105-16,14 7-3 0,-7 48 21 16,33-56 11-16,-33 56-7 15,52-42 61-15,-52 42 37 0,59-18 66 16,-59 18-19-16,60 7-35 16,-60-7 17-16,52 35-2 15,-52-35 24-15,40 48-7 16,-40-48-15-16,-14 55-30 0,14-55-40 15,-52 56-19-15,-14-20-1 16,0-10-4-16,-12-4 5 0,-1-10-15 16,0-1 4-16,7-11 0 15,-1-8-2-15,14-3 14 0,7-7-11 16,52 18-16-16,-53-56-25 16,20-7-36-16,13-14 8 0,1-9 12 15,19-6 5-15,0-4 25 16,0-1 9-16,0 1 2 0,-7 15 8 15,1 15 9-15,-1 6 41 16,-6 16 27-16,6 11-14 16,7 33-29-16,-6-26-20 0,6 26-11 15,0 0-7-15,0 0 9 16,0 0 14-16,0 0 14 0,6 52 2 16,1 7 14-16,6 7 85 15,7 8 19-15,-1 4-25 0,14 11-25 16,0-1-35-16,7 5-16 15,-1-1-15-15,7 1-2 0,0 0-16 16,0-8 6-16,7 3-4 16,-7 1 19-16,0-4-15 0,-7-7 1 15,-6-5 5-15,-7-2-3 16,-13-1-6-16,-6-11-2 16,-20-3-12-16,-7-4 10 0,-19-8-15 15,-7 1 7-15,-7-8-7 16,-6-4-4-16,-7-7-12 0,0-8-2 15,-6-3-9-15,-7-8-13 16,0-7 2-16,1-7 0 0,-1-8 6 16,0-18 6-16,0-8 2 15,7-14-3-15,-7-15 0 0,7-12 15 16,6-7 5-16,0 4-2 16,7 4 9-16,7 7-14 0,6 7 2 15,13 8 15-15,0 4-25 16,13-1-114-16,7 4-106 15,0-3-141-15,13 0-223 16,13-1-135-16</inkml:trace>
  <inkml:trace contextRef="#ctx0" brushRef="#br0" timeOffset="3351">4068 807 1454 0,'0'0'231'0,"0"0"33"16,0 0-48-16,39 36-58 15,-39-36-65-15,40 56-8 0,-7-8-50 16,-14-11 12-16,1 0 4 16,-20-37 4-16,13 40 26 0,-13-40-34 15,0 0 22-15,0 41-25 16,0-41-21-16,0 0-16 15,-46 30-7-15,7-23-7 0,-1-7 20 16,40 0-22-16,-46-15 6 16,46 15 3-16,0 0-16 0,0 0-17 15,-32-37 2-15,32 37 2 16,0 0 21-16,0 0 0 0,0 0-5 16,0 0 22-1,0 0-9-15,0 0 9 0,39-14 10 16,-39 14 16-16,0 0 36 15,0 0-16-15,0 40-11 0,0-40-30 16,-46 48-6-16,-7-15 1 16,7-7-17-16,-6-4 15 15,-7-10-13-15,13-1-26 0,0-11 0 16,6-11-25-16,40 11-21 16,-46-41-38-16,27 0 32 0,12-3 15 15,7 44 55-15,0-44-16 16,0 44 20-16,0 0 1 15,0 0-10-15,0 0 64 16,0 0 7-16,0 0 21 0,0 0 8 16,0 0-5-16,20 51-28 15,-27-6 0-15,-13-8-20 0,-12 0-20 16,-21-8 12-16,-6 2-20 16,-7-5 6-16,-13-4 2 0,-6-4-19 15,6-7 15-15,-6-7-11 16,12-15-15-16,1-4-22 15,13-3-37-15,13-12 5 0,46 30-3 16,-26-56 9-16,19 15 32 16,7 41 18-16,0 0-8 15,59-37 34-15,0 19-15 16,0 10 12-16,1 19 36 0,-14 4 17 16,6 15-5-16,-12 3 20 15,-8 7 8-15,-12 2 15 0,0 6-7 16,-20 0-12-16,-7 4 27 15,-19 3-26-15,-20-3-1 0,-13 0-5 16,-13-4-3-16,-1-4 4 16,-12-11-58-16,-1 1 2 15,-6-12-11-15,20-4-4 0,6-3 4 16,14-4-9-16,-1-11 9 16,14-4-74-16,39 4-64 15,-46-25-87-15,6-5-123 0,40 30-157 16,-46-66-186-16,14-1-95 15</inkml:trace>
  <inkml:trace contextRef="#ctx0" brushRef="#br0" timeOffset="3775">1715 928 1963 0,'0'0'161'15,"0"0"58"-15,0 0-49 16,40-11-52-16,6 15-35 0,0 0-14 16,6 11 22-16,1-1-20 15,13 5-18-15,-14-1-19 0,7 1-24 16,-6-1 4-16,-14-3 0 15,1-4-18-15,-40-11 8 16,0 0-8-16,0 0 4 0,33 19 4 16,-33-19-13-16,0 0 17 15,0 0 3-15,0 0-21 16,0 0 42-16,0 0 23 0,-27 44 17 16,-5-7-9-16,-8-8 10 15,1 12-29-15,-1-8 5 16,-6 8-25-16,-6-3-11 0,6-1 3 15,-13 3-31-15,-7-6-65 16,-6-1-83-16,-1-4-106 0,-6-6-121 16,7-9-293-16,-7-6-117 15</inkml:trace>
  <inkml:trace contextRef="#ctx0" brushRef="#br0" timeOffset="4579">1085 1095 1846 0,'0'0'209'16,"0"0"-38"-16,0 0-97 15,0 0-12-15,0 0 53 0,0 0-13 16,52-4 0-16,-12 19-14 15,-8 7 14-15,-32-22-13 16,46 48-52-16,-13-7-3 16,-33-41-15-16,20 44 0 0,-20-44-5 15,-7 45-14-15,7-45 0 16,-39 30-19-16,0-15-27 16,-1-12-1-16,7-14-31 0,33 11 0 15,-52-41-39-15,19-7-41 16,13 0 47-16,7-4 30 0,13 4 34 15,13 3 13-15,7 8 30 16,-20 37-13-16,52-29-5 0,-12 18 81 16,-7 11-11-1,-33 0 29-15,46 18 15 0,-46-18 9 16,0 0 17-16,26 45-47 16,-19-5-2-16,-7-40-30 0,-46 48-26 15,-14-14-3-15,1-9-1 16,-6-10-9-16,-1-4 6 15,0-11-15-15,0-7 12 0,7-8-35 16,0-7-15-16,59 22-26 16,-52-48 1-16,52 48 37 0,-33-48-10 15,33 48 17-15,-13-37 10 16,13 37 14-16,0 0 33 0,0 0 13 16,32 7 24-1,-32-7 11-15,0 0 7 0,46 52 1 16,-26-4-20-16,-7-4-39 15,-6 1 6-15,-14-5-15 0,1-2-17 16,6-38 9-16,-40 41-19 16,-6-15 2-16,7-8-23 0,39-18-15 15,-59 0-45-15,13-22-37 16,46 22-44-16,-53-70-24 16,14 2 90-16,19 6 26 0,20 10 56 15,-7 8 24-15,7 44-15 16,0 0 21-16,0 0 118 15,0 0 83-15,0 0 18 16,0 0-42-16,0 0-30 0,7 59-6 16,-7 0-45-16,-13-4-27 15,-13-2-39-15,-7-1-9 0,0-1-27 16,-13-6 3-16,0-8-128 16,-7-8-107-16,1-14-146 0,6-4-287 15,6-22-179-15</inkml:trace>
  <inkml:trace contextRef="#ctx0" brushRef="#br0" timeOffset="4915">559 115 2277 0,'0'0'139'15,"0"0"72"-15,0 0 27 0,0 0-66 16,26-15-50-16,-26 15-46 16,33 7-36-16,-33-7-20 0,39 19-16 15,-6-8-4-15,-33-11 9 16,33 7-9-16,-33-7 0 16,33 0-20-16,-33 0-11 15,0 0 18-15,20-40-2 0,-7 6 9 16,-13 5-6-16,0 29 7 15,-13-30 5-15,13 30 6 0,0 0-1 16,-27-18-5-16,27 18-10 16,0 0-56-16,-32 7-148 0,32-7-127 15,0 0-191-15,0 0-247 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19.9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0 208 1877 0,'0'0'131'15,"0"0"16"-15,0 0-25 0,0 0-23 16,0 0-42-16,0 0-30 15,39 11 2-15,-39-11-13 16,40-4-6-16,-7-7-10 0,-33 11 3 16,46-33 1-16,-13 0-17 15,-33 33 4-15,26-52 14 0,-26 7 4 16,0 12 48 0,0 33 6-16,0 0 0 0,-40-15-1 15,1 23-7-15,6 7-25 0,0 10 0 16,33-25-25-16,-26 41 1 15,26-41-32-15,-20 44-140 16,20-44-154-16,0 0-285 16,27 41-207-16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15.3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9098 3127 2207 0,'46'-37'11'0,"26"-4"-8"16,13-11-36-16,20-3-175 16,7-12-196-16,0-14-223 15</inkml:trace>
  <inkml:trace contextRef="#ctx0" brushRef="#br0" timeOffset="-168">10747 2125 2961 0,'33'8'382'16,"-33"-8"83"-16,0 0-53 0,0 0-187 15,0 0-109-15,0 0-209 16,26-4-211-16,-26 4-142 16,0 0-187-16,0 0-286 15,0 0-62-15</inkml:trace>
  <inkml:trace contextRef="#ctx0" brushRef="#br0" timeOffset="-377">10556 1102 1430 0,'0'0'147'16,"0"0"134"-16,0 0-39 0,0 0-82 15,27 37-42 1,-27-37-39-16,0 48-9 0,-7-15 4 16,7-33-22-16,-6 45-22 15,6-45 5-15,-14 37 1 0,14-37-5 16,0 0-20-16,-46 33-11 16,46-33-8-16,-39 15-21 15,39-15-12-15,0 0-27 0,-39-19-12 16,39 19 34-16,0 0 12 15,-33-37 27-15,33 37 17 16,0 0-10-16,0 0-13 0,0 0 0 16,0 0 17-16,0 0 16 15,0 0-4-15,0 0 13 16,0 0-4-16,0 0 18 16,-13 41 15-16,13-41 13 0,-27 48-22 15,-12-8-25-15,-7 1-17 16,-20-8-1-16,-19 1 6 0,-20-5-12 15,-14-3-11-15,-25-8 7 16,-7-14 4-16,-7-11 13 16,-6-8-8-16,12-11-5 0,21-3-6 15,13-5 2-15,19 1 6 16,20 7 4-16,14 0 1 16,19 8-7-16,6 7-11 15,40 11 23-15,-26-8 9 0,26 8 72 16,-33 11 25-16,33-11-11 15,-26 45-27-15,-1 3-8 16,-5 0-10-16,-1 0-15 0,-13 0-23 16,-7-4-8-16,-13 4-25 15,1-11-34-15,-1-7-45 0,13-8-78 16,1-7-44-16,12-4-115 16,40-11-236-16,0 0-140 15</inkml:trace>
  <inkml:trace contextRef="#ctx0" brushRef="#br0" timeOffset="224">9492 156 2022 0,'6'-55'81'16,"8"10"66"-16,-1 12-36 0,6 15-18 15,14 14-19-15,-6 15-4 16,-1 15-34-16,-6 15-25 16,-14 10-4-16,-6 12-19 0,-26 4-74 15,-7-1-180-15,-20 4-293 16,-12-3-181-16</inkml:trace>
  <inkml:trace contextRef="#ctx0" brushRef="#br0" timeOffset="399">8191 829 1990 0,'65'-15'200'0,"21"0"20"16,6-7-72-16,13 0-67 15,7 0-54-15,-7-4-86 0,0 11-206 16,-6-4-347-16</inkml:trace>
  <inkml:trace contextRef="#ctx0" brushRef="#br0" timeOffset="1179">7645 958 1491 0,'0'0'53'16,"0"0"138"-16,0 0 62 15,-19 41-55-15,-8-5-33 16,-12 5-29-16,-14 3-21 16,-12 5-21-16,-14-1-55 0,-26-4-3 15,-14 8-25-15,-12-12 6 16,-7 5-5-16,-7-5-12 0,1-14 0 15,12-7 4-15,7-16-7 16,14-3-11-16,12-11-54 16,14-11-22-16,19-8 20 0,7-7-5 15,26 1 23-15,13-1 41 16,1 11 13-16,19 26 2 0,-14-30 6 16,14 30-24-16,0 0 18 15,0 0-13-15,0 0 29 16,0 0 57-16,-32 11-28 15,-1 8-16-15,33-19-9 0,-59 44-27 16,13-11 14-16,0-3 0 16,46-30-11-16,-46 26 22 0,13-11 21 15,33-15-5-15,0 0-3 16,0 0-26-16,-27-49 15 0,21 1-21 16,12-14 11-16,8-5-6 15,12-10-3-15,0-1-5 16,0 4-34-16,1 4-38 15,-1 7-58-15,-6 11-111 0,-1 8-228 16,-5 7-133-16</inkml:trace>
  <inkml:trace contextRef="#ctx0" brushRef="#br0" timeOffset="1380">6482 363 2004 0,'33'-22'261'0,"-33"22"-42"16,33-26-67-16,0 8-65 15,-7 3-41-15,-26 15-30 16,46 0-43-16,-46 0-95 0,33 22-64 16,-33-22-103-16,13 59-214 15,-26 8-42-15</inkml:trace>
  <inkml:trace contextRef="#ctx0" brushRef="#br0" timeOffset="1564">5648 1893 2608 0,'0'0'281'0,"0"0"-4"16,0 0-96-16,0 0-82 15,0 0-88-15,0 0-123 0,0 0-204 16,0 0-160-16,0 0-367 16</inkml:trace>
  <inkml:trace contextRef="#ctx0" brushRef="#br0" timeOffset="2392">5089 1002 1793 0,'0'0'112'0,"0"0"-14"0,0 0 70 16,0 0-21-16,33 8-50 15,-33-8-29-15,26 40-35 0,-13-3-11 16,-13 8 9-16,-6-5-26 15,-7 1 3-15,13-41-8 0,-40 52-58 16,1-15 20-16,39-37-26 16,-46 29-3-16,46-29-4 0,-46 7-76 15,46-7-10 1,0 0-16-16,-7-59 49 0,20 4 55 16,7-4 1-16,6 3 63 15,-6 12-2-15,0 7-19 0,-20 37-13 16,6-37 23-16,-6 37 0 15,0 0 24-15,-59 4 3 0,0 11 41 16,13 14 3-16,0 1-25 16,7-4 19-16,39-26 29 0,-40 40-28 15,40-40-1-15,-6 41-17 16,6-41-10-16,0 0 10 0,52 37-42 16,7-15 19-16,-6-7 21 15,-1-4-51-15,-19 4 28 16,-33-15-16-16,0 0 19 15,0 0 95-15,13 40-36 0,-13-40-34 16,-46 48 0-16,-6-14-40 16,-14-9 33-16,0-6-28 0,7-12-5 15,0-3-12-15,7-8-8 16,-1-7-39-16,14-15-27 0,39 26-39 16,-40-59 43-16,7 4 32 15,20 7 13-15,7 3 36 0,6 45 55 16,0-44-36-16,0 44-1 15,0 0 18-15,0 0-23 16,0 0-2-16,0 0 25 0,0 0-22 16,0 0 65-16,0 0 1 15,0 0 40-15,6 44 36 0,-6-44-14 16,-13 45-13-16,0-8-27 16,13-37-31-16,-39 44 3 0,-7-11 25 15,0-7-11-15,-14-4 4 16,-12-3-12-16,0-4-17 15,-14-8 2-15,1-3-16 0,-7-8-14 16,7-7 5-16,6-8-27 16,13-6 12-16,7-1 37 0,13 4-22 15,13-8-8-15,33 30-2 16,-33-41-29-16,7 12 5 16,26 29-77-16,-7-41-136 0,7 41-139 15,-6-48-250-15,6 15-140 16</inkml:trace>
  <inkml:trace contextRef="#ctx0" brushRef="#br0" timeOffset="2572">3591 714 2114 0,'39'-7'168'0,"7"3"41"0,7-7-57 15,-1 0-41-15,8-4-55 16,-1 4-117-16,-7-4-134 0,-19 4-264 16,-33 11-275-16</inkml:trace>
  <inkml:trace contextRef="#ctx0" brushRef="#br0" timeOffset="2863">2296 1084 2181 0,'0'0'124'16,"0"0"14"-16,0 0 31 0,0 0 77 15,53 14-80-15,6 5-67 16,7-1-59-16,-14 8-12 0,1-4-5 15,-14 0-18-15,-39-22 9 16,20 41-3-16,-20-41-11 0,-39 52-21 16,-14-12-66-16,-13-10-50 15,1 0-48-15,-8-8-109 16,8-7-95-16,-1-12-166 0,13-6-43 16</inkml:trace>
  <inkml:trace contextRef="#ctx0" brushRef="#br0" timeOffset="3095">2165 289 1624 0,'0'0'29'0,"0"0"80"15,0 0 111-15,-33 37-24 0,13 19-74 16,20 25-52-16,-6 11 8 15,6 12-53-15,0 10 11 0,-7 1-30 16,-6-1 13-16,0-7-31 16,-7 1 1-16,0-12-164 15,-12-11-248-15,-1-12-149 0,-7-13-20 16</inkml:trace>
  <inkml:trace contextRef="#ctx0" brushRef="#br0" timeOffset="3335">1409 999 1983 0,'0'0'243'15,"-6"51"-6"-15,-14 1-45 0,-6 3-75 16,-14 1-59-16,-6 3-18 15,-6-4-37-15,-8 4-20 0,1 1-83 16,0-9-73-16,7-6-109 16,6-12-94-16,46-33-128 15,-53 29 1-15</inkml:trace>
  <inkml:trace contextRef="#ctx0" brushRef="#br0" timeOffset="3875">1061 699 1388 0,'0'0'81'0,"0"0"56"16,-53-22 4-16,14 22-45 15,-7 19-31-15,0 18 2 16,-7 14 23-16,1 12-24 15,6 7 21-15,6 0-54 0,7 8-1 16,14-8-29-16,6 0 30 16,13-7-29-16,6-7 11 0,14-8-31 15,-7-8 32-15,-13-40-34 16,0 0 27-16,26 45-47 0,-26-45 54 16,0 0-24-16,0 0 8 15,0 0 0-15,0 0-10 0,-39-26 10 16,-14-7 9-16,-6 7 41 15,0-4-11-15,-7 12 37 16,1 7-26-16,5 11 10 0,1 11 2 16,0 11 5-16,13 11-6 15,0 15 13-15,20 11 3 0,0 0 12 16,12 8-38-16,8-1 13 16,-1 8-7-16,14 4 12 0,6 3-5 15,0 0-14-15,-6 8 9 16,6 0-10-16,-13-4 0 15,0 3-25-15,0-3 0 0,-13 0-21 16,6-11 14-16,-6-11-17 16,6-8 4-16,1-14-9 0,6-11 5 15,0-30-12-15,0 0-9 16,0 0-112-16,0 33-95 16,0-33-185-16,0 0-214 0,0 0-151 15</inkml:trace>
  <inkml:trace contextRef="#ctx0" brushRef="#br0" timeOffset="4064">1192 2473 2973 0,'53'-19'161'0,"-7"-3"-40"15,13 0-50-15,-6-8-51 16,-1 1-178-16,-6-1-208 0,-6 4-392 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22.4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375 0 1050 0,'0'0'163'0,"0"0"22"16,0 0-27-16,0 0-50 15,0 0-23-15,0 0-18 0,0 0-3 16,0 0-23-16,0 0-22 15,0 0-50-15,0 0 31 0,0 0 104 16,0 0-45-16,-7 78-45 16,1 11 21-16,6 14 9 15,0 11 60-15,0 12-32 0,13 15-29 16,0 10 32-16,-6 0-37 16,-1-6-3-16,7-12 8 15,-6-12-1-15,-7-13-11 0,6-12 11 16,-6-11 0-16,0-8 2 15,0-14-3-15,0-8-6 0,-6-3-7 16,6-52-4 0,-13 52-6-16,13-52-18 0,0 0 9 15,-13 48-5-15,13-48-15 16,0 0 24-16,0 0-2 0,0 0-5 16,0 0-3-16,0 0 36 15,0 0 4-15,0 0 6 16,0 0-16-16,0 0-19 0,0 0-2 15,0 0-12-15,0 0-4 16,0 0-9-16,0 0-39 16,0 0 2-16,0 0 16 0,-53-41-11 15,53 41-3-15,-39-40-25 16,39 40 12-16,-46-45-1 16,13 8 38-16,33 37 6 15,-46-44-2-15,6 7 3 0,40 37 0 16,-39-44 17-16,39 44 16 15,-40-41-16-15,40 41-6 0,-32-41-4 16,32 41 4-16,0 0 22 16,0 0 3-16,0 0 13 15,0 0-7-15,-27-33-16 0,27 33-1 16,0 0 9-16,0 0-3 16,0 0-38-16,0 0 20 15,0 0 7-15,0 0 1 16,0 0-1-16,0 0-19 0,0 0 1 15,0 0 11-15,0 0 24 16,0 0-10-16,0 0-3 16,0 48-1-16,7-14 10 0,-7-34 8 15,26 51 5-15,0-6-5 16,1-1-5-16,-27-44-10 16,46 55-16-16,-7-10 12 0,-39-45 6 15,46 48-4-15,-46-48 1 16,40 37-8-16,-40-37-13 0,0 0 29 15,0 0-24 1,0 0 18-16,46 40-13 0,-46-40 25 16,0 0-12-16,0 0 7 15,0 0-7-15,0 0-17 0,0 0 7 16,0 0 15-16,0 0-8 16,0 0 32-16,0 0 23 15,0 0 36-15,0 0-8 0,0 0 39 16,0 0-11-16,0 0-28 15,0 0-52-15,46-3-25 0,-46 3 14 16,59-19-33-16,-13-3 1 16,6 0 5-16,1-4 11 15,-7-4-11-15,6-3-33 16,-6-4-2-16,0 0-11 16,0-3 10-16,-6 3 28 0,-7 3-1 15,-33 34-6-15,33-33 11 16,-33 33 4-16,0 0-3 0,0 0-11 15,32-37 22-15,-32 37-5 16,0 0-16-16,0 0 7 16,20-29 1-16,-20 29-9 0,0 0 18 15,0 0 5-15,0 0-2 16,0 0-11-16,0 0 4 0,0 0-3 16,0 0 3-1,0 0-10-15,0 0-67 0,0 0-90 16,0 0-124-16,0 0-109 15,0 0-307-15,0 0-125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42.8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7 273 0,'46'-7'-22'0,"-46"7"-11"16,0 0 1-16,0 0 9 0,0 0 12 15,0 0-37-15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29.8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9601 2336 1262 0,'13'-48'182'16,"-13"48"41"-16,0 0-30 0,0 0-38 15,-13-34-46-15,13 34-35 16,0 0-14-16,0 0-14 15,0 0-25-15,0 0-2 16,0 0 0-16,-46 15 11 0,0 15 7 16,6 7-32-16,21 7 9 15,-1 4-9-15,13 0-2 16,7-4 1-16,14-3 3 0,-1-4 1 16,-13-37 2-16,52 41-29 15,1-16 8-15,6-6 11 0,-13-15 0 16,0-8-8-16,0-7-35 15,-7-8-23-15,-39 19 23 16,33-51-9-16,-13 3-1 0,-13-8-30 16,-7 1 34-16,0 3 28 15,-7 8-16-15,0 3 23 16,7 41 24-16,-32-41-20 16,32 41 16-16,-53-14-50 0,0 14 30 15,1 7 28-15,6 11 7 16,-7-3-21-16,7 4 17 15,7-1-24-15,39-18-91 0,0 0-88 16,-46 33-32-16,46-33-12 16,0 0-81-16,-13 37-123 0</inkml:trace>
  <inkml:trace contextRef="#ctx0" brushRef="#br0" timeOffset="332">9614 2879 1651 0,'0'0'196'16,"0"0"74"-16,0 0-34 15,33 48-60-15,-7-4-40 0,7 4-8 16,0 4-31-16,6 7-30 16,1-4-20-16,6-3-14 15,-7 0-24-15,7-8-15 0,-6-3 3 16,-1-4-6-16,-39-37-127 16,46 33-54-16,-46-33-49 0,0 0-46 15,0 0-61-15,0 0-56 16,39 30-26-16,-39-30 26 15</inkml:trace>
  <inkml:trace contextRef="#ctx0" brushRef="#br0" timeOffset="648">9417 3104 1359 0,'0'0'266'0,"0"0"-37"0,0 0-46 15,0 0-46-15,0 0-51 16,0 0-18-16,0 0 9 0,0 0-18 16,0 0 124-16,-46 7-27 15,46-7-38-15,-46 60-30 16,-7-1-9-16,1 3-1 15,-14 1-23-15,7 4-29 16,-7-4-18-16,7-4-13 0,6-11-72 16,7-11-77-16,46-37-137 15,-46 37-253-15,46-37-123 0,0 0-68 16</inkml:trace>
  <inkml:trace contextRef="#ctx0" brushRef="#br0" timeOffset="944">9594 3717 1881 0,'0'0'164'16,"0"0"-25"-16,0 0-53 0,0 0 50 15,0 0-18-15,0 0-18 16,46 11-34-16,0 19 10 16,-6 7-33-16,-1 15-4 0,7 3-10 15,-6 8-5-15,-1 0-5 16,0-1-19-16,-6-6 6 16,0-12-99-16,-13-11-91 15,-20-33-98-15,0 0-245 0,20 41-228 16</inkml:trace>
  <inkml:trace contextRef="#ctx0" brushRef="#br0" timeOffset="1196">9272 4253 1973 0,'0'0'205'16,"0"0"-11"-16,0 0-33 0,0 0 22 15,0 0-34-15,-39 26-55 16,6 15-32-16,-6 3-23 0,-1 8-20 16,-6 3-28-16,-6-3-82 15,6-4-149-15,0-8-262 16,6-6-344-16</inkml:trace>
  <inkml:trace contextRef="#ctx0" brushRef="#br0" timeOffset="4996">736 2476 1111 0,'0'0'57'0,"0"0"53"16,0 0-49-16,0 0 53 16,0 0-10-16,-13 33 57 15,-7 4-66-15,7 4-59 0,7-1 22 16,-1 1-28-16,7 0 23 16,7-4-14-16,6-4-22 0,-13-33 11 15,46 33-44-15,0-14 27 16,6-8-9-16,1-8 19 0,-7-10-14 15,7-4-20-15,-14-15 13 16,0-3-32-16,-6-8 18 0,-7-11-24 16,-6-8 30-1,-13-14-13-15,-14 3 41 0,1 5-12 16,-8 10 42-16,-5 15-19 16,-14 19-31-16,-6 14 0 0,-7 15 15 15,-7 15-13-15,0 3-10 16,7 8 21-16,0 0-24 0,14 4-10 15,5-4 32-15,27-37-18 16,-26 48-139-16,19-11-94 0,7-37-128 16,20 37-148-16</inkml:trace>
  <inkml:trace contextRef="#ctx0" brushRef="#br0" timeOffset="5340">999 3052 1239 0,'0'0'231'0,"0"0"55"0,-13-37-95 15,13 37-80-15,0 0-47 16,0 0-50-16,0 0 134 0,0 0-39 15,0 0-50-15,33 59 24 16,6 8 7-16,1 11-16 16,-1 7 4-16,7 11-41 15,7 0-20-15,-7 7 2 0,6 1-19 16,-6-5 0-16,0-10 5 16,-13-15-1-16,-7-15-48 0,-6-15-78 15,0-14-9-15,-20-30-52 16,0 0-129-16,0 0-122 0,0 0-6 15,0 0-28-15</inkml:trace>
  <inkml:trace contextRef="#ctx0" brushRef="#br0" timeOffset="5640">730 3215 1125 0,'-27'-44'98'0,"27"44"6"0,0 0 21 15,0 0 104-15,0 0 25 16,0 0-27-16,0 0 4 0,0 48-26 16,-13 3-51-16,-6 5-43 15,-14 7-18-15,-13 3-10 16,-7 4-24-16,-13-3-23 15,1 3-19-15,-8-11-8 0,14 0-9 16,0-7-25-16,0-8-84 16,13-3-82-16,7-4-105 0,39-37-181 15,-46 52-123-15,19-12-7 16</inkml:trace>
  <inkml:trace contextRef="#ctx0" brushRef="#br0" timeOffset="6000">973 4068 1331 0,'0'0'249'0,"0"0"-8"16,0 0-70-16,0 0-32 15,0 0 64-15,0 0-57 0,20 37-52 16,-1 11-32-16,1 8-22 16,6 10 31-16,7 4-2 0,6 1-34 15,1 3-9-15,-1-1-26 16,1-6 6-16,6-1 6 0,-7-10-3 15,-6-12-16-15,0-11-184 16,-33-33-47-16,39 37-77 0,-39-37-121 16,33 11-102-16,-33-11-34 15</inkml:trace>
  <inkml:trace contextRef="#ctx0" brushRef="#br0" timeOffset="6268">769 4231 713 0,'0'0'237'0,"-20"-33"16"0,20 33-24 15,0 0 98-15,0 0-23 16,-32 40-73-16,5 16-66 15,-6 3-41-15,7 11-6 0,-13 4-39 16,-7-4-37-16,0-3-31 16,-7-1-4-16,-6-7-37 0,6 0-147 15,-6-14-256-15,7-8-314 16</inkml:trace>
  <inkml:trace contextRef="#ctx0" brushRef="#br0" timeOffset="1800">10054 865 1338 0,'0'0'248'16,"0"0"-1"-16,0 0-59 15,0 0-55-15,0 0-49 0,0 0 70 16,0 0-34-16,53-15-9 15,-7 15-33-15,0 11 3 16,-46-11-22-16,46 34-8 16,-46-34 30-16,33 51-8 0,-27-6-28 15,-19-5-15-15,13-40-16 16,-52 56-76-16,-1-16-111 0,7-3-133 16,0-7-231-16,46-30-159 15</inkml:trace>
  <inkml:trace contextRef="#ctx0" brushRef="#br0" timeOffset="2176">10015 429 1056 0,'0'0'154'16,"0"0"-6"-16,0 0-43 0,0 0 60 16,0 0-23-16,0 0-24 15,0 0-45-15,-7 41-55 0,7-41-12 16,13 40 8-16,-13-40 15 16,0 0-29-16,0 0 12 15,0 0 3-15,0 0-11 0,0 0 11 16,0 0-6-1,0 0-3-15,0 0-21 0,0 0 6 16,14-44 15-16,-14 44 29 16,0-33 16-16,0 33-46 0,0 0-16 15,0 0-9-15,0 0 33 16,0 0-26-16,0 0-169 16,-40 15-143-16,40-15-49 0,0 0-87 15</inkml:trace>
  <inkml:trace contextRef="#ctx0" brushRef="#br0" timeOffset="2555">9824 887 1477 0,'0'0'229'0,"0"0"-23"15,0 0-97-15,-39 48-69 16,39-48-6-16,0 0 11 0,0 0 5 16,-33 45-6-16,33-45-5 15,-53 33-23-15,53-33-20 16,-59 18-1-16,59-18 5 16,-52 0 0-16,52 0 55 0,0 0 7 15,-46-48-42-15,26 0-20 16,13-3 7-16,14-8-7 15,6-8 8-15,13-3-8 0,1 0 13 16,-1-1-16-16,7 9-5 16,-13 6 8-16,-1 8 3 0,-6 8-1 15,-13 40-43-15,0-34-78 16,0 34-72-16,0 0-68 16,0 0-105-16,0 0 5 0,0 0-9 15</inkml:trace>
  <inkml:trace contextRef="#ctx0" brushRef="#br0" timeOffset="2936">9476 1449 2111 0,'0'0'216'16,"0"0"-41"-16,0 0-74 16,0 0-64-16,0 0-31 0,0 0 16 15,0 0-15-15,0 0-22 16,0 0 15-16,0 0 6 16,0 0-23-16,0 0-34 0,0 0 41 15,0 0 10-15,0 0-8 16,13-48 0-16,-13 0 2 0,-6-4-2 15,-1 8 19-15,7 44-11 16,-13-45 12-16,13 45 21 16,0 0-46-16,0 0 44 0,0 0-31 15,0 0-6-15,0 0 6 16,0 0-5-16,0 0-142 16,-40 52-149-16,40-52-123 15,-19 45-68-15,19-45-79 0</inkml:trace>
  <inkml:trace contextRef="#ctx0" brushRef="#br0" timeOffset="3488">8701 847 1251 0,'-14'-52'271'16,"1"8"-44"-16,7-1-22 16,-1 5-107-16,7 3-40 0,0 37-19 15,20-48-45-15,6 11 1 16,7 15 12-16,-33 22 4 0,72-8-18 16,-13 12 24-16,-6 3-10 15,0 8-1-15,-14 7 4 16,-39-22 13-16,0 0-23 15,39 52 0-15,-25-8 17 0,-14-44-6 16,-27 59-6-16,-12-3 3 16,-7-4-2-16,0-1-17 15,-7 5 26-15,1-1-3 0,-7-7-19 16,6 4 13-16,-6 0-10 16,6-4 9-16,1 0-1 0,12-4 62 15,1 0-4-15,6-7-39 16,7 4 13-16,-1-4 17 15,27-37-23-15,-6 55 3 0,6-7 16 16,13-11-7-16,-13-37-2 16,39 48-9-16,1-11-4 0,12-15-10 15,-6-7-5 1,7-4 12-16,-7-7-8 0,-7-8 3 16,1 1 0-16,-40 3 9 15,46-12-17-15,-46 12-4 0,0 0 6 16,33-11-6-16,-33 11-19 15,0 0-42-15,0 0-70 16,0 0-137-16,0 0-260 0,0 0-137 16</inkml:trace>
  <inkml:trace contextRef="#ctx0" brushRef="#br0" timeOffset="4171">9463 1438 444 0,'0'0'91'0,"-33"-41"-1"16,33 41-14-16,0 0 18 16,0 0-25-16,0 0 12 15,0 0-1-15,0 0-34 16,0 0 11-16,0 0-37 0,0 0 1 15,0 0 114-15,0 0-78 16,0 0-6-16,0 0 41 16,0 0-6-16,0 0-47 0,0 0-8 15,0 0 4-15,46 11-5 16,-46-11-27-16,53-7 28 0,-53 7-7 16,46-19-27-16,-46 19 0 15,0 0-6-15,39-55 23 16,-19 11-28-16,-20 44 22 15,6-41 112-15,-6 41-64 0,0 0-4 16,0 0-19-16,-46-7 15 16,0 14-38-16,46-7 49 15,-59 30-29-15,59-30-41 0,-46 37 29 16,46-37-8-16,0 0-149 16,0 0-252-16,-26 36-253 0</inkml:trace>
  <inkml:trace contextRef="#ctx0" brushRef="#br0" timeOffset="7508">927 876 609 0,'0'0'144'0,"0"0"-6"0,0 0-23 16,0 0-51-16,0 0 73 15,0 0-32-15,0 0-34 16,0 0-34-16,13 48 20 16,-13-7-39-16,0-41-18 0,-13 44 41 15,0-11-38-15,13-33-6 16,-20 41 20-16,20-41-13 15,0 0-4-15,-33 41 16 0,33-41 3 16,0 0-19-16,0 0-7 16,-39 3 18-16,39-3-16 0,0 0-14 15,0 0 12-15,0 0 25 16,-40-33-23-16,40 33 13 16,0 0-3-16,0 0-15 15,0 0 10-15,-46 0 28 0,46 0-38 16,-39 26 14-16,39-26 9 15,0 0-34-15,-46 33 26 16,46-33 24-16,0 0-22 0,-40 30-5 16,40-30-8-16,0 0 1 15,0 0 13-15,-39 18 9 16,39-18-8-16,0 0-44 0,-46 8 47 16,46-8-21-16,-46 7-9 15,7-3 0-15,39-4 46 0,-46 18-33 16,46-18-14-1,-46 30 33-15,46-30 16 0,-27 41-16 16,14-8 29-16,13-4 3 16,0-29-26-16,13 34-20 0,-13-34 16 15,33 37-3-15,0-23-6 16,0-3-22-16,6-7 19 16,-6-4 21-16,-33 0-40 0,40-11-13 15,-40 11 28-15,0 0 12 16,0 0-5-16,13-37-34 0,-13 37 9 15,0 0 63-15,0 0 18 16,-46-30-12-16,6 16 7 16,40 14 66-16,-39-8 57 0,39 8 16 15,-33-14-59-15,33 14-60 16,0 0-14-16,-26-37-32 16,13 0 1-16,13 3-16 0,0-10 1 15,0-4-15-15,0-7 2 16,0-5 2-16,6-10-10 15,-6 0 3-15,0 0-64 0,0 3-7 16,0 12-70-16,0 3-86 16,0 12-142-16,0 3-165 0,-6 7-32 15</inkml:trace>
  <inkml:trace contextRef="#ctx0" brushRef="#br0" timeOffset="7748">789 219 1769 0,'6'-34'251'0,"1"1"-37"0,0-4-88 16,-7 8-24-16,13 3-52 16,-13 26-30-16,26-34-14 0,7 16 15 15,0 11-18-15,0 10 15 16,6 8 13-16,-6 8-26 0,-33-19 4 15,33 48 2-15,-7-7-29 16,-13-1-86-16,-13 1-192 16,-6-1-349-16,-8 9-136 0</inkml:trace>
  <inkml:trace contextRef="#ctx0" brushRef="#br0" timeOffset="19675">2024 2413 773 0,'0'0'197'0,"0"0"28"15,0 0-43-15,0 0-45 16,0 0-51-16,0 0-11 0,0 0-1 16,0 0-45-16,0 0 11 15,0 0 2-15,26-7-51 16,7-4-3-16,0-4 47 16,7 0-35-16,-1 4-19 0,7-4 35 15,0 4-30-15,7-4 30 16,-7 4-3-16,0 0-16 0,6 0 15 15,-6 0-5-15,7 4-32 16,6-1 17-16,-7-6 22 0,8 2-5 16,-1 1-21-16,0 4 12 15,13 0 9-15,0-1 2 16,1 1-24-16,6-1 20 0,6 1-7 16,-6-4-5-16,0 4 16 15,0 3-19-15,-1-4 22 16,1 5-31-16,0-1 20 0,-7 0-3 15,7 1 6-15,-6-1 0 16,-1-3 8-16,0-1-12 0,0 1-10 16,7 3 12-16,0-3-4 15,0 3 18-15,6 0-32 16,-6 1 31-16,7 3-35 0,-14 0 21 16,-6 0 0-16,-7 3 0 15,0 1-13-15,0 0 6 0,-6-1 20 16,6 1-26-16,7-4 25 15,-1 0-37-15,1 0 41 16,0 4-15-16,6-4-9 16,0 0 11-16,1 4-6 0,5-4 6 15,-5 0 5-15,-8 3-11 16,1-3-24-16,-7 0 38 0,-6 0-14 16,-7 4 12-16,0-4-28 15,-7 0 28-15,7 0-12 0,0 0 17 16,0 0-44-16,0 4 37 15,-6-4-61-15,12 3 32 0,1 1-22 16,-1 0 45-16,-6-4-32 16,7 7 48-16,0-3-29 15,-1 3 9-15,7 1 0 16,0-5 0-16,7 1-8 0,0 0 22 16,-7-1-14-16,7 1 25 15,6 3-45-15,-6-7 29 0,13 8-29 16,-7-1 36-16,0 4-22 15,0 0 14-15,1 0-21 0,6 1 22 16,-14 2-9-16,8-3 10 16,-8 0-25-16,-6 1 15 15,7 2 12-15,-13-3-24 0,6 1 12 16,-7-1 10-16,-6 0 7 16,0 0-17-16,-6 0-21 0,-1 0 25 15,-6 4 6-15,-33-15-16 16,53 14-2-16,-14-2 11 15,-39-12-24-15,53 14 48 0,-53-14-31 16,52 19 19-16,-52-19-20 16,46 11 5-16,-46-11-13 15,0 0 26-15,46 18-25 0,-46-18 26 16,0 0-35-16,0 0 39 16,0 0-23-16,0 0 17 0,0 0-35 15,0 0 55-15,0 0-37 16,0 0 32-16,0 0-20 0,0 0 0 15,0 0-32-15,0 0-6 16,0 0-18-16,0 0-22 0,0 0-26 16,0 0 2-1,-13-51-25-15,13 51 53 0,-46-48 12 16,46 48 12-16,-66-41 49 16,20 11-19-16,46 30 13 0,-59-33 20 15,59 33-28-15,-46-33 24 16,46 33-25-16,0 0 9 0,0 0 4 15,0 0 0-15,-46-33 17 16,46 33 28-16,0 0-3 16,0 0-41-16,0 0 15 0,0 0 1 15,0 0-31-15,0 0-13 16,0 0 17-16,0 0 14 16,0 0-8-16,0 0-5 0,0 0 25 15,0 0-4-15,33 48 33 16,-33-48-15-16,53 44 13 0,-53-44-26 15,52 37 20-15,-52-37-1 16,59 30-40-16,-59-30 31 16,53 22-21-16,-53-22-7 0,0 0-18 15,39 14 21-15,-39-14-3 16,0 0 26-16,0 0-44 0,0 0 32 16,0 0-29-16,0 0 23 15,0 0-11-15,0 0 3 0,0 0-3 16,0 0 35-16,0 0-14 15,0 0 6-15,0 0-27 16,0 0 42-16,0 0-1 16,0 0-5-16,-46 41-11 0,0-11 22 15,7-4-37-15,-7-1 18 16,0-2-17-16,0-1 3 0,0 0-39 16,46-22-305-16,-59 29-340 15</inkml:trace>
  <inkml:trace contextRef="#ctx0" brushRef="#br0" timeOffset="20860">5974 1231 1176 0,'0'0'163'16,"0"0"-35"-16,0 0-77 0,0 0-32 15,0 0 0-15,0 0 79 16,0 0-13-16,0 0-78 0,-7 41 24 16,7-41-40-16,-13 40 16 15,13-40 9-15,0 0 3 16,-26 41-16-16,26-41-6 0,0 0 17 15,-46 37-19 1,46-37 13-16,-46 18 2 0,46-18-8 16,-40 0-52-16,40 0-3 15,0 0-22-15,-33-44 9 0,20 3 24 16,13 41-1-16,7-44 46 16,-7 44-52-16,0 0 82 15,0 0-24-15,0 0 9 0,0 0 63 16,0 0 5-16,0 0 14 15,0 0-46-15,0 0-20 0,-33 44-18 16,33-44-20-16,-26 37-9 16,26-37 31-16,0 0-14 15,0 0 19-15,0 0-27 16,0 0-58-16,0 0-83 16,-40 8 14-16,40-8 24 0,0 0 10 15,-20-52 44-15,7 8 14 16,13 44 41-16,0-34-7 0,0 34 20 15,0 0 107-15,0 0 17 16,0 0-28-16,0 0-51 16,-39 48 19-16,13-11-17 0,-1 0-18 15,1-4-31-15,26-33 9 16,-39 34-22-16,39-34 12 16,-33 26-27-16,33-26 20 0,-40 7 12 15,40-7-8-15,0 0-38 16,-33-33-36-16,7-4-13 15,20-15 25-15,-1-14 16 16,7-5 22-16,7-3-8 0,-1 4 23 16,1 11-15-16,-1 7 47 15,1 8 26-15,-7 44-11 0,0-44 26 16,0 44-2-16,0-37-14 16,0 37-9-16,0 0-17 15,0 0-8-15,0 0 6 0,0 0-24 16,0 0-5-16,0 0-31 15,0 0 11-15,0 0 119 16,0 0-19-16,0 59-9 0,6 4 4 16,1 3-12-16,0 1-26 15,6 3 7-15,0-11-17 16,-7 0 2-16,1-7-16 16,-7-11 21-16,0-5-14 0,-13-2-20 15,13-34-29-15,-46 33-43 16,0-7-88-16,6-4-81 0,1-7-85 15,0-12-25-15,39-3-11 16,-46-3 54-16,46 3-1 16</inkml:trace>
  <inkml:trace contextRef="#ctx0" brushRef="#br0" timeOffset="21163">5060 791 761 0,'0'0'117'0,"0"0"29"0,0 0-54 15,0 0 8-15,0 0 1 16,0 0-4-16,0 0 12 16,0 0 17-16,0 0-18 0,0 0 7 15,20 59 26-15,-14-3 5 16,8-1-25-16,-8-3-10 15,1 3-26-15,-7-3-20 0,0 0 5 16,0-4-45-16,-7 4-17 16,1-12 11-16,-8-3-19 15,8 0-72-15,6-37-57 0,0 0-101 16,-20 41-177-16,20-41-83 16,0 0 32-16</inkml:trace>
  <inkml:trace contextRef="#ctx0" brushRef="#br0" timeOffset="21828">4837 1249 821 0,'-20'-44'187'15,"20"44"-1"-15,0 0-51 0,0 0 1 16,0 0-4-16,-7-41-39 15,7 41-55-15,0 0-35 0,0 0 22 16,0 0 11-16,0 0 5 16,0 0-12-16,40 37-8 0,-40-37-1 15,20 48 1 1,-7-7-24-16,-13-41 5 0,-7 48 9 16,7-48 0-16,-20 41-45 15,20-41-5-15,0 0 3 0,-46 29-8 16,46-29-13-16,0 0-35 15,-52-11 21-15,52 11 39 16,-26-40 16-16,26 40-21 0,-7-45 106 16,7 45 11-16,0 0-28 15,0 0-9-15,0 0 14 0,0 0-40 16,0 0-12-16,0 0 10 16,0 0 19-16,0 0 16 0,0 0-11 15,0 0-23 1,0 0 12-16,-13-40 33 0,13 40 20 15,0 0 7-15,0 0 4 16,0 0 1-16,0 0-19 0,0 0-39 16,0 0 0-16,0 0-16 15,0 0 0-15,0 0-6 0,0 0 16 16,-46 25 15-16,46-25-2 16,-46 41-7-16,13-4 7 15,13 0 10-15,1 0 17 0,12 7 1 16,-6 1 11-16,6-1 3 15,7 8-13-15,7-4-14 16,-1-4-16-16,1-3-26 0,-7-4 7 16,7 0-9-16,-1-4-6 15,7 0 13-15,-6 0-9 16,-1 1-8-16,1-5 9 0,0 4-5 16,6 4-16-16,-7-7 15 15,-6-30-4-15,7 33-77 0,-7-33-233 16,0 0-206-16,0 0-405 15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5:53.6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778 576 712 0,'0'0'172'0,"0"0"6"15,0 0-1-15,0 0-9 0,0 0-39 16,0 0 8-16,0 0-3 16,0 0-38-16,0 0-39 0,0 0 16 15,0 0-9-15,39-41-31 16,-39 41-9-16,39-44-3 16,1 7-9-16,-14 0-21 0,-26 37 19 15,46-51-14-15,-20 3 12 16,1-1-11-16,-14 1 12 15,0 4 4-15,-13 3-7 16,-7 12-17-16,7 29-3 0,-19-26 14 16,19 26-11-16,-46-15-7 15,0 15 4-15,0 8 9 0,6 6 23 16,1 5-46-16,39-19 31 16,-46 44 5-16,20-3-13 15,12 0 38-15,8-1-17 0,6 1-9 16,6-1 16-16,8 1 3 15,5 0-42-15,1-4 31 0,-20-37-15 16,26 48-6-16,-6-11 16 16,-20-37-32-16,20 44 47 15,-20-44 12-15,13 52-17 16,-7-15-2-16,-6 0-15 0,0-4-3 16,-13-4 8-16,13-29-13 15,0 34-9-15,0-34-105 16,0 0-162-16,0 0-73 0,0 0-5 15,0 0-17-15</inkml:trace>
  <inkml:trace contextRef="#ctx0" brushRef="#br0" timeOffset="376">883 1108 958 0,'0'0'173'0,"0"0"-8"15,0 0-25-15,0 0-17 16,0 0 9-16,0 0-55 0,0 0-34 16,0 0-8-16,0 0-9 15,0 0-40-15,0 0 32 16,0 0-25-16,39-26 4 0,-39 26 29 15,20-37-29-15,-20 37-11 16,6-37 26-16,-6 37-12 16,0 0-15-16,0 0-3 0,0 0 21 15,0 0-19-15,0 0-3 16,-39 26 38-16,39-26-2 0,-26 37-20 16,26-37 8-16,-20 33-8 15,20-33 0-15,0 0-83 0,0 0-48 16,0 0-63-16,0 0-83 15,0 0-79-15</inkml:trace>
  <inkml:trace contextRef="#ctx0" brushRef="#br0" timeOffset="1012">265 561 695 0,'0'0'135'16,"0"0"7"-16,0 0-23 0,0 0-39 15,0 0-3-15,0 0-53 16,0 0 10-16,0 0 4 0,-13-44 67 16,13 44 32-16,0 0-65 15,0 0-26-15,13-55-16 0,0 10-3 16,0 5-30-16,0-5 24 16,-13-6-11-16,7-9-28 15,-14-2 18-15,1 10 26 16,-1 4-17-16,1 18 17 0,6 30-11 15,-13-29-7-15,13 29-19 16,0 0 20-16,0 0-7 0,-46 7-27 16,46-7 14-16,-53 26 30 15,14 0-38-15,39-26 10 16,-46 41 13-16,46-41 12 0,-46 44-16 16,46-44-10-16,-33 44 14 15,33-44-1-15,-7 52-9 0,14-15 25 16,-7-37 0-16,33 48-19 15,-1-4 17-15,1-3-26 16,7-4 9-16,-40-37-12 0,39 48 26 16,-6-8 9-16,-33-40-5 15,20 49-4-15,-20-49-5 16,13 44 7-16,-7-7-16 0,-6-37-11 16,0 37 6-16,0-37 13 15,0 37-24-15,0-37 4 0,0 0 14 16,0 0-77-16,7 37-150 15,-7-37-52-15,13 29-80 0,-13-29-104 16</inkml:trace>
  <inkml:trace contextRef="#ctx0" brushRef="#br0" timeOffset="1345">324 1252 1235 0,'0'0'131'0,"0"0"-54"16,0 0-18-16,0 0-12 16,0 0-12-16,0 0 44 0,0 0 0 15,0 0 7-15,0 0 36 16,0 0-30-16,0 0 22 15,0 0-31-15,0 0-48 16,0 0-13-16,0 0-2 0,0 0-3 16,0 0 38-16,0 0 5 15,0 0-27-15,-20-26-24 0,20 26-6 16,0 0-20-16,0 0 9 16,0 0-44-16,0 0-111 0,0 0-272 15,0 0-86-15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07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697 0 1797 0,'6'37'36'15,"-6"-37"51"-15,-52 48-31 16,-27-8-52-16,-13 8 11 0,-20 4 4 16,-6 4-52-16,-7-5-334 15,0 8-198-15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04.4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4442 1094 992 0,'0'0'195'16,"0"0"35"-16,0 0 17 15,0 0-20-15,0 0-57 0,0 0 1 16,0 0-47-16,0 0-37 16,0 0-35-16,0 0-17 15,0 0 55-15,-26 48-21 16,-13 0-32-16,-7-4-18 0,6 1-23 15,1-1 4-15,13-3-5 16,-14-5-143-16,40-36-147 0,-46 37-173 16,46-37-89-16,-52 34 46 15</inkml:trace>
  <inkml:trace contextRef="#ctx0" brushRef="#br0" timeOffset="-2295">605 2158 1262 0,'0'0'95'0,"0"0"29"15,0 0-19-15,-40-22-75 16,40 22 6-16,0 0 16 0,0 0-12 15,-19 40 30-15,12-3-63 16,14-3 1-16,6-5 9 16,-13-29 6-16,46 41 1 0,0-15-19 15,6-8-10-15,1-11 5 16,-1-10-5-16,-12-5 2 16,-1-14-2-16,-12-7-36 0,-14-8 16 15,-13-11 1-15,-13-8 11 16,-14-3 24-16,-12 4-8 15,-1 7 38-15,-12 14-36 16,6 16-8-16,0 14 24 0,-7 12 26 16,1-1-2-16,12 15-32 15,40-22-1-15,-39 37 5 16,13 0 31-16,6 0 7 0,20 0-32 16,0 0-23-16,7-4 16 15,6-3-16-15,-13-30-100 0,26 33-165 16,-26-33-166-16,26 33-184 15</inkml:trace>
  <inkml:trace contextRef="#ctx0" brushRef="#br0" timeOffset="-1948">848 2564 1575 0,'0'0'248'16,"0"0"-52"-16,-20-26-77 16,20 26-53-16,0 0-41 0,0 0 42 15,-13 30 1-15,6 18-12 16,21 4-32-16,-1 11 2 15,13 3-4-15,0 4 17 0,14 8 5 16,-7-4-37-16,6 0 8 16,0-12-3-16,-12-6-29 0,-1-8 13 15,-6-15-57-15,-20-33-72 16,19 33-62-16,-19-33-136 0,0 0-124 16,0 0 43-16,-6 34 93 15,6-34 44-15</inkml:trace>
  <inkml:trace contextRef="#ctx0" brushRef="#br0" timeOffset="-1616">519 2871 1100 0,'0'0'244'16,"0"0"21"-16,0 0-41 0,0 0-42 15,0 0-70-15,0 0-32 16,0 0 124-16,0 0-7 16,-26 52-72-16,6 7-39 0,1 4-33 15,-1-1 17-15,-6 5-8 16,-1-1-23-16,8-7-20 0,-8-3-12 15,-5-1-2-15,-1-7-5 16,0-3-8-16,0-5-49 0,-6-3-110 16,6-7-118-16,33-30-154 15,-33 29-139-15,33-29 45 0</inkml:trace>
  <inkml:trace contextRef="#ctx0" brushRef="#br0" timeOffset="-1087">861 3595 961 0,'0'0'104'0,"0"0"67"0,0 0 2 16,0 0-13-16,0 0-47 15,0 0-61-15,0 0 16 16,0 0 155-16,0 0-16 0,7 30-56 16,-7-30-44-16,19 44-1 15,8-7-8-15,-8 4-25 0,8-5-17 16,-1 1-22-16,0 0-12 15,7 0-12-15,-7-3-6 0,-26-34 1 16,33 40-5-16,-33-40-6 0,26 33-89 16,-26-33-52-16,0 0-84 15,0 0-170-15,0 0-38 0,0 0 90 16,-39 26 30-16,6-7 31 16,0-8 35-16</inkml:trace>
  <inkml:trace contextRef="#ctx0" brushRef="#br0" timeOffset="-823">493 3983 1332 0,'0'0'146'0,"0"0"13"15,0 0 22-15,0 0-62 16,0 0 5-16,0 0 33 0,-33 15-6 16,33-15-45-16,-26 33-66 15,-7 0-1-15,33-33-21 16,-52 52-22-16,-8-8 4 0,1-3-52 16,-13-11-172-16,-7-8-230 0,0-8-156 15</inkml:trace>
  <inkml:trace contextRef="#ctx0" brushRef="#br0" timeOffset="1097">4252 706 546 0,'0'-33'128'15,"0"33"-6"-15,0 0 17 0,0 0-47 16,0 0-35-16,0 0-36 15,0 0 6-15,0 0 110 0,0 0-30 16,0 0-54-16,-13 51-22 16,6-6-16-16,-6-8 5 15,13-37 40-15,-20 48-18 16,1-8 9-16,19-40 24 0,-27 45-28 16,27-45-15-16,-46 37-3 15,46-37-29-15,-46 29 6 0,7-18 10 16,39-11-9-16,-46 4-12 15,46-4-12-15,-40-22-71 16,40 22 43-16,0 0 42 0,0 0-16 16,0 0-5-16,0 0 21 15,-26-33 10-15,26 33 7 0,0 0-4 16,0 0-17-16,0 0-2 16,0 0 26-16,0 0-21 15,0 0-9-15,0 0 13 0,0 0-19 16,0 0 11-16,0 0 20 0,0 0-3 15,0 0-9 1,0 0-30-16,0 0 27 0,0 0-4 16,0 0 7-16,0 0-30 15,0 0 23-15,0 0 20 0,0 0-13 16,0 0 4-16,0 0-25 16,0 0 44-16,0 0-20 0,0 0-3 15,0 0-8-15,0 0-12 16,0 0 50-16,0 0-12 15,0 0-26-15,-13 36 5 0,13-36 12 16,-7 41-5-16,7-41-8 16,0 0 12-16,0 0 9 15,-19 41-14-15,19-41-7 0,0 0-1 16,0 0 19-16,0 0 0 16,0 0-33-16,0 0-19 0,0 0-24 15,-40 3 42-15,40-3 7 16,0 0 18-16,0 0-10 15,0 0-44-15,0 0 28 0,0 0 14 16,-39 4 32-16,39-4-28 16,-40 19-12-16,40-19-12 0,-39 29 62 15,39-29-40-15,0 0 8 16,0 0 0-16,-46 37 3 16,46-37-1-16,0 0-10 15,0 0 5-15,0 0 21 0,0 0 10 16,-39 15-58-16,39-15 21 15,0 0-68-15,0 0 91 0,0 0-5 16,0 0 8-16,0 0 12 16,0 0-22-16,0 0-32 0,0 0 14 15,0 0 81-15,0 0-20 16,0 0-13-16,0 0 18 16,6 52-9-16,1-4 19 0,-1-4-9 15,-6 0-10-15,0-3 8 16,-13-4 16-16,13-37-16 15,-39 44-17-15,-1-11-22 0,-6-7-18 16,-6-3 2-16,-14-16 21 16,7-7-17-16,0-7 8 0,6-16-14 15,7-3-4-15,13-10 6 16,7-9 24-16,6-3-9 16,20 0-11-16,7-4-6 0,19 4-12 15,14-3 5-15,6-5 1 16,13 1-80-16,0-4-105 0,7 0-127 15,6-12-72-15,0 9-63 16</inkml:trace>
  <inkml:trace contextRef="#ctx0" brushRef="#br0" timeOffset="1456">4331 0 818 0,'0'0'118'0,"0"0"-30"15,0 0-64-15,0 0-28 16,0 0 69-16,0 0 65 16,0 0-38-16,0 0-47 0,0 0-10 15,0 0-9-15,0 0-3 16,0 0-9-16,0 0-30 15,0 0 38-15,46 34-27 0,-46-34 27 16,0 0-22-16,39 14 14 16,-39-14-14-16,0 0 52 0,0 0-7 15,0 0-15-15,0 0-18 16,0 0-19-16,0 0-29 0,0 0 36 16,0 0-40-16,0 0 40 15,0 0-178-15,0 0-7 16,0 0-87-16,-26 63-19 15,-7-7-16-15</inkml:trace>
  <inkml:trace contextRef="#ctx0" brushRef="#br0" timeOffset="1897">3102 647 842 0,'0'0'132'0,"0"0"9"16,0 0-44-16,0 0 34 0,0 0 0 15,0 0 1-15,-26 33-30 16,26-33-53-16,0 0-44 16,-53 37 4-16,14-15 4 0,39-22 13 15,-40 11 31-15,40-11 66 16,0 0-15-16,-46-11-73 16,46 11 36-16,-26-40-26 0,6-1-5 15,14-7 7-15,6-4-33 16,6-3 4-16,1-1-15 0,-1 1 9 15,7-1-30-15,7 8 29 16,-7 4-15-16,-13 44 11 16,13-37-13-16,-13 37-83 0,0 0-101 15,0 0-85-15,0 0-136 16,0 0-29-16</inkml:trace>
  <inkml:trace contextRef="#ctx0" brushRef="#br0" timeOffset="2109">2780 1061 1137 0,'0'40'248'0,"0"-40"29"15,0 0-79-15,0 0-102 16,0 0-30-16,0 0-29 0,0 0-14 15,0 0-118-15,0 0-183 16,33 4-183-16,-33-4-114 0</inkml:trace>
  <inkml:trace contextRef="#ctx0" brushRef="#br0" timeOffset="2548">2556 510 1081 0,'0'0'234'0,"0"0"-66"16,0 0-2-16,0 0-38 0,20 52-26 16,-7-12-53-16,-13-40-30 15,-6 48-7-15,-1-7 21 16,7-41-30-16,-26 37 2 0,26-37 1 15,0 0-33-15,0 0-40 16,-40 26-14-16,40-26-63 16,0 0 26-16,0 0-6 0,-26-59 38 15,20 14 41-15,6 45 76 16,-14-51 0-16,14 51-15 0,0 0-13 16,0 0 125-16,0 0 55 15,0 0-24-15,0 0-52 0,-46 44-6 16,7-7-15-1,6 4-27-15,33-41-18 0,-66 48-10 16,7-19-15-16,13-3-8 16,-6-15-8-16,6-7 26 0,0-8-22 15,0-7-7-15,6-11-56 16,40 22-108-16,-46-55-82 0,7 7-46 16,19-4-52-16,7 0-89 15</inkml:trace>
  <inkml:trace contextRef="#ctx0" brushRef="#br0" timeOffset="2721">2740 152 2038 0,'0'0'224'16,"0"0"-57"-16,0 0-63 0,0 0-144 15,0 0-309-15,0 0-331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25.5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3930 1455 727 0,'0'0'112'0,"0"0"17"15,0 0-3-15,0 0-5 0,0 0-9 16,0 0-19-16,0 0-58 15,0 0-5-15,13 34 114 0,-6-5-40 16,-14 4-26-16,1-3-36 16,-1 0-42-16,0-1 6 0,7-29-10 15,7 44-3-15,-7-44 17 16,20 34-102-16,-20-34-18 16,0 0 7-16,46 18-12 0,-13-18 47 15,-1-11 40-15,-32 11 30 0,46-37 4 16,-19-3-6-16,-8-5 23 15,1 1 25-15,-13 7 80 16,-7 37 15-16,6-37 28 0,-6 37-38 16,0 0-52-16,-46-4 38 15,-6 19-17-15,-7 7-52 0,-1 8-5 16,-5 3-9-16,6-3-27 16,-1-1 18-16,-5-7-19 0,12-3-8 15,1-4 0-15,12-4 17 16,1-11 29-16,6-4-16 0,13-7 13 15,20 11 14-15,-26-30-47 16,6-10 18-16,14-8-22 16,6-15-2-16,0-7 11 0,6-8-19 15,7 8 7-15,-6 0-14 16,6 14 21-16,-6 8-10 0,-1 15 6 16,-6 33-3-16,0-30-7 15,0 30-7-15,0 0-40 0,0 0-90 16,0 0-181-16,0 0-159 15,-33 15-78-15,33-15 15 0</inkml:trace>
  <inkml:trace contextRef="#ctx0" brushRef="#br0" timeOffset="472">3181 1363 833 0,'0'0'218'0,"-20"41"-23"0,7 3-30 15,13-3-55-15,-7-1-70 16,7-6 23-16,-6-5-47 0,6-29 18 16,-7 33-40-16,7-33 24 15,-19 34 6-15,19-34-43 16,-53 25 40-16,14-13-21 0,-1-9-14 15,1-3 25-15,6-11-63 16,0-4 8-16,33 15 11 0,-33-37-11 16,13 12 44-16,20 25-15 15,-13-34 31-15,13 34-35 0,0 0-8 16,0 0 40-16,0 0-32 16,0 0 37-16,0 0 1 0,0 0-19 15,33 8 38-15,-33-8-19 16,7 33 6-16,-7-33 1 0,6 37 3 15,-6-37 42-15,-13 37 13 16,13-37-27-16,-33 29-32 16,0-10 3-16,-6-4-22 0,-7-8-6 15,7-11 8-15,-1 1-2 0,1-8-6 16,-1 3-5-16,8-3-3 16,32 11 8-16,0 0 5 0,-33-18-115 15,33 18-179-15,-13-23-235 16</inkml:trace>
  <inkml:trace contextRef="#ctx0" brushRef="#br0" timeOffset="693">2879 1038 1820 0,'0'0'367'0,"0"0"-90"16,0 0-117-16,6-30-76 0,-6 30-43 16,0 0-34-16,0 0-7 15,0 0-114-15,0 0-147 0,0 0-219 16,0 0-98-16,0 0-33 16</inkml:trace>
  <inkml:trace contextRef="#ctx0" brushRef="#br0" timeOffset="1129">2491 2120 1028 0,'39'15'241'0,"7"-7"-82"15,7-8-77-15,6 0-29 16,7-4-53-16,-7-4 25 0,0-6-177 15,-6 3-104-15,-7-4-81 0,-7-4-78 16</inkml:trace>
  <inkml:trace contextRef="#ctx0" brushRef="#br0" timeOffset="1656">2524 1511 478 0,'0'0'154'15,"0"0"-36"-15,0 0-5 16,0 0-58-16,0 0-49 0,0 0 68 15,0 0 9-15,0 0-21 16,6 33-19-16,8-3 7 16,-1 3-27-16,0 0 29 0,0-3 4 15,-13-30 27-15,0 44 12 16,-7-11-21-16,-6-3-15 0,-26 3-38 16,-1-11-10-16,-6-7 1 0,0-4 8 15,-6-7-23-15,-1-1-51 16,7-6 18-16,7-5-47 0,39 8-16 15,-46-29 31-15,46 29 47 16,-20-44-5-16,14 10-7 0,6 34 46 16,0 0-45-16,0 0 20 15,39-29 35-15,-6 21-12 16,-33 8 58-16,39 22-26 0,-6 1 14 16,-33-23 6-16,26 37 25 0,-12 0 29 15,-14-4 21-15,0-33-38 16,-27 40-52-16,-12-6-14 0,-7-8-25 15,-7-8-9-15,1-3-5 16,-7-4-105-16,13-4-114 0,0-10-121 16,6-1-55-16,40 4-4 0</inkml:trace>
  <inkml:trace contextRef="#ctx0" brushRef="#br0" timeOffset="1857">2340 1311 863 0,'46'-37'107'16,"-13"8"4"-16,6 7-44 0,1 7-32 16,-8-4-28-16,8 8 1 15,-1 0-4-15,-39 11-82 0,46-11-126 16,-19 11-132-16</inkml:trace>
  <inkml:trace contextRef="#ctx0" brushRef="#br0" timeOffset="2076">1978 1548 1249 0,'0'44'349'0,"0"0"-22"0,-6 1-95 16,-7-1-96-16,0 0-58 15,-20 4-29-15,0-7-19 16,-7 0-57-16,-6-8-213 0,7-7-167 16,0-8-124-16,6-7 14 15</inkml:trace>
  <inkml:trace contextRef="#ctx0" brushRef="#br0" timeOffset="2796">1808 1433 595 0,'0'0'183'0,"0"0"70"16,6 37-37-16,-6-37-35 0,-6 48-38 15,6-48-14-15,-14 48-7 16,14-48-59-16,-19 45-28 0,19-45-31 16,-27 37-2-16,27-37 5 15,0 0-115-15,-46 25-49 0,46-25-67 16,-39 4 20-16,39-4 28 0,0 0 67 16,-20-41 0-16,14-3 25 15,6 44 54-15,6-44 8 0,1 18 22 16,-7 26 5-16,0 0 1 15,0 0 73-15,0 0 11 16,0 0 5-16,0 0 10 0,0 48-4 16,-7-11-62-16,7-37 16 15,-6 52-34-15,-7-15-7 0,13-37-11 16,0 0 13-16,-20 36-27 16,20-36 11-16,0 0-71 0,0 0-35 15,-33 12 4-15,33-12-17 0,0 0 56 16,-33-34-10-16,13-3-8 15,14-7 2-15,6 0 42 0,-7 3 50 16,7 41 30-16,0-33-20 16,0 33 27-16,0 0 99 15,0 0-56-15,0 0-10 0,-13 37 35 16,13-37-42-16,-13 48-16 16,0-8 7-16,13-40-25 0,-13 45-36 15,13-45 3-15,-27 33-9 0,27-33 12 16,0 0-12-16,-46 22 11 15,0-22-28-15,46 0 6 0,-52-15 11 16,12 1-25-16,40 14 47 16,-32-23 105-16,32 23 34 0,0 0 39 15,-33-14-11-15,33 14-42 0,-46 3-61 16,6 12 11-16,1 0 2 16,-7 0-39-16,-7 3-23 0,-6-3-21 15,-7-4-10-15,-6-4-3 16,-7-7-3-16,7-7 0 15,-7-4 0-15,0-4-13 0,0-7-34 16,14-4 4-16,-8-3-81 0,8-8-41 16,12 0-109-16,1-4-62 15,19 0-98-15,6 4-67 0</inkml:trace>
  <inkml:trace contextRef="#ctx0" brushRef="#br0" timeOffset="2969">809 2143 1268 0,'52'0'368'16,"1"-4"-98"-16,6 0-93 16,0-7-73-16,0 0-76 0,0-7-80 15,1-5-355-15,5-10-265 16</inkml:trace>
  <inkml:trace contextRef="#ctx0" brushRef="#br0" timeOffset="3177">1867 779 1426 0,'0'0'335'0,"0"0"57"16,0 0-106-16,0 0-134 0,39-44-73 16,-39 44-32-16,0 0-128 15,46-41-206-15,-46 41-303 0,46-40-161 16</inkml:trace>
  <inkml:trace contextRef="#ctx0" brushRef="#br0" timeOffset="3528">2504 0 1515 0,'-20'37'355'0,"-6"14"-51"16,-20 5-105-16,0 7-59 0,-6 3-58 15,-14 1-51-15,7-8-16 16,-14-8-6-16,8 1 3 0,-8-7-12 15,1-9-28-15,13-6-55 16,6-8-29-16,7-11 112 16,46-11-219-16,-46-14 56 0,46 14 63 15,-26-49 23-15,20 1 17 16,12 0 32-16,7 4 6 0,-6 7 34 16,-7 37 8-16,0 0 58 15,0 0 110-15,0 0-8 0,0 0-31 16,-33 56-56-16,-6-1-25 15,6-3-20-15,-7 3-35 0,1 1-5 16,-7-5 4-16,-7-3-160 16,7 0-326-16,-6-7-275 15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11.0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297 809 0,'-7'37'32'0,"7"-37"4"15,0 0-19-15,-6 44 16 16,6-44-4-16,-20 45 1 0,20-45-30 16,-39 48 0-16,39-48 5 15,-40 44 10-15,40-44 14 16,-46 30-46-16,46-30 34 0,0 0-9 16,-46 18 8-16,46-18 13 15,0 0-29-15,0 0-7 16,-39-48-8-16,26 4 55 0,13 44 19 15,-7-48-45-15,7 48-21 16,0 0 3-16,0 0 30 16,0 0 63-16,0 0-46 15,0 0-16-15,-20 37 33 0,20-37 52 16,0 0 6-16,-26 44-40 16,26-44-24-16,0 0-30 15,-39 33-24-15,39-33 19 0,-33 15 5 16,33-15-32-16,0 0-40 15,0 0-37-15,0 0 6 0,-40-48 2 16,21 4 37-16,19 44 26 16,0 0-2-16,-7-45 5 15,7 45-25-15,0 0 92 16,0 0 15-16,0 0 1 16,0 0 52-16,-26 48-26 0,0-11-64 15,26-37-1-15,-33 45-18 16,33-45 3-16,-41 37-14 0,41-37 24 15,-39 22-26-15,39-22 1 16,0 0-7-16,-39-4-25 16,39 4 18-16,0 0-10 0,-33-59 17 15,26-8-72-15,7-3 62 16,13-11-4-16,-6 6 56 0,6 12 29 16,-6 11-6-16,-7 52-33 15,0 0-47-15,6-40 19 16,-6 40 18-16,0 0 17 15,0 0-4-15,0 0 32 16,0 59-3-16,7-4 20 0,-1-2 5 16,1-1 8-16,-1-4-23 15,1 0-7-15,0-7-26 0,-7 3-8 16,0-4-11-16,-7-6-24 16,0-5 1-16,7-29-14 15,-26 41-86-15,26-41-82 0,0 0-61 16,-46 33-127-16,46-33-49 15,-39 11-12-15,39-11 10 16</inkml:trace>
  <inkml:trace contextRef="#ctx0" brushRef="#br0" timeOffset="276">2589 41 771 0,'0'0'187'16,"-20"-41"126"-16,20 41-30 16,0 0-66-16,0 0-59 0,0 0-96 15,0 0-39-15,0 0-13 16,0 0 125-16,0 0-12 16,0 48 5-16,0 4-43 15,0 4-55-15,0-1-4 0,7-2-3 16,-7-1-6-16,6-4-21 15,-6-8-16-15,0-40 26 16,0 45-172-16,0-45-240 0,0 0-131 16,-6 36-54-16</inkml:trace>
  <inkml:trace contextRef="#ctx0" brushRef="#br0" timeOffset="1119">2366 334 823 0,'0'0'79'0,"0"0"6"16,0 0-47-16,0 0 35 16,0 0-3-16,0 0-22 0,0 0-18 15,0 0-24-15,0 0 21 16,0 0 33-16,0 0 4 15,0 0-5-15,0 0-45 0,0 0 39 16,0 0-60-16,0 0-2 16,0 0 25-16,0 0-21 15,0 0 0-15,0 0 22 16,0 0-35-16,0 0 26 0,0 0 22 16,0 0-48-16,0 0 42 15,0 0-21-15,0 0-15 0,0 0 26 16,0 0-18-16,0 0 33 15,0 0 23-15,0 0-92 16,0 0 19-16,0 0 40 0,0 0-55 16,0 0 55-16,0 0-23 15,0 0-20-15,0 0 40 0,0 0-16 16,0 0-8 0,0 0 26-16,0 0-57 0,0 0 83 15,0 0-35-15,0 0-29 16,0 0 36-16,0 0-12 15,0 0-4-15,0 0-12 0,-40 48 3 16,40-48-107-16,0 0 2 16,0 0 57-16,0 0 19 0,0 0 53 15,0 0-15-15,0 0 9 16,0 0 2-16,0 0-8 16,0 0-13-16,0 0 17 0,0-48 9 15,0 48 24-15,0 0-23 16,0 0-6-16,13-44 5 15,-13 44-34-15,0 0 36 16,0 0-22-16,0 0 24 0,0 0-23 16,0 0 16-16,0 0-5 15,0 0 21-15,0 0-23 16,0 0 4-16,0 0-10 0,0 0 5 16,0 0-14-16,0 0 22 15,0 0-13-15,0 0 61 0,0 0 36 16,-46 37 34-16,46-37 10 15,-39 62-19-15,19-2 28 16,14 2-57-16,-1-3 7 16,7 4 2-16,13 0-33 0,-6-4-16 15,6 1-12-15,7-12-22 16,-7 0 1-16,6-7-13 16,-5-4-7-16,-14-37-11 0,19 29 13 15,-19-29 7-15,0 0-3 16,0 0-126-16,0 0-125 0,0 0-242 15,0 0-197-15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21.1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372 469 914 0,'0'0'212'0,"0"0"-6"15,0 0-18-15,0 0-39 16,0 0-44-16,0 0-2 0,0 0-24 16,0 0-31-16,0 0-12 15,0 0-5-15,0 0-16 0,0 0 3 16,0 0-5-16,0 0-28 16,7-51-26-16,-7 51 26 15,26-52 24-15,-26 52-19 0,40-67-36 16,-8 16-7-1,-32 51 27-15,41-63 15 0,-21 15 18 16,-20 48-13-16,13-44-18 16,-13 44 24-16,0 0-13 0,0 0 3 15,0 0 10-15,0 0-4 16,0 0-4-16,-60-4-29 16,60 4 37-16,-53 22 22 0,53-22-22 15,-46 44 0-15,46-44-8 16,-26 59 14-16,5-11 37 0,14-3-17 15,7-45 4-15,0 59-16 16,14-7-3-16,-14-52-17 16,14 55 35-16,-14-55-9 15,19 44-13-15,-19-44-36 16,0 0-67-16,0 0-56 0,0 0-11 16,27 52-97-16,-27-52-67 15,0 44-15-15</inkml:trace>
  <inkml:trace contextRef="#ctx0" brushRef="#br0" timeOffset="344">464 946 1337 0,'0'0'238'0,"0"0"-102"16,0 0-79-16,0 0-34 16,0 0-18-16,0 0 34 0,41 30-27 15,-41-30-54-15,0 0 56 16,46 18-1-16,-46-18 13 16,0 0-36-16,0 0-15 0,0 0 21 15,0 0-23 1,0 0 12-16,26-48-10 0,-26 48 33 15,0-52 10-15,0 52-1 16,0 0-33-16,-39-37 9 0,39 37-12 16,0 0-22-16,-47-3-145 15,47 3-38-15,0 0-23 16,0 0-66-16</inkml:trace>
  <inkml:trace contextRef="#ctx0" brushRef="#br0" timeOffset="945">54 351 578 0,'0'0'131'0,"0"0"27"16,0 0 10-16,0 0-62 16,0 0-15-16,0 0-69 15,0 0-6-15,-7-48-1 16,7 48-8-16,28-52 9 0,-28 52-22 15,39-59 15-15,0 15-9 16,-39 44 9-16,33-59 11 16,-13 15 34-16,-20 44-2 0,0 0 38 15,0 0-9-15,14-45-35 16,-14 45-35-16,0 0-7 0,0 0-18 16,-53 8-7-16,53-8 14 15,-53 18 29-15,53-18-17 16,-54 22-14-16,54-22-22 0,0 0 22 15,-39 45 30 1,39-45-5-16,-20 55 5 0,20-11 16 16,0-44-3-16,20 59 4 15,6-14-9-15,-26-45 17 0,41 51-38 16,-41-51-1-16,39 45-3 16,-39-45-9-16,0 0 14 15,0 0 0-15,40 48-20 0,-40-48 4 16,13 52 9-16,-7-19-14 15,-6-33 19-15,0 0-7 0,0 0-129 16,-6 52-141-16,6-52-9 16,0 36-123-16</inkml:trace>
  <inkml:trace contextRef="#ctx0" brushRef="#br0" timeOffset="1233">173 987 1225 0,'40'18'223'16,"-40"-18"-50"-16,47 0 18 15,-47 0-28-15,0 0-20 0,32-18-25 16,-32 18-54-16,0 0 4 15,0 0 20-15,27-37 19 16,-27 37-56-16,0 0-35 0,0 0-12 16,0 0 14-16,0 0-12 15,0 0-95-15,0 0-135 0,-40-11-155 16,40 11-125-16,0 0-99 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24.8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5124 1035 294 0,'0'0'90'0,"7"-30"42"16,-7 30 24-16,0 0 8 0,0 0 11 15,0 0-4-15,0 0 8 16,0 0-30-16,0 0-47 0,0 0 90 16,0 0-64-16,-7 33-67 15,1 1-23-15,6 3-34 16,-13-4 9-16,6 4-5 0,0 0-12 16,-6-8 20-16,-6 4-11 15,-1-10-8-15,20-23-49 0,-33 25 1 16,33-25 16-16,-33 12-14 15,33-12-19-15,-33-15-3 0,14-15-19 16,5-7 23-16,8-14 34 0,6-5 33 16,6 8-35-16,-6 4 17 15,7 14 44-15,-7 30-20 0,0 0 40 16,0 0 125-16,0 0-29 16,-13 48-67-16,0 8-24 15,0-1 2-15,-14 1 12 0,1-5-45 16,0 1-7-16,-1-8 8 15,-5-7-28-15,5-4-2 0,27-33-132 16,-33 34-157-16,33-34-133 16,-31 11-122-16</inkml:trace>
  <inkml:trace contextRef="#ctx0" brushRef="#br0" timeOffset="197">5302 1533 1762 0,'0'0'326'0,"0"0"17"15,0 0-32-15,0 0-105 0,0 0-104 16,0 0-53-16,0 0-33 16,0 0-136-16,0 0-126 0,0 0-153 15,0 0-235-15,19-11-19 0</inkml:trace>
  <inkml:trace contextRef="#ctx0" brushRef="#br0" timeOffset="453">4855 1038 1241 0,'0'0'109'0,"0"0"107"16,0 0 6-16,0 0-51 0,0 0-46 16,0 0 64-16,-33 26-27 0,-6 7-84 15,-1 8-33-15,1 7-22 16,-13-4-17-16,0 4-1 16,-1-3-15-16,7-1-103 0,-7-7-98 15,7-4-203-15,7-7-122 16,39-26-18-16</inkml:trace>
  <inkml:trace contextRef="#ctx0" brushRef="#br0" timeOffset="1468">4297 817 883 0,'0'-34'57'0,"0"34"16"0,0 0-36 16,0 0-43-16,0 0 13 15,0 0 68-15,0 0-43 0,0 0-7 16,13 45-7-16,-13-45-18 16,14 48 33-16,-14-48-39 0,6 48-11 15,-6-48 32-15,-13 44-4 0,13-44-20 16,-46 41-33-16,13-19-21 16,33-22 16-16,-46 7 17 0,46-7-44 15,-33-18 13-15,7-12 12 16,19-10-2-16,7-5 39 0,14-3 0 15,5 4 12-15,-19 44 7 16,33-37 5-16,-33 37-12 16,0 0 28-16,46-15-12 0,-46 15 10 15,0 0 3-15,33 19 1 16,-33-19-8-16,0 0-9 0,20 40 2 16,-20-40-3-16,0 0-15 15,0 0 8-15,0 37 5 0,0-37 64 16,0 0 20-16,0 0-36 15,0 0-38-15,0 0-2 0,-40 4 3 16,1-8-35-16,-7 4 34 0,6 0 27 16,-6 0-32-16,7 8 40 15,0-5-4-15,6 12-8 16,33-15 138-16,-40 30-10 0,14 7-33 16,6 3-11-16,7 8-17 15,7 8-12-15,-1 7 11 0,14 3 4 16,6 8-10-16,6 4 9 15,1 3-13-15,0 0-23 0,0 4-18 16,-7-4-20-16,0-3-29 16,0-4 7-16,-6-11-6 0,-1-15-6 15,1-4-2-15,-1-11 7 0,-6-33-15 16,0 0 6-16,0 0 10 16,7 30-16-16,-7-30 13 15,0 0-7-15,0 0-124 0,0 0-107 16,0 0-270-16,0 0-161 15,0 0-105-15</inkml:trace>
  <inkml:trace contextRef="#ctx0" brushRef="#br0" timeOffset="3312">3102 865 502 0,'0'0'118'0,"0"33"-1"0,0-33-27 15,-26 41 20-15,19-12-31 16,7-29-6-16,-6 44-22 0,6-44 0 16,6 37-24-16,-6-37-17 0,0 0 8 15,33 30-12-15,0-19 2 16,-33-11 1-16,40-11-13 0,-8-8-10 16,-5-10 23-16,-8-8-7 15,-5-4-2-15,-14 1 0 0,0-5-15 16,-7 8 48-16,0 4 151 15,1 4-25-15,6 29-124 16,0 0 31-16,-46 14-43 0,-7 23 65 16,1 15-14-16,6 11-13 15,-7 11-8-15,7 3-23 0,0-3-18 16,0 0 7-16,13-7-1 0,-6-12 28 16,-1-7-28-16,8-7 16 15,-1-12-17-15,-7-10-3 0,14-8-11 16,-7-4 3-16,-6-14 14 15,6-15 4-15,7-12-3 0,-1-14-1 16,8-14-15-16,12-16-1 0,7-7-9 16,0 7 5-1,13 8 4-15,0 7-10 0,14 12 12 16,5 6-6-16,1 12 0 0,7 7-92 16,-7 8-173-16,-33 18-178 15,32-8-5-15</inkml:trace>
  <inkml:trace contextRef="#ctx0" brushRef="#br0" timeOffset="3840">2005 1120 1362 0,'0'0'163'0,"-39"0"24"0,39 0-20 16,0 0-40-16,-19-37-50 15,6 0-43-15,13 0-22 0,13-4-127 16,-7-11-26-16,14 1-20 0,-7 6 91 16,-1 12 4-16,-12 33 21 15,0 0 2-15,40-22 19 0,-40 22 18 16,39 15 8-16,-39-15 8 16,0 0-20-16,33 48 23 0,-33-48-10 15,26 40 20-15,-26-40-38 16,7 41 11-16,-7-41-20 15,-13 37 38-15,13-37 68 0,-53 44 3 16,7-7-26-16,-12-7-30 0,5-1-6 16,-6-3-32-16,0 0 13 15,7 0-12-15,-1-8 25 0,7-7-1 16,13 1 1-16,33-12 1 16,0 0-21-16,0 0-29 0,-20-34 6 15,27 1 10-15,6 0 13 0,-13 33-3 16,53-45 26-16,-14 12-6 15,-39 33-7-15,40-29 11 0,-40 29 28 16,0 0 135-16,0 0-20 16,13 40-65-16,-13 8-30 15,-13 4 16-15,-14-4-4 0,-6 0-28 16,1 0-20-16,-14-4-10 16,0-3-20-16,-7-8 0 0,7 1-30 15,-7-16-108-15,7-7-151 0,7-15-160 16,39 4-40-16,-20-29-64 15</inkml:trace>
  <inkml:trace contextRef="#ctx0" brushRef="#br0" timeOffset="4012">2011 514 2119 0,'0'0'211'0,"0"0"-1"15,0 0-68-15,0 0-84 0,0 0-24 16,0 0-125-16,0 0-115 0,0 0-149 16,0 0-228-16,0 0 20 15</inkml:trace>
  <inkml:trace contextRef="#ctx0" brushRef="#br0" timeOffset="4245">1559 920 1476 0,'0'0'275'0,"0"0"-45"0,0 0-58 16,0 0-98-16,0 0 38 0,-26 15 92 16,26-15-93-16,-33 44-32 15,-7 1-47-15,1 3-13 0,-7 3-4 16,-13-6-12-16,6-1 4 15,1-3-107-15,-1-4-132 0,1-8-153 16,6-7-186-16,0-14-91 0</inkml:trace>
  <inkml:trace contextRef="#ctx0" brushRef="#br0" timeOffset="4477">1040 632 1337 0,'0'0'179'0,"0"0"156"15,0 0-56-15,0 0-113 16,20 33-67-16,-7 0 7 0,-7 1 0 16,1 6-25-16,-20 1-28 15,-7 11-26-15,-19 3-15 16,-21 4-12-16,-5 0-61 0,-21 4-200 15,1-7-304-15,-6-5-268 0</inkml:trace>
  <inkml:trace contextRef="#ctx0" brushRef="#br0" timeOffset="4992">489 248 728 0,'0'0'225'0,"-40"-30"74"16,40 30 35-16,0 0-44 15,0 0-77-15,0 0-101 0,0 0-68 16,-26-15-19-16,26 15 167 16,-20 37-69-16,20 11-41 15,-6 15-30-15,12 4-21 0,-6 3-13 16,7 7-12-16,6 5-11 15,0 3 5-15,-6-4-142 0,-1-3-180 16,-6 3-225-16,-6-4-83 0</inkml:trace>
  <inkml:trace contextRef="#ctx0" brushRef="#br0" timeOffset="5304">489 1604 1017 0,'0'0'209'16,"0"0"-22"-16,0 0-39 15,0 0-25-15,0 0-15 0,0 0-39 16,0 0-33-16,0 0 18 0,0 0-14 16,0 0-16-16,0 0-9 15,0 0 12-15,0 0 14 0,0 0-90 16,0 0 9-16,6-30 19 0,1 0-38 15,-7-3-7-15,0 0 23 16,0 33 30-16,-20-37 5 0,20 37-16 16,0 0 10-16,-39-11 7 15,-1 18 2-15,8 8 9 16,32-15-12-16,-27 33-24 0,27-33-138 16,-13 34-101-16,13-34-73 0</inkml:trace>
  <inkml:trace contextRef="#ctx0" brushRef="#br0" timeOffset="5704">3 0 953 0,'0'0'233'15,"0"0"58"-15,0 0-30 16,0 0-79-16,0 0-56 0,0 0-70 15,0 0-43-15,0 0 170 16,0 0-62-16,13 48 2 16,0 11-40-16,7 8 44 0,-7 10 14 15,0 5-57-15,0-5-40 0,0 8-7 16,-6 4-19-16,-1 3-16 16,1-7-2-16,-1-7-73 0,-6-1-163 15,0-10-155-15,-6-12-194 0,6-7-89 16</inkml:trace>
  <inkml:trace contextRef="#ctx0" brushRef="#br0" timeOffset="6005">173 1482 1487 0,'0'0'172'15,"0"0"-17"-15,0 0-37 0,0 0-24 16,-13 29-37-16,13-29-17 0,0 0-12 16,0 0-2-16,0 0 0 15,0 0-16-15,0 0 35 0,0 0 34 16,0 0 26-16,0 0 10 16,0 0-75-16,0 0-6 15,0 0-11-15,-19-29-23 0,19 29 8 16,-20-30 10-16,20 30 0 0,0 0-25 15,0 0-8-15,0 0 10 16,0 0-116-16,0 0-207 0,0 0-220 16,-20 33-43-16</inkml:trace>
  <inkml:trace contextRef="#ctx0" brushRef="#br0" timeOffset="6776">351 1681 425 0,'0'0'109'15,"0"0"-16"-15,0 0 8 0,0 0 4 16,0 0-44-16,0 0-14 16,0 0-4-16,0 0-28 0,0 0 20 15,0 0-8-15,0 0-10 16,0 0 11-16,0 0 3 16,0 0-37-16,0 0 21 0,0 0-15 15,0 0 8-15,0 0 9 0,0 0-24 16,0 0-3-16,0 0 41 15,-7-26-35-15,7 26 9 0,0-29-15 16,0 29 3-16,0-30 17 16,0 30-19-16,0-29 15 0,0 29-11 15,0 0-2-15,0 0 15 0,0 0-26 16,0 0 9-16,0 0 5 16,0 0-24-16,0 0 42 0,0 0-17 15,0 0 5-15,0 0 1 16,0 0-25-16,0 0 27 0,0 0-5 15,-13 33 19-15,13-33-19 16,0 0-6-16,0 0 6 0,40 26 4 16,-8-15-36-16,-5-11 32 15,-27 0-15-15,33-15 23 0,-33 15-5 16,0 0-20-16,26-37 14 16,-20 8-4-16,-6 29-7 0,-13-37 34 15,13 37-11-15,0 0 12 0,-39-26-24 16,39 26 0-16,-46 0 8 15,13 11-5-15,33-11 15 0,-39 26-26 16,39-26 16-16,-33 29-1 0,33-29-4 16,-20 30-32-16,20-30-74 15,0 0-122-15,0 0-102 16</inkml:trace>
  <inkml:trace contextRef="#ctx0" brushRef="#br0" timeOffset="7332">55 1552 549 0,'0'0'40'0,"0"0"-17"16,0 0-16-16,0 0 18 0,0 0-12 15,0 0 0-15,0 0 36 16,0 0-25-16,0 0 9 0,0 0-27 16,0 0-14-16,0-33 28 15,0 33-35-15,0-26 22 0,0 26 1 16,0 0-8-16,0-34 33 0,0 34 17 15,0 0 3-15,0 0-14 16,0 0-15-16,0 0 14 16,0 0-3-16,0 0-22 0,0 0 24 15,-33 41-13-15,20-11 4 0,13-30 5 16,-13 37 27-16,13-37-8 16,0 0-36-16,0 0-6 0,0 0 19 15,0 0-29-15,39 29 19 16,-39-29-23-16,46 8-8 0,-13-16 12 15,-33 8-33-15,40-26 24 0,-14 0 6 16,-26 26-17-16,26-40 26 16,-19 14-18-16,-7 26 65 15,0 0 24-15,0 0-24 0,0 0-18 16,0 0 5-16,0 0-35 16,0 0 1-16,0 0 3 0,-46 22 1 15,46-22-38-15,-40 30-191 0,40-30-138 16,0 0-75-16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6:44.4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2700 923 812 0,'0'0'68'0,"0"0"-11"0,0 0 61 16,0 0 34-16,0 0-54 16,14 22-37-16,-14-22 51 0,13 22-24 15,-13-22-3 1,-7 30-13-16,7-30-39 0,-20 30 7 15,20-30-47-15,-32 25 34 16,5-2-18-16,27-23-5 0,0 0 11 16,-33 11-12-16,33-11 29 0,0 0-45 15,-19-30 23-15,6-7-10 16,13-11 0-16,13-4 16 0,0-3-24 16,0-8 18-16,0-3 5 15,7 3-3-15,-7 7 52 16,-6 12-1-16,-1 11-37 0,-6 33 5 15,7-30-39-15,-7 30 2 0,0 0-38 16,0 0-49 0,0 0-111-16,0 0-203 0,-7 37-105 15</inkml:trace>
  <inkml:trace contextRef="#ctx0" brushRef="#br0" timeOffset="208">2838 1437 1617 0,'0'0'243'16,"0"0"-75"-16,0 0-64 0,0 0-75 15,0 0 2-15,0 0-21 0,0 0-102 16,0 0-223-16,0 0-207 15,-13 26-94-15</inkml:trace>
  <inkml:trace contextRef="#ctx0" brushRef="#br0" timeOffset="468">2424 1160 1365 0,'0'0'176'0,"0"0"15"0,0 0-8 15,0 0-50-15,0 0-42 16,0 0 138-16,0 0 2 0,0 0-107 16,-6 37-62-16,-14-1-15 15,0 9-28-15,1-1-13 0,-8-3 0 16,1-1-103-16,0-3-153 0,26-37-177 15,-46 45-161-15,6-16 4 16</inkml:trace>
  <inkml:trace contextRef="#ctx0" brushRef="#br0" timeOffset="669">2464 846 1787 0,'0'0'250'16,"0"0"-25"-16,0 0-92 15,0 0-80-15,0 0-41 16,0 0-12-16,0 0-142 0,0 0-106 16,0 0-163-16,0 0-125 15</inkml:trace>
  <inkml:trace contextRef="#ctx0" brushRef="#br0" timeOffset="1060">2286 1049 1015 0,'0'0'99'15,"0"0"9"-15,0 0-3 0,0 0-41 16,0 0-42-16,0 0 75 0,-52-11-9 16,52 11-33-16,-46 33-27 15,6 0 12-15,14 11 38 0,6 5-28 16,1 2 12-16,6 5 2 16,-1-1-46-16,1 4 10 0,0 0-17 15,0-11-7-15,-7-3 21 0,1-5 55 16,-8-6-10-1,27-34-18-15,-46 29-15 0,7-10 49 16,13-12-28-16,-7-7-23 0,6-11-1 16,8-15 3-16,-1-7-4 15,13-19-29-15,7-11 5 0,7-11-4 16,13 0-22-16,13-7 0 16,6 4-43-16,14-1-88 0,6 8-101 15,0 7-241-15,0 8-221 0</inkml:trace>
  <inkml:trace contextRef="#ctx0" brushRef="#br0" timeOffset="2980">1426 1049 496 0,'0'0'147'0,"0"0"21"16,0 0 37-16,0 0-22 0,0 0 17 15,0 0-30-15,0 0-52 16,0 0-48-16,0 0-53 0,0 0-27 16,0 0 27-16,0 0-3 15,0 0-14-15,0 0 43 0,0 0-85 16,0 0 28-16,32 37 31 16,-12 0-9-16,-13-8 4 0,-1 4 19 15,-12 1 12-15,-14 3 0 0,-13 3-20 16,-6-6-11-16,-1 2-21 15,-6-2-112-15,7-5-108 16,-1-10-178-16,8-4-4 0</inkml:trace>
  <inkml:trace contextRef="#ctx0" brushRef="#br0" timeOffset="3345">1406 642 676 0,'0'0'-4'0,"0"0"26"15,0 0 47-15,0 0 0 16,0 0-25-16,0 0-14 0,0 0-16 15,0 0-9-15,0 0-5 16,0 0 8-16,0 0 7 0,0 0-21 16,0 0 3-16,0 0-3 15,0 0 17-15,0 0-5 0,26-44-6 16,-26 44 20-16,13-44 31 0,-13 44-25 16,0 0-16-16,0 0-3 15,0 0 1-15,0 0-5 16,0 0 0-16,-39 33-3 0,39-33-45 15,-46 48-86-15,20-11-110 16</inkml:trace>
  <inkml:trace contextRef="#ctx0" brushRef="#br0" timeOffset="4256">1156 1001 767 0,'40'-26'15'16,"-8"18"-2"-16,1 5-6 0,-33 3 5 15,27 11 13-15,-27-11 20 16,0 0 19-16,19 40-15 0,-25-6-24 15,-7-5-5-15,13-29-10 16,-40 45-16-16,-6-16 16 0,13-7-5 16,0-7 1-16,33-15 8 15,-39 11-5-15,39-11-9 16,0 0 10-16,0 0-8 0,-7-52-2 16,14 1-7-16,19-12-12 0,1-4-4 15,5-3 7-15,-5 11 16 16,-8 7 0-16,-5 12-32 0,-14 40 3 15,0 0 14-15,0 0 2 16,-53 0 3-16,0 22 21 0,1 11-24 16,-1 12 19-16,7-5-14 15,7 5 14-15,13-9-6 0,-1-2 26 16,27-34-18-16,0 37 10 16,0-37-22-16,40 26-2 15,6-15 6-15,6-11 4 0,7 0-12 16,-13-4 16-16,0-3-8 15,-6 3 0-15,-40 4-3 0,33-4 66 16,-33 4 14-16,0 0-46 0,0 0-4 16,-33 15-15-16,-13-4-6 15,0 4-2-15,-7-8-1 0,7 1 7 16,-6-5-7-16,6-3 6 16,6-3-13-16,7-9 0 0,7-2 4 15,26 14-16-15,-33-37 10 16,33 37-15-16,-26-48 24 15,26 48 29-15,-13-34-22 0,13 34-4 16,0 0 1-16,0 0-12 16,0 0 111-16,0 0-11 0,0 0-25 15,0 0 6-15,0 0 14 0,13 41-11 16,0-8-18-16,0 1-6 16,7-1-9-16,-7-4-12 0,-13-29-21 15,26 41 21-15,-12-4 46 16,-14 0 37-16,-7-4-42 0,-13 0-27 15,-6 1-42-15,-13-1 5 16,-1 0 6-16,-12-7-25 16,-1 0 11-16,0-11 12 0,-6-8-20 0,0-3 22 15,0-15-13-15,13-4 2 16,-7-7 5-16,14-12-21 16,6-6 37-16,13-8 6 0,7-4-24 15,20-3 2-15,6-1-6 16,20 1-5-16,13 3 20 0,6-3-16 15,8 7-7-15,5 3 9 16,-12 1-13-16,-1 7-56 0,-12 8-131 16,-40 29-168-16,0 0-189 15,39-41-103-15</inkml:trace>
  <inkml:trace contextRef="#ctx0" brushRef="#br0" timeOffset="4561">729 277 1622 0,'0'0'140'16,"0"0"-6"-16,0 0 76 0,0 0-59 15,0 0-65-15,0 0-50 0,39 14-10 16,-39-14-20-16,0 0 1 15,40 19-7-15,-40-19-4 0,0 0 17 16,0 0-23-16,0 0 33 16,0 0-58-16,0 0 6 15,0 0 40-15,33-41 44 0,-33 41 36 16,26-26-52-16,-26 26-21 16,0 0-18-16,0 0-73 0,0 0-62 15,0 0-241-15,-46 26-267 16</inkml:trace>
  <inkml:trace contextRef="#ctx0" brushRef="#br0" timeOffset="7292">3371 387 545 0,'0'0'57'0,"0"0"-24"0,0 0 26 15,0 0-34-15,-33 11 0 16,0 1-21-16,0-12 9 0,-13 0-13 15,7 0-11-15,-14-4 19 16,1 0-14-16,-8-3 23 0,1 3-25 16,-6-3 12-16,5 3-20 15,-5 0 31-15,12 4-29 0,1-7 24 16,6 7-29-16,6 0 25 16,7 0 1-16,33 0 5 15,-46-4-17-15,46 4 13 0,-39-7-21 16,39 7 26-16,-40-8-16 15,8 5 0-15,32 3-5 16,-40 0 8-16,40 0 8 0,-46 11-35 16,46-11 37-16,-46 15-19 15,7-4 28-15,39-11-29 0,-46 11 29 16,46-11-19-16,-40 3 16 16,40-3-29-16,-46-3 26 0,46 3-29 15,-39-11 20-15,6-4-12 16,33 15 22-16,-46-26-18 15,7 0-2-15,6 0-12 0,0 4 9 16,0-4 6-16,0 8-3 16,33 18 3-16,-39-22-7 0,-1 3 22 15,7 8-12-15,1 4 14 16,-1-4-14-16,6 3 3 0,27 8-3 16,-46-11-4-16,14 0 24 15,32 11-20-15,-33-15 15 0,33 15 3 16,-40-26 34-16,40 26-30 15,-26-33 2-15,26 33-28 0,0 0 28 16,-33-29-20 0,33 29 14-16,-46-15-21 0,7 7 3 15,-7 8-11-15,0 8 23 16,6 7-19-16,-6-1 7 0,0-2 10 16,0 2-15-16,7-3 19 15,-7-3-1-15,0-1 24 0,13-3-6 16,33-4-3-16,-46 4-26 15,13-4 1-15,0-4-12 0,33 4 13 16,-39 0-18-16,39 0 25 16,-40-4-23-16,14 8 12 0,-7 0-12 15,33-4 28-15,-46 14-16 16,13 1 4-16,33-15-13 16,-46 19 2-16,7-1 13 0,39-18 5 15,-53 19-11-15,53-19 0 16,-52 22-3-16,52-22-9 15,-40 22 18-15,40-22-6 0,-39 29 5 16,39-29-18-16,0 0 13 16,-39 45-23-16,19-5 45 0,20-40-11 15,-26 45 8-15,6-1-40 16,7-3 44-16,-7-4 15 0,7 3-6 16,-7-3-9-16,0 4-6 15,7 0-17-15,0-1-5 16,-7-3 26-16,7 4-12 0,0-1-20 15,13-3 39-15,0-37-32 16,-6 48 4-16,6-7 32 0,6-4 1 16,1 0-45-16,-1 0 37 15,14 0-18-15,0-4 10 0,-7 8-17 16,-7-1 0-16,1 1 5 16,0 7 8-16,-1 0-41 0,-6-4 28 15,0-3 0-15,0 0 10 16,0-4-13-16,0 0 16 0,0-4-32 15,7-4 23 1,-7-29 8-16,6 41-31 0,1-8 14 16,-7-33 9-16,20 41-4 15,6-12 6-15,7-3-11 0,13 0 24 16,0-4-3-16,6 0 2 16,7-3-22-16,-6-1-31 0,-7 1 35 15,-13-1 3-15,0-3-8 16,-33-15 19-16,26 33 2 0,-6-10-25 15,-20-23 1-15,19 36 8 16,-5-13-24-16,-14-23-8 0,6 29-28 16,-6-29 29-16,20 22 16 15,-20-22 0-15,26 19-3 16,7-8-19-16,6-4 22 0,7-3 1 16,7-8 16-16,6 1-7 15,13-1-1-15,7 4-3 0,0-4 19 16,-7 4-8-16,7 0 9 15,-13 4-23-15,-7-4 12 0,-6 11 13 16,-14-4-11-16,-6 1-2 16,-7-1 0-16,1 4 7 0,-27-11-7 15,0 0-6-15,0 0 24 16,0 0-38-16,32 30 40 0,-32-30-38 16,0 0 32-16,33 22-14 15,0-15 15-15,13-7-32 16,0-3 14-16,7-8-22 0,6 0 25 15,7-8-4-15,6-3 17 16,13-4-26-16,-6-4 13 0,0 5 13 16,-7-5-26-16,-13 0 16 15,-6 5-12-15,-14-1 25 0,-6 4-7 16,-6 3-13-16,5 1 23 16,-12 3-35-16,0-4 12 0,-20 19 18 15,26-18-31-15,-26 18-28 16,26-19 69-16,1 1-4 15,-27 18-1-15,26-22 8 0,-6 7-2 16,6 4 12-16,-6 0-8 16,6 0-16-16,-6 3-4 0,-1-3 1 15,-19 11-15-15,33-22 9 16,0 4-2-16,-13-1-10 0,6 1 3 16,-6 3 30-16,6-4-33 15,0 1 17-15,-6-4 18 0,6-8-27 16,-6-3-4-16,-7-4 4 15,0-4 22-15,-13-3-39 0,0 3 17 16,0 1 0-16,0-5 18 16,0 5-10-16,0-1-16 0,7 4 0 15,-7 0 3-15,7-7 23 16,-1 3-9-16,-6-3-19 16,7 0 7-16,-1-1 13 0,1-3 7 15,-1 4-13-15,-6 0 28 16,-6-4 12-16,-1 3-5 0,1 1 9 15,-1 0-25-15,1 7 38 0,6 37-31 16,-7-45-19-16,7 45 17 16,0 0-16-16,-7-37-18 0,7 37 10 15,0 0 6-15,0 0-107 16,0 0-102-16,-13-33-67 0,13 33-15 16,-13-29-25-16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06.0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473 380 1457 0,'0'0'154'16,"0"0"-37"-16,0 0-66 15,0 0-31-15,0 0-3 16,0 0 56-16,0 0-33 0,-13 48-21 16,13-3-23-16,0-45 13 15,27 51-9-15,-27-51 0 16,39 41 23-16,7-19-5 0,7-22-27 15,-7-11 12-15,0-11-7 16,-7-11-5-16,0-12 23 16,7-6-27-16,-19-12 10 15,-8-7 12-15,-5-8-1 0,-1 8 74 16,-13 11 62-16,6 7-27 16,-12 19-63-16,6 33-25 0,0 0-4 15,-66 0-19-15,7 22 0 16,0 11-29-16,0 0 37 15,-1 8-8-15,14-4-6 0,0 0-13 16,20 0 13-16,26-37-69 16,-26 52-74-16,13-12-55 15,13-40-141-15,6 48-63 16,7-14-103-16</inkml:trace>
  <inkml:trace contextRef="#ctx0" brushRef="#br0" timeOffset="288">717 783 1506 0,'0'0'184'16,"0"0"-55"-1,0 0-50-15,0 0 104 0,0 0-18 16,26 44-23-16,-6 1-17 15,-7 3-28-15,6 3-25 0,1 16-37 16,-7-1-9-16,0 5-8 16,7 6-18-16,-7 4 0 15,7-3 9-15,0-4-18 0,-7-8 9 16,7-6-31-16,-1-16-154 16,1-7-37-16,-20-37-87 0,0 0-146 15,46 15-48-15</inkml:trace>
  <inkml:trace contextRef="#ctx0" brushRef="#br0" timeOffset="592">572 1119 1125 0,'0'0'162'15,"-13"-52"22"-15,13 52-15 16,0 0-37-16,0 0-27 0,0 0 128 16,0 0-23-16,0 0-18 15,-13 45-9-15,-7 10-47 16,0 8-47-16,-19 11-4 16,-1 3-3-16,-12 1-46 15,-7 3-23-15,0 4 3 0,-1-11-24 16,1-4 8-16,13-14-21 15,7-12-117-15,13-7-117 0,26-37-148 16,0 0-225-16,-27 33 14 16</inkml:trace>
  <inkml:trace contextRef="#ctx0" brushRef="#br0" timeOffset="876">644 1803 1418 0,'0'0'248'0,"33"-41"-40"16,-33 41-61-16,0 0-76 16,0 0 70-16,0 0 34 0,33 11-47 15,-33-11-49-15,39 56-39 16,-12 6-32-16,6 9 13 15,-7-1-7-15,0 11-21 0,0-7 10 16,1 0-1-16,-8-8-9 16,1-7-77-16,0-11-105 15,0-7-99-15,-20-41-215 0,13 33-90 16</inkml:trace>
  <inkml:trace contextRef="#ctx0" brushRef="#br0" timeOffset="1143">572 2283 1484 0,'-39'-22'130'15,"39"22"-13"-15,0 0-30 0,0 0 149 16,0 0-83-16,0 0-53 15,-27 48-45-15,8-4 14 16,-1 4-19-16,-6 8-23 0,-7-1 7 16,-7 0 0-16,-12 5-14 15,-7-1-15-15,6-4-25 0,0-11-45 16,7 1-212-16,14-8-268 16,32-37-51-16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07.9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1993 536 1097 0,'0'0'49'0,"0"0"131"0,46-4 59 16,-46 4-49-16,39 15-56 16,-39-15 13-16,46 30-19 0,-7-4-47 15,-39-26-12-15,40 40 3 16,-40-40 16-16,26 56-3 16,-19-16-17-16,-20 5-23 0,-20-8-39 15,-7 0-89-15,-6 0-89 16,-6-8-133-16,6 1-163 0,46-30-35 15,-59 22 31 1</inkml:trace>
  <inkml:trace contextRef="#ctx0" brushRef="#br0" timeOffset="336">1874 895 785 0,'0'0'158'0,"0"0"28"16,0 0 0-16,0 0-75 16,-52-15-10-16,52 15-69 0,0 0-6 15,0 0-2-15,0 0 34 16,0 0-52-16,0 0-32 16,0 0-4-16,-13-52 4 15,13 52 17-15,13-41 19 0,-13 41-36 16,0 0 30-16,46-22-9 15,-46 22 36-15,0 0 5 0,0 0-31 16,0 0 48-16,26 45 46 16,-26-45-39-16,-13 59-28 15,-7-15-32-15,20-44 20 0,-52 48-81 16,52-48-137-16,-73 44-109 16,14-14-37-16,13-15 19 0,46-15 4 15</inkml:trace>
  <inkml:trace contextRef="#ctx0" brushRef="#br0" timeOffset="811">1598 702 992 0,'0'0'103'15,"0"0"104"-15,0 0-72 16,0 0-65-16,0 0 3 15,0 0-41-15,0 0-4 0,7 56-9 16,-1-12-29-16,-6-44 4 16,-6 56 9-16,-1-8 12 15,7-48-86-15,0 0-79 16,-6 51-4-16,6-51 37 0,0 0 0 16,0 0 3-16,0 0 24 15,0 0 14-15,0 0 51 0,0 0 14 16,-46-22 75-16,46 22 39 15,0 0-16-15,0 0-22 0,-46-18 10 16,46 18 42-16,-53 7-4 16,53-7 21-16,-46 22-16 15,46-22-29-15,0 0-7 16,-52 37-32-16,52-37 68 0,-46 33 18 16,46-33-23-16,-53 26-33 15,7-11-54-15,46-15-4 16,-66 11-2-16,7-3 6 0,0-5-13 15,6 1-11-15,-6-4 11 16,7-4 5-16,6 1-4 0,0-5-14 16,6 1-10-16,40 7-84 15,-46-30-120-15,46 30-121 0,-26-51-107 16,26 6-86-16</inkml:trace>
  <inkml:trace contextRef="#ctx0" brushRef="#br0" timeOffset="1005">1092 281 1639 0,'40'-37'231'15,"6"-7"-72"-15,0 7-50 0,6 0-54 16,1 4-64-16,6 3-213 15,-6 8-180-15,-7 7-123 16</inkml:trace>
  <inkml:trace contextRef="#ctx0" brushRef="#br0" timeOffset="2023">402 791 793 0,'0'0'53'0,"0"0"-37"15,0 0 2-15,0 0-10 0,0 0 1 16,0 0-3-16,0 0 28 15,0 0 35-15,0 0-8 0,0 0 26 16,-33 48-3-16,-6-4-32 16,39-44 4-16,-66 67-28 0,7-8-18 15,7-4 4-15,19 1-14 16,0-1 98-16,13-3-34 16,20-52-12-16,-6 67-38 0,6-67 39 15,13 62 13-15,-13-62-36 16,0 0 23-16,0 0 33 15,0 0-53-15,59 30 2 16,-59-30 11-16,0 0 35 0,0 0-44 16,0 0-29-16,26-44-11 15,-26 44 19-15,-6-56-12 0,-14 8 1 16,-6 0-1-16,-1 7 6 16,8 1 16-16,-1-1 22 0,0 4 14 15,7 0-36-15,6 0-26 16,7 0-12-16,7 0 18 15,-7 1-133-15,13-5-146 0,0-3-116 16,7-4-99-16,0 3-38 16</inkml:trace>
  <inkml:trace contextRef="#ctx0" brushRef="#br0" timeOffset="2208">277 263 1840 0,'0'-33'135'0,"7"-4"4"0,0-4-24 16,12 0-53-16,1 4-33 16,-20 37-9-16,53-44-8 0,6 22-12 15,-7 14 0 1,1 12-26-16,-1 15-27 0,-19 10-156 16,0 16-238-16,-13 14-157 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13.5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1200 389 636 0,'0'0'152'0,"0"0"73"16,0 0-12-16,0 0-7 15,0 0-44-15,0 0 10 0,0 0-27 16,0 0-21-16,0 0 1 15,0 0-67-15,0 0-36 16,7-37-9-16,-7 37-68 0,6-45-12 16,7 5-15-16,7-1-17 15,-20 41 30-15,26-45 31 0,-26 45 12 16,46-26-9-16,-13 15 60 16,-33 11-55-16,53 18 32 15,-53-18 5-15,59 35-15 16,-13-13 3-16,-46-22 27 0,53 22-28 15,-53-22 18-15,0 0-6 16,39 11 9-16,-39-11-20 16,0 0 40-16,0 0-22 0,0 0-13 15,0 0 0-15,0 0 13 16,0 0-39-16,0 0 6 16,0-41 26-16,0 41-42 0,0 0 33 15,-59 0 3-15,13 11 6 16,-13 12 33-16,6 2 28 0,1 9-24 15,-8-1 6 1,8 0 26-16,-1-3-15 0,1-1 1 16,6 5 4-16,0-5-10 15,0 4 15-15,6-2-18 0,7-5-13 16,33-26-29-16,-46 40 10 16,7-10-9-16,5-8-11 15,1 0 0-15,-6-3-4 0,-1-8-99 16,1 0-87-16,39-11-172 15,-46 4-89-15,7-4-72 0</inkml:trace>
  <inkml:trace contextRef="#ctx0" brushRef="#br0" timeOffset="237">1200 615 2043 0,'0'0'191'0,"0"0"-41"16,0 0-30-16,0 0-61 16,0 0-34-16,0 0-9 15,0 0-36-15,0 0-177 0,0 0-185 16,0 0-142-16,0 0-157 15</inkml:trace>
  <inkml:trace contextRef="#ctx0" brushRef="#br0" timeOffset="457">706 0 1732 0,'0'0'88'16,"0"0"73"-16,0 0-8 15,0 0-77-15,0 0-19 0,0 0-34 16,0 0-15-16,0 0-118 16,0 0-199-16,0 0-121 0,0 0-68 15</inkml:trace>
  <inkml:trace contextRef="#ctx0" brushRef="#br0" timeOffset="740">430 304 1096 0,'0'0'228'16,"-26"-45"-33"-16,26 45-50 0,0 0-50 15,0 0-14-15,0 0-50 16,0 0 27-16,46-33-7 16,-13 26-17-16,-33 7 39 0,39 26-28 15,-39-26-12-15,33 51-8 16,-13-14-11-16,-20-37 15 0,20 45-12 16,-20-45 25-16,6 44-28 15,-6-44 0-15,-26 41-129 0,-7-12-215 16,-20-10-184-16,1-5-48 15</inkml:trace>
  <inkml:trace contextRef="#ctx0" brushRef="#br0" timeOffset="1080">102 140 1578 0,'0'0'167'16,"0"0"-49"-16,0 0-47 0,0 0 12 15,0 0 18-15,0 0-7 16,0 0-64-16,46 22 15 0,-7-3-52 16,-39-19 26-16,40 34-31 15,-40-34 35-15,0 0 6 0,19 44 55 16,-19-44-24-16,-19 37-50 15,19-37 5-15,-53 30-1 16,0-15-6-16,14-8 0 0,39-7-15 16,-46-11 23-16,46 11-20 15,-26-41-18-15,19 1 8 16,14 3-6-16,-7 37 0 0,33-38-125 16,-33 38-176-16,46-30-300 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18.2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8234 950 498 0,'0'0'28'16,"0"0"13"-16,0 0 33 16,0 0-11-16,0 0 11 0,0 0-8 15,0 0-9-15,0 0-6 16,-33 14-13-16,0-3 33 0,7 4-33 15,-13-4 19-15,6 8-2 16,-7-5-20-16,-6 1 11 0,0 7 24 16,-6 1-13-16,-1-5-18 15,1 1-36-15,-7-1 32 16,-1 4-8-16,1-7-27 0,0 0-7 16,-7-4 18-16,1-4-11 15,-1 1 14-15,-6-1 11 0,6-3-18 16,-6-1-12-16,13-3 13 15,6-3-8-15,7-1-7 0,13 0-11 16,33 4 26-16,-33 0-12 16,33 0 19-16,0 0-15 0,0 0 16 15,-33 0-16-15,33 0 8 16,0 0-22-16,0 0-151 0,0 0-66 16,-26-7-49-1,26 7 38-15,0 0 19 0</inkml:trace>
  <inkml:trace contextRef="#ctx0" brushRef="#br0" timeOffset="336">6940 1053 771 0,'32'-4'67'15,"-32"4"26"-15,0 0-7 16,0 0 5-16,0 0-48 15,0 0-31-15,0 0-12 0,0 0 59 16,0 0 61-16,-13 34-17 0,13-34-22 16,-52 36-58-16,6-2 19 15,-7-8-57-15,1-4 28 16,-1 0-7-16,0 0 23 0,1-7-45 16,12-4 35-16,1 0-29 15,39-11 20-15,-26 11-42 0,26-11 29 16,0 0 3-16,0 0 82 15,0 0-42-15,19 33-16 0,14-10-24 16,13-1 19-16,7-8-31 16,-1-2 15-16,14 2-83 0,-7-6-120 15,7-5-127-15,-7-3-161 0</inkml:trace>
  <inkml:trace contextRef="#ctx0" brushRef="#br0" timeOffset="1508">6066 1208 263 0,'0'0'75'0,"0"0"25"0,0 0 40 15,-33 0 1-15,33 0 43 16,0 0-17-16,0 0-68 0,0 0-41 15,0 0-7-15,0 0 76 16,-7 37-51-16,7 0-43 0,0-37-10 16,20 48-23-16,-14-7-10 15,-6-41 1-15,14 48 37 16,-14-11-9-16,0-37-19 0,0 0 4 16,0 40 17-16,0-40-38 15,0 0-4-15,0 0-25 0,0 0 26 16,-46 15-17-16,46-15 4 15,-40-11 7-15,40 11-5 0,0 0 25 16,-33-30-6-16,33 30 12 16,0 0 0-16,-52-7 16 0,6 18 21 15,6 15-6-15,40-26-4 16,-46 41-17-16,46-41-10 0,-46 48-5 16,46-48 11-1,0 0-50-15,-33 37-153 0,33-37-118 0</inkml:trace>
  <inkml:trace contextRef="#ctx0" brushRef="#br0" timeOffset="1804">7104 0 628 0,'0'0'151'15,"0"0"28"-15,0 0 5 0,0 0-14 16,0 0 51-16,0 0-6 16,-59 48-33-16,0 15-36 0,-14 7-11 15,-6 4-39-15,1 7-40 16,-8-3-36-16,1-1-9 0,-14 1-11 15,7-4-3-15,7-8-185 16,6-10-259-16,13-8-167 0</inkml:trace>
  <inkml:trace contextRef="#ctx0" brushRef="#br0" timeOffset="2824">5106 1581 722 0,'0'0'37'0,"0"0"-19"16,26-3 62-16,-26 3 7 0,0 0-26 15,33 11-40-15,-33-11-17 16,33 18 20-16,-33-18 43 0,0 0-46 16,13 44-3-16,-6-3-3 15,-7-41 37-15,-26 48-36 0,26-48-7 16,-46 44-4-16,6-14 2 16,1-11-1-16,-1-8-3 0,1-8 8 15,39-3-41 1,-46-18-30-16,13-1-1 0,33 19 13 15,-33-37 11-15,13 8 17 16,20 29-4-16,-13-33 29 0,13 33-30 16,0 0 13-16,20-34-13 15,-20 34 30-15,33-18 2 0,-33 18 7 16,33-4-17-16,-33 4-2 16,39 15 19-16,-39-15-5 0,13 30-14 15,-6-1 30-15,-7-29-18 16,-26 41 23-16,-7-12-30 0,6-3 0 15,-5-11 0-15,-1-4 0 16,-7-4 0-16,7-7-32 16,1-7-51-16,32 7-36 0,-33-33-21 15,13-8 58-15,7 4 49 16,13 8 66-16,0 29 34 0,0-30-24 16,0 30 25-16,0 0 29 15,0 0 19-15,0 0 19 0,0 0 5 16,26 52-3-16,-19-8-1 15,-14 0-37-15,-13-3-69 0,1-4-1 16,-14-4-14-16,0 1-34 16,0-9-231-16,33-25-133 0,-39 19-122 15</inkml:trace>
  <inkml:trace contextRef="#ctx0" brushRef="#br0" timeOffset="3008">5152 2206 2103 0,'0'0'182'0,"0"0"-37"16,0 0-56-16,0 0-67 0,0 0-180 15,0 0-199-15,0 0-284 16</inkml:trace>
  <inkml:trace contextRef="#ctx0" brushRef="#br0" timeOffset="3300">4456 1234 873 0,'0'0'86'0,"0"0"-16"15,0 0-26-15,0 0 4 0,0 0-17 16,0 0 150-16,0 0 59 16,0 0-74-16,13 33-32 0,0 8-30 15,-6 3-39-15,-7 8 30 16,0-4-33-16,-7 4-44 0,-6-1-16 15,0-6 3-15,-7 3-144 0,7-11-243 16,-7-4-182-16</inkml:trace>
  <inkml:trace contextRef="#ctx0" brushRef="#br0" timeOffset="3872">4015 1349 988 0,'33'-15'137'0,"-33"15"20"16,0 0-14-16,27 51 0 16,-8-3-15-16,-6 1-38 0,1 2-49 15,-8-3-15-15,1 0-20 16,-1-3-23-16,-12-1-33 16,6-7-211-16,-7 0-87 0,-6-8-110 15</inkml:trace>
  <inkml:trace contextRef="#ctx0" brushRef="#br0" timeOffset="4112">3871 1877 1576 0,'0'0'176'0,"0"0"28"16,0 0-21-16,0 0-71 15,0 0-33-15,0 0 85 0,0 0-44 16,-20 37-65-16,-6 3-30 16,0-3-11-16,-7 4-34 0,-7-4-42 15,-6-7-74-15,7-1-66 16,39-29-151-16,-46 19-107 0,13-12-14 16,33-7 30-16</inkml:trace>
  <inkml:trace contextRef="#ctx0" brushRef="#br0" timeOffset="4288">3871 1541 1630 0,'0'0'174'0,"0"0"-47"15,0 0-56-15,0 0-48 0,0 0-26 16,0 0 27-16,0 0-189 15,0 0-203-15,0 0-139 0</inkml:trace>
  <inkml:trace contextRef="#ctx0" brushRef="#br0" timeOffset="4756">3555 1685 1390 0,'0'0'75'16,"0"0"-16"-16,-19 44 0 15,19-44-24-15,0 48-8 0,0-48-27 16,0 48 31-16,0-48-36 16,-13 44 2-16,-7-10 3 0,20-34-26 15,-46 37-21-15,6-15 1 16,1-7 52-16,0-15 6 0,39 0-51 15,-46-15-22-15,46 15 5 16,0 0 34-16,-40-37 16 16,40 37 6-16,0 0 15 0,0 0 44 15,0 0-14-15,0 0-11 16,0 0 62-16,40 22-44 0,-40-22 54 16,39 59-7-16,-19-3-40 0,-14 3 12 15,-6 0 14-15,-19-7-23 16,-1-1-48-16,-6-3 3 0,-14-3 2 15,-6-12-6-15,0-11-18 16,0-7 10-16,0-12 6 0,0-17-11 16,0-12-3-16,7-18-15 15,6-8 2-15,7-7-11 16,6-8 19-16,7 8-2 0,13-4-58 16,6 8-64-16,14-1-83 15,0 8-148-15,6 0-85 0</inkml:trace>
  <inkml:trace contextRef="#ctx0" brushRef="#br0" timeOffset="4952">3069 1404 1472 0,'0'-41'153'16,"0"41"31"-16,33-40-14 15,-33 40-65-15,53-26-23 0,-1 11-71 16,1 11 12-16,-14 8-26 16,-39-4-121-16,40 26-76 0,-40-26-178 15,13 52-116-15</inkml:trace>
  <inkml:trace contextRef="#ctx0" brushRef="#br0" timeOffset="5419">2254 2139 1285 0,'0'0'129'0,"0"0"-40"16,-26-33-5-16,26 33-58 0,-13-48-26 15,13 48 23-15,-7-44-34 16,7 7 3-16,0 37 8 0,20-37-28 15,-20 37-20-15,39-37 14 16,1 15 12-16,-1 10-15 16,1 9 31-16,-1 10 19 0,-39-7-35 15,46 19 7-15,-46-19 39 16,40 25-39-16,-40-25-2 0,0 0 10 16,0 0 18-16,19 41-6 15,-19-41-5-15,0 0 16 0,0 0 1 16,0 0-20-16,0 0 7 0,-39 26-4 15,39-26-11-15,-40 11 34 16,40-11-23-16,0 0 3 0,0 0-7 16,0 0 45-16,-39 33 60 15,0-3 4-15,12-1 15 0,-6 5-7 16,1-1-33-16,-14 4-33 16,6 0-11-16,-12 0-23 15,-1 7 29-15,0 0-12 0,7 4-26 16,0-7 4-16,0 3-2 15,0 1-41-15,0-5-175 0,0-6-247 16,0-5-86-16</inkml:trace>
  <inkml:trace contextRef="#ctx0" brushRef="#br0" timeOffset="5624">2287 2542 2297 0,'0'0'124'15,"20"7"-19"-15,-20-7-33 0,0 0-39 16,0 0 2-16,0 0-44 16,0 0-113-16,0 0-171 0,0 0-307 15,0 0-152-15</inkml:trace>
  <inkml:trace contextRef="#ctx0" brushRef="#br0" timeOffset="5817">1906 2028 1717 0,'0'0'76'0,"-20"-33"17"15,20 33-57-15,0 0-19 0,0 0-17 16,0 0-123-16,0 0-167 0,0 0-15 16,0 0-117-16</inkml:trace>
  <inkml:trace contextRef="#ctx0" brushRef="#br0" timeOffset="6088">1630 2368 1344 0,'0'0'108'0,"0"0"-60"0,0 0-48 16,-13-48 2-16,13 11-36 16,0 37 6-16,20-37 12 15,-20 37-1-15,0 0 2 0,39-26 2 0,-39 26 13 16,0 0 57-16,0 0 59 15,0 0-31-15,20 48-13 16,-27-3-41-16,-6-1-17 0,-20 0-2 16,0-3-21-16,-13 0-23 15,7-4-203-15,-14-4-94 0,1-4-55 16</inkml:trace>
  <inkml:trace contextRef="#ctx0" brushRef="#br0" timeOffset="6687">1117 2102 779 0,'40'-7'70'0,"-40"7"44"16,39 18 39-16,-39-18 12 0,0 0-57 15,27 56-46-15,-8-12-7 16,-19-3-48-16,0-41 8 0,-13 48 2 16,-7-11-8-16,20-37 1 15,-26 40-17-15,26-40 27 0,0 0-15 16,-46 30 1-16,46-30 12 16,-39 4-29-16,39-4 17 0,0 0-70 15,-40-48 0-15,14-4-18 16,13-4 23-16,0 5 28 0,6-1 2 15,7 52 38-15,-6-48-12 16,6 48 3-16,0 0-49 0,0-37 37 16,0 37 28-16,0 0 60 0,0 0-54 15,0 0-22-15,19 48 13 16,-6-4 10-16,1-3-20 0,-14-41-7 16,6 52 4-16,1-8-13 15,-7-11 41-15,0-33-6 0,-20 45-8 16,20-45-28-16,-39 37 2 15,39-37 30-15,-46 25-33 0,6-14 23 16,40-11-16-16,-39-11-9 16,39 11-15-16,-46-37-4 0,46 37 19 15,-27-36 49-15,27 36-9 16,0 0-21-16,0 0 135 0,0 0 64 16,0 0-8-16,-13 44-52 0,0 4 6 15,0 11-44-15,0 4-9 16,0 3-59-16,-7-3 4 0,-6 4-35 15,-7-8-4-15,7-4-107 16,-7-7-171-16,0-11-167 16,7-11-65-16,26-26-31 0</inkml:trace>
  <inkml:trace contextRef="#ctx0" brushRef="#br0" timeOffset="6868">1131 2671 1677 0,'0'0'82'0,"0"0"66"0,32 19-7 15,-32-19-63-15,0 0-30 16,0 0-39-16,0 0-105 16,0 0-221-16,0 0-169 0,0 0-90 15</inkml:trace>
  <inkml:trace contextRef="#ctx0" brushRef="#br0" timeOffset="7249">1564 1371 1807 0,'33'-19'57'15,"-33"19"32"-15,0 0-13 16,0 0-3-16,0 0-33 15,0 0 26-15,0 0-50 0,0 0-11 16,-39 22 18-16,-14 8-28 0,-6-1 9 16,0 1 1-16,-7 0-26 15,0-1-26-15,1 1-19 0,12-8-3 16,14-7 31-16,39-15 16 16,0 0-28-16,0 0-54 0,0 0 33 15,0 0 27-15,-20-45 15 0,20 45 29 16,7-55 5-16,-7 55 55 15,13-44 17-15,-13 44 24 16,0 0 3-16,0 0-44 0,0 0-24 16,0 0 1-16,0 0-24 15,0 0-2-15,0 0-19 0,0 0-10 16,0 0-48-16,0 0-88 0,-46 44-151 16,13 4-64-16,7 4-10 15,-1 7-27-15</inkml:trace>
  <inkml:trace contextRef="#ctx0" brushRef="#br0" timeOffset="7440">756 3015 1870 0,'0'0'118'16,"0"0"-42"-16,0 0-1 0,0 0-47 15,33-8-14-15,6-10-23 16,1-1-129-16,-7-10-126 0,13-4-139 16,-7-4-83-16</inkml:trace>
  <inkml:trace contextRef="#ctx0" brushRef="#br0" timeOffset="7879">408 2147 1379 0,'0'0'81'0,"-7"-41"-36"16,7 41 8-16,0 0-47 0,0 0 21 16,0 0 70-16,0 0 67 15,0 33-47-15,-6 8-77 0,-8 7-4 16,8 4-20-16,-14-1-10 0,0-3-1 15,7 0-8-15,0-7 5 16,-7-11-6-16,20-30 4 0,0 0-75 16,0 0 35-16,-13 29-10 15,13-29-52-15,0 0 34 16,0 0 12-16,-33-41 60 0,-6 8-19 16,6-7 10-16,33 40 80 0,-46-45 27 15,13 19 29-15,33 26-53 16,-33-11 0-16,33 11 33 0,-26 37-7 15,6 8-11-15,14 3-1 16,-1 11-37-16,14 3-4 0,-1 5-22 16,14 3 6-16,0 0 4 0,0 1-8 15,-1-5-18-15,-6 1-5 16,7-1 6-16,-7-3-10 16,7 0-23-16,-13-8-162 0,6-3-139 15,-7-4-265-15,1-7-81 0</inkml:trace>
  <inkml:trace contextRef="#ctx0" brushRef="#br0" timeOffset="8048">506 3654 2562 0,'0'0'199'0,"0"0"-29"0,33-19-61 16,13-3-55-16,7-4-59 15,12-3-194-15,14-1-117 16,7 1-268-16,6-5-188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34.5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6446 488 1042 0,'0'0'265'15,"0"0"18"-15,0 0-19 16,0 0-2-16,0 0-47 0,0 0-92 15,-26-33-60-15,26 33-37 16,-46-30-20-16,-7 0 5 0,-12 5 3 16,-14-5-9-1,-13 0 1-15,-20-3-19 0,-13 0 19 16,-6 0-12-16,-7-1 14 16,6 5 0-16,8-1 1 0,-1 8 10 15,6 0-7-15,14 4 22 16,0 3 1-16,0 0-9 0,13 8-6 15,-7-4-10-15,7 7-3 16,-6 0-2-16,-7 4 4 0,-7 0-4 16,-13 0 2-16,-6 0 0 15,-7 0-4-15,0 0 0 0,13 4 1 16,7 0-4-16,19 3 0 16,0 0 3-16,7 4 0 15,7 4-3-15,0 0 4 16,-1 0 1-16,1-1-2 0,-7-2 3 15,6 6-4-15,-6-3-2 16,-6 0 4-16,-1 3-9 0,1-3 5 16,-8 0-3-16,1-1 3 15,0 1 0-15,0-4-5 0,6 0 5 16,7 4-6-16,0-4 6 16,7 4 2-16,6 0-7 0,7 3-4 15,-7 1 26-15,7 3-17 16,0-4 5-16,6 1 8 15,-6 3-11-15,6-4-2 16,0-3-5-16,7 4 0 0,-7-5 5 16,7 1 7-16,0 0-10 15,6 0 3-15,7 3 0 0,46-18 0 16,-52 26 0-16,52-26 0 16,-59 26 0-16,59-26 0 0,-46 18 0 15,46-18 0-15,-46 19-5 16,46-19 5-16,0 0-3 0,-53 15 3 15,53-15 0-15,0 0-4 16,0 0 4-16,0 0 4 16,0 0 2-16,0 0-10 15,0 0 4-15,0 0 2 0,0 0 4 16,0 0-6-16,0 0-16 16,0 0-8-16,0 0-5 0,0 0-1 15,0 0-7-15,20-56 6 16,13 5 1-16,6 3 0 0,1 0-12 15,-8 7 17-15,-32 41 13 16,40-48 12-16,-40 48-5 0,26-44 10 16,-26 44-14-16,0 0 14 15,0 0-5-15,0 0-6 0,0 0 6 16,0 0 0 0,0 0 0-16,0 0 0 0,0 0-10 15,0 0 4-15,0 0 10 16,0 0-4-16,0 0-10 0,0 0 13 15,0 0 3-15,0 0 5 16,0 0-6-16,0 0-28 0,40-48 29 16,-40 48-14-16,0 0 8 15,0 0 7-15,0 0-3 0,0 0-15 16,0 0 23-16,32-41-9 16,-32 41-3-16,0 0 6 0,0 0-9 15,0 0 9 1,0 0-21-16,0 0-1 0,0 0 33 15,0 0 76-15,0 0-56 16,-13 48 11-16,0-4-24 0,-13-3-3 16,-7 3-2-16,-6 1-7 15,-1-1-7-15,-12 4-2 0,-1-11-3 16,0-4 0-16,7-3 0 16,46-30 0-16,-52 22 0 0,52-22 0 15,0 0 0-15,-46 11-8 16,46-11 1-16,0 0 10 0,0 0-9 15,0 0 3 1,0 0-2-16,0 0 7 0,0 0-7 16,0 0 19-16,0 0-6 15,72 26 27-15,0 0 29 0,1-4 19 16,-8-4-29-16,-5 1-25 16,-8-1-6-16,-52-18-23 0,46 22-141 15,-46-22-141-15,0 0-417 16,0 0-180-16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36.8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329 100 456 0,'0'0'85'16,"0"0"-9"-16,0 0-21 0,0 0 13 15,0 0-10-15,0 0 13 16,0 0 20-16,0 0 6 16,0 0-38-16,0 0-43 0,-20-29-9 15,20 29 23-15,-13-37 15 16,13 37-12-16,0 0 38 0,-13-34 39 16,13 34-39-16,0 0-24 15,0 0-11-15,0 0-27 0,0 0 11 16,0 0-50-16,0 0 36 15,0 0 21-15,0 0 10 16,0 0 3-16,0 0-25 0,0 34-15 16,0-5 10-16,0-29-2 15,19 41 21-15,-19-41 36 0,20 52-13 16,0-15 6-16,0-1-7 16,-20-36-12-16,26 52-23 0,-13-11 24 15,-13-41-43-15,20 44 9 16,-14-7 4-16,-6-37-19 15,13 41 9-15,-13-41 0 0,0 0 0 16,0 0 17-16,0 0-24 16,20 33-9-16,-20-33 25 15,0 0-4-15,0 0-13 0,0 0 20 16,0 0-19-16,0 0 7 16,0 0 29-16,0 0-20 0,0 0-9 15,0 0 22-15,0 0-6 16,0 0-25-16,0 0 20 0,0 0-14 15,0 0 3-15,0 0 6 16,0 0-15-16,0 0 23 0,0 0-18 16,0 0 4-16,0 0 19 15,0 0-19-15,-39-33 10 16,39 33-3-16,0 0-32 16,-40-30 36-16,40 30-20 0,-33-18 2 15,33 18 10-15,0 0-21 16,-39-4 31-16,39 4-8 0,-39 11 7 15,39-11 50-15,-46 26 3 16,46-26-22-16,-46 37-10 0,6-11 6 16,1 0-10-16,39-26 2 15,-40 29-5-15,7-3-26 0,33-26 10 16,-26 22 6-16,26-22 0 16,0 0-16-16,0 0 2 0,0 0-2 15,0 0-10-15,0 0 24 16,0 0-5-16,0 0 9 15,0 0-4-15,0 0-8 16,0 0 6-16,0 0-9 0,0 0-9 16,0 0 17-16,0 0-8 15,0 0-12-15,0 0 22 0,0 0-29 16,0 0 5-16,0 0 26 16,0 0-68-16,0 0-85 0,0 0-161 15,0 0-317-15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3:27.4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66 1135 0,'0'0'242'15,"0"0"33"-15,-28-13 6 0,28 13-16 16,0 0-95-16,0 0-47 15,0 0-25-15,0 0-4 16,0 0 105-16,57-10 2 0,17 4-52 16,23-1-51-16,30 1-20 15,10-1-33-15,11 4-9 16,13 0-7-16,4 0-9 16,7-4-8-16,5 4 18 0,-4 6-23 15,-8-3 3-15,-5 4 3 16,-11 2-10-16,-6-3 4 0,-12 4 3 15,-16 2-10-15,-6 4 3 16,-24-7 11-16,-11 5-14 0,-11-1 13 16,-10-1-8-16,-13-2-5 15,-6-4 18-15,-11 0-7 0,-6-3-9 16,-17 0 19-16,23 0-21 16,-23 0 9-16,0 0-1 15,0 0-14-15,0 0 6 16,0 0 9-16,17 3-16 0,-17-3 7 15,0 0-12-15,0 0-76 16,0 0-41-16,0 0-77 0,0 0-89 16,0 0-93-16,0 0-137 15,0 0-69-15,0 0 31 0</inkml:trace>
  <inkml:trace contextRef="#ctx0" brushRef="#br0" timeOffset="509">0 464 1146 0,'0'0'286'15,"0"0"-19"-15,0 0-31 0,0 0-19 16,29-13-26-16,22 4-41 15,23-4-17-15,24 3 14 0,22 1 0 16,17 2-27-16,13 3-13 16,15-2-39-16,1 6-2 0,6 0-27 15,-7 6 8-15,2-2-26 16,-13-1 7-16,-11 7-10 16,-17-4-6-16,-12 1-9 15,-22 2 6-15,-18-2-9 0,-16-1 0 16,-18-3 6-16,-6-3 34 15,-17 4-3-15,-17-4 6 0,0 0-26 16,0 0-10-16,0 0-7 16,0 0-38-16,0 0-75 0,0 0-101 15,0 0-177-15,0 0-276 0,-28 3-147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34.1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 0 794 0,'0'0'127'15,"0"0"49"-15,0 0 10 16,0 0-43-16,0 0 5 0,0 0-44 15,0 0-30-15,0 0 104 16,33 14-9-16,1 12-18 0,-8 7-32 16,14 8-8-16,-7 11 4 15,13 11 8-15,-7 11-22 16,8 3-22-16,-8 8-14 0,-12 7 20 16,-8 5-13-16,-5-5-16 15,-14 4 0-15,-14 0-30 0,-5-4-12 16,-21-10-14-16,-7-5 0 0,-5-10 5 15,-1-8-35-15,-6-4-132 16,-1-10-145-16,7-8-180 0,1-8-258 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40.9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5040 617 1004 0,'0'0'322'0,"33"11"-50"0,-33-11 7 15,39 29-75-15,0 1-56 0,-6 3-44 16,-13-3-46-16,-20-30-16 16,39 37-14-16,-12-8-1 0,-14-3-7 15,-13-4 1-15,-13 4-1 0,-20 11-1 16,-20 0-25-16,-6 0-78 15,-13 4-180-15,-7-1-208 0,0-3-124 16</inkml:trace>
  <inkml:trace contextRef="#ctx0" brushRef="#br0" timeOffset="331">4705 1193 1061 0,'0'0'79'16,"0"0"-17"-16,0 0-13 15,-46-11-26-15,0 7-23 0,6 4 6 16,-6-3 13-16,7-1-22 16,12 0-84-16,27 4 32 0,-32-11-35 15,32 11 35-15,-7-33 24 16,14 3 13-16,12-3 11 0,14 7-10 15,7 8 3-15,-1 3 23 0,0 7-19 16,-6 8 21-16,-6 4 87 16,-27-4 77-16,32 19 28 0,-32-19-4 15,0 44-53-15,-13 4-47 0,-6-4-55 16,-14 1-20-16,-7-1-13 16,-12-3-15-16,-14-1-173 0,7-6-184 15,-7-5-98-15</inkml:trace>
  <inkml:trace contextRef="#ctx0" brushRef="#br0" timeOffset="703">3831 857 1027 0,'-27'-33'280'0,"27"33"-23"15,0 0-19-15,-19-30-87 0,19 30-55 16,0 0-47-16,0 0-47 16,0-33-37-16,6 3-31 0,-6 30 6 15,40-40 35-15,-1 14 0 0,-6 3-1 16,6 9 4-16,-39 14 12 16,46-11-5-16,-6 7 20 0,-40 4 2 15,0 0-57-15,39 15 44 0,-39-15 18 16,0 0-7-16,0 0-5 15,20 29 16-15,-20-29 31 0,-13 41-10 16,-20 0 11-16,-13-5 14 0,-13 5-2 16,-13 11-10-16,-1 0-28 15,-6 3-19-15,7 4 15 0,0 4-4 16,6 0-24-16,7-4-1 16,0-4 17-16,13-10-223 0,0-8-236 15,13-12-75-15</inkml:trace>
  <inkml:trace contextRef="#ctx0" brushRef="#br0" timeOffset="936">3785 0 941 0,'0'0'70'15,"0"0"76"-15,0 0-11 0,0 0 77 16,0 0-21-16,0 0-71 0,-20 51-68 16,13 8-30-16,7 1-2 15,-6 2-2-15,-1-2-18 0,1 2 4 16,-7-3-177-16,-7-7-229 0,-6 0-125 16</inkml:trace>
  <inkml:trace contextRef="#ctx0" brushRef="#br0" timeOffset="1435">3292 860 878 0,'0'0'125'0,"-40"-18"-19"16,40 18-34-16,0 0-51 0,-46-26 8 15,46 26-47-15,-32-37-37 16,32 37 12-16,-20-40 37 0,20 40-5 16,0-45 1-16,0 45-8 0,26-37 21 15,-26 37-11-15,46-22 8 16,0 11-5-16,-6 11-7 16,-8 7 23-16,1 8-16 0,-33-15 15 15,40 30 25-15,-40-30 35 0,19 40 26 16,-19-6-29-16,0-34-21 15,-13 40-6-15,13-40-21 0,-39 45-5 16,39-45 19-16,-53 37-30 0,7-12-17 16,0-6 24-16,-6-4 11 0,-1-4-18 15,1 4-6-15,6-4 28 16,0 7 71-16,0 1-1 0,0-5-2 16,6 9 2-16,-6-5-9 0,7 4-26 15,-1-7-13-15,-6 0-6 16,-6-4-14-16,12-4-21 0,1-3-11 15,-1-8 14-15,-6-3 9 16,0-4-22-16,7-4 32 0,0 0 42 16,6-3-23-16,0-1-34 0,33 19-44 15,-33-29-48-15,0 3-77 16,33 26-154-16,0 0-80 0,-33-26-118 16</inkml:trace>
  <inkml:trace contextRef="#ctx0" brushRef="#br0" timeOffset="1644">2773 376 1784 0,'0'0'268'16,"0"0"-26"-16,0 0-79 0,0 0-86 15,0 0-4-15,0 0-34 0,39 8-29 16,-39-8-244-16,0 0-226 16,40 26-160-16</inkml:trace>
  <inkml:trace contextRef="#ctx0" brushRef="#br0" timeOffset="2335">1682 609 1107 0,'0'0'222'0,"0"0"61"15,0 0-25-15,0 0-27 0,0 0-60 16,0 0-84-16,0 0-38 0,0 0-28 16,0 0 3-16,0 0 67 15,6 45-36-15,-12 6-12 0,6 8-31 16,-7 4-23-16,7 7 3 0,-13 1-92 16,0-5-162-16,0-7-178 15,-13 4-90-15,6-11-3 16</inkml:trace>
  <inkml:trace contextRef="#ctx0" brushRef="#br0" timeOffset="2752">1399 1016 865 0,'0'0'18'16,"0"0"-8"-16,0 0 38 0,0 0 42 15,-6 33-34-15,-7 8-21 16,6-1-18-16,-13 1-6 16,7-1-4-16,7-3-4 0,-8-3 1 0,1-5-4 15,13-29 11-15,-26 37-89 16,26-37-12-16,-26 22-9 0,26-22 4 16,-40 8 39-16,40-8 5 15,-33-19 14-15,33 19 3 0,-26-48 11 16,6 4 16-16,7 3 41 0,0 12 50 15,13 29 11-15,0 0-21 16,0 0 19-16,0 0 77 0,0 0 63 16,-46 11-26-16,7 11-62 0,-1 11 7 15,1 0-48-15,-7 8-16 16,-13-8-37-16,6-3-38 0,-6-4 22 16,-7 0-46-16,1-4 25 15,-14-11-10-15,6 0-8 0,1-11 9 16,0-4-16-16,6-7-132 0,7-7-117 15,0-8-92-15,6-11-51 16,-6-4 1-16</inkml:trace>
  <inkml:trace contextRef="#ctx0" brushRef="#br0" timeOffset="2901">0 938 874 0,'46'4'224'16,"6"-1"42"-16,14-6-18 0,13-1-58 15,6-11-79-15,1 1-48 16,12-5-40-16,-6-3-12 0,-6 0-188 16,-21 3-261-16,1 1-141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37.8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3873 607 904 0,'0'-11'100'0,"0"11"61"16,0 0-19-16,0 0-45 0,0 0 84 16,13 19 37-16,-7 3-28 15,14 11-82-15,0 4-1 0,-1 7-20 16,8 1-42-16,-1-1 8 0,0 4-25 15,1-7-15-15,-8-4 13 16,-6-4 11-16,-13-33-5 0,14 41 5 16,-21-8 2-16,-26 0-14 15,-6 4 0-15,-27-7 8 0,0-5-74 16,-6 2-101-16,-7-5-95 0,13-7-49 16,7-4-39-16,0 0 14 0,20-7 6 15,39-4 7-15,-40-4-7 16</inkml:trace>
  <inkml:trace contextRef="#ctx0" brushRef="#br0" timeOffset="311">3551 1088 499 0,'-40'-15'81'15,"40"15"19"-15,0 0 8 0,-39-22-17 16,39 22-32-16,0 0-30 0,-27-41-18 16,27 41-17-16,7-41-2 15,-7 41 15-15,0 0 13 0,39-33-10 16,-39 33-2-16,40-18 8 0,-40 18 0 16,39 0 21-16,-39 0 75 15,0 0 37-15,0 0-3 16,33 48-38-16,-26-8-18 0,-27-3-37 15,-13 8-22-15,-13-5-11 0,-6 1-4 16,-8-3-104-16,-5-5-136 0,6-3-79 16,-7-12-49-16,7-3 2 15</inkml:trace>
  <inkml:trace contextRef="#ctx0" brushRef="#br0" timeOffset="831">3183 452 591 0,'0'0'112'16,"0"0"46"-16,0 0-8 0,0 0 37 16,0 0-44-16,-20 48 4 0,7 0-30 15,0 0-42-15,-7 8-11 0,0-5-32 16,-7 5-17-16,-6-5-5 15,0-2-20-15,-13-5 16 0,7-4 13 16,-1-10-10-16,40-30-9 16,-52 30-17-16,12-12 17 0,40-18 5 15,-52 4 20-15,52-4-25 16,-46-15 6-16,6-3-3 0,40 18 21 16,-39-23 38-16,39 23 2 0,0 0-27 15,-40-18-37-15,40 18 4 0,-39 15 11 16,39-15 17-16,-46 48 1 15,13 0 50-15,0 7 30 0,7 4-19 16,0 5-13-16,-1-5-24 0,1-3-27 16,6-8-15-16,-6-8 7 0,0-10 14 15,26-30 7-15,-33 37-18 16,7-15-11-16,26-22-3 16,-46 15-7-16,13-12 5 0,0-6 1 15,0-12 4-15,-6-7 7 0,6-15-11 16,0-15 0-16,7-11-14 0,13-7-7 15,6 0 6-15,20-5-11 16,7 12 9-16,19 0 1 0,7 15-6 16,7 4-39-16,6 11-100 0,-6 3-103 15,6 4-179-15,-13 8-68 0,6-1-40 16</inkml:trace>
  <inkml:trace contextRef="#ctx0" brushRef="#br0" timeOffset="1032">2531 159 1021 0,'0'0'133'0,"0"0"88"16,39-40-6-16,-39 40-79 0,60-34-46 15,-1 16-57-15,-13 7-19 0,6 7-6 16,-52 4-16-16,46 4-27 0,-46-4-213 15,0 0-37-15,0 0-106 16</inkml:trace>
  <inkml:trace contextRef="#ctx0" brushRef="#br0" timeOffset="1312">1539 962 1018 0,'0'0'211'0,"0"0"13"16,0 0 29-16,0 0 65 15,0 0-99-15,0 0-47 0,-40 37-34 16,7 4-41-16,7 7-34 0,0 0-31 15,0 3-18-15,-7-2-9 0,-7 3-29 16,1-8-184-16,39-44-163 16,-66 60-123-16,14-24-47 0,52-36 37 15</inkml:trace>
  <inkml:trace contextRef="#ctx0" brushRef="#br0" timeOffset="1544">1453 178 942 0,'0'0'103'0,"0"0"45"16,0 0-21-16,0 0-85 0,0 0-9 16,0 0 39-16,0 0 63 15,0 0-35-15,-13 70-59 0,0 4-10 16,6 8-4-16,-6-1 8 0,7 1-31 15,-7 6-32-15,-1-3-262 0,1-7-88 16,-6-4-88-16</inkml:trace>
  <inkml:trace contextRef="#ctx0" brushRef="#br0" timeOffset="2039">1059 500 992 0,'0'0'111'15,"0"0"67"-15,0 0 54 0,0 0 8 16,0 0-84-16,0 0-14 16,0 0-31-16,13 59-24 0,-13-11-36 15,-13 0-16-15,-7 4-20 0,-14-8-20 16,-5 8 9-16,-14-11-1 15,7-4 4-15,-13-8-11 0,7-10-44 16,-1-5 4-16,7-6-18 0,-6-12-2 16,19-3-11-16,33 7 11 0,-46-45-19 15,33 1-10-15,6-8 34 16,20 8 10-16,-13 44 21 0,40-52 34 16,-40 52-6-16,46-40-16 0,-7 21-2 15,-39 19 27-15,53 8-20 16,-53-8 17-16,0 0 21 15,39 51 45-15,-19-10-1 0,-20 0 11 16,-7-1-8-16,-13-3-25 0,1-4-8 16,19-33-11-16,-66 45-2 0,7-19 19 15,-7-4-3-15,0-11-4 16,-6 0 7-16,6-11-20 0,7 0-3 16,-6 0 29-16,12 4-7 0,14-1-29 15,6 12-14-15,33-15-3 0,0 0-5 16,-33 48-4-16,26-3-34 15,14-5-171-15,-1 2-176 0,-6-42-137 16,53 48-75-16</inkml:trace>
  <inkml:trace contextRef="#ctx0" brushRef="#br0" timeOffset="2192">401 1598 1952 0,'0'0'289'15,"0"0"-24"-15,0 0-102 16,0 0-88-16,0 0-37 0,0 0-122 16,0 0-188-16,0 0-330 0,0 0-153 15</inkml:trace>
  <inkml:trace contextRef="#ctx0" brushRef="#br0" timeOffset="2467">13 52 1539 0,'0'0'82'0,"-6"-29"208"0,6 29 37 16,-7-23-50-16,7 23-111 0,0 0-78 15,0 0-38-15,0 0-19 16,0 0-7-16,0 0 78 15,0 0 61-15,20 45-83 0,-7 3-27 16,7 11-28-16,-7 0-18 0,0 7 3 16,-7 5-5-16,1 4-9 15,0 2-92-15,-14 4-145 0,0-14-165 16,-6 7-238-16,0 0-99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47.7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3492 657 846 0,'0'0'189'0,"0"0"-3"16,0 0 17-16,0 0-50 15,0 0-14-15,0 0-44 0,0 0-47 16,6-30-29-16,-6 30-11 16,-13-29-8-16,13 29 9 0,-33-35-12 15,33 35 10-15,-46-33-50 16,46 33-43-16,-52-41-7 0,52 41 29 16,-40-48 39-16,40 48 19 0,-46-40 15 15,20 6-9-15,26 34 5 16,-33-29 18-16,33 29 41 0,-33-22-24 15,33 22-40-15,-39-15 0 16,-1 8-9-16,14 10 9 0,26-3 0 16,-46 8-5-16,13-1 5 0,0 0 9 15,33-7-1-15,-46 8 8 16,7-8-13-16,6 0-3 16,-6-4 8-16,-1 0-31 0,0 1 23 15,0-5-87-15,-6 1 21 16,7 0-11-16,0-4 15 0,-7-8-13 15,13-3 39-15,0 3 5 0,0 1 21 16,7-1 35-16,26 19-7 16,0 0-1-16,0 0 10 0,-27-22-7 15,27 22-17-15,0 0 22 0,0 0-8 16,0 0 36-16,0 0-2 16,-19-7 2-16,19 7-3 0,0 0-43 15,-27-7 4-15,27 7 7 16,-32-12-25-16,-1-2 15 15,0 3-11-15,-7 3 15 0,1-3-1 16,0 0-15-16,-1 0 13 0,7 4-17 16,1-5 3-16,-1 1 12 15,33 11-21-15,-40-11 20 0,40 11-30 16,-33-7 8-16,1 3 16 0,32 4 9 16,-40 4-27-16,1 0 22 15,6-1 13-15,33-3-29 0,-40 4 7 16,1-4 10-16,39 0 19 15,-39 4-47-15,-1-4 9 16,7 3 27-16,0-3-8 0,-6-3-17 0,13 3 15 16,26 0 10-16,-46 0-22 15,6-4-78-15,7 0 33 16,33 4 9-16,-39-11 13 0,0 4-35 16,6 3-7-16,0 0 13 0,0 1 41 15,0 3 3-15,-6 0 2 16,-1 0 4-16,7 3 5 0,-6 1 9 15,6 0-8-15,33-4-3 16,-47 3 0-16,14 5 18 0,0-4-10 16,33-4 5-16,-39 11-3 0,6-4 4 15,33-7 10-15,-46 19-27 16,13-5 11-16,33-14 7 0,-39 22-12 16,-1-3 15-16,8-1-14 15,-8-6 4-15,7-1-4 16,0 0-4-16,1-4 2 0,-1 4-5 15,33-11 14-15,-40 19-6 0,7 3-5 16,7-4 11-16,26-18 0 16,-39 22 0-16,6 1-3 0,33-23 16 15,-33 22-31-15,33-22 25 0,0 0-10 16,0 0-21-16,-33 26 21 16,33-26 6-16,0 0-18 0,0 0 1 15,0 0 28-15,-26 29-32 0,26-29 24 16,-20 33-4-16,0 1-9 15,20-34 8-15,-13 40 13 16,0-3-21-16,0-7 0 0,0 0-10 16,13-30 21-16,-13 41 6 15,6-11-25-15,7-30 12 0,-20 33 4 16,14-11-4-16,6 0 4 0,0 4-4 16,0 0-6-16,6 3 15 15,1 5 30-15,6-1-13 0,0 8 4 16,0-4-18-16,1 3-2 0,-8 1 17 15,1-1-21-15,-1 1-4 16,-6-4 14-16,-6-7-16 0,6-1-5 16,-7-3-20-16,1 0 13 15,6 0 30-15,0-4-12 0,-7 4 10 16,7-26-13-16,-7 33-18 16,1 0 21-16,6-3-3 0,0 3-1 15,-7 8-9-15,7-4 17 0,0 3 2 16,0-3-29-16,0 0 12 15,7-4 10-15,-7-33-5 0,20 46 0 16,-7-17 17-16,-13-29-4 0,39 34-32 16,-6-9 29-16,0-13 1 15,6 2-18-15,1-3 20 0,-14-3-6 16,7 3-26-16,-33-11 32 0,33 7-39 16,-33-7 26-16,39 19 10 15,-13-1-20-15,-26-18 21 16,33 26-19-16,-33-26 8 0,33 37 11 15,-33-37-36-15,40 33 16 0,-1-3 14 16,0-8-14-16,7-4 14 16,0-3 7-16,14 4-34 0,-1-5 32 15,13 5-10-15,1-1-10 0,6 1 25 16,0-1 5-16,6 1-24 16,-6-1 19-16,0-3-15 0,7-4 0 15,-8-3 23-15,8-5-46 0,6-3 36 16,-7-3-6-16,7-9-18 15,0 5 26-15,-13-8-10 16,-7 4 19-16,-19 4 33 0,-14-4 24 16,1 3 3-16,-14 8-48 0,-26 0-20 15,0 0 6-15,33-7-11 16,-33 7-18-16,0 0 3 0,0 0 17 16,0 0-11-16,0 0-11 0,0 0 3 15,39 15 37-15,-6 0-31 0,-33-15-31 16,59 11 45-16,-6-4 13 15,6 4-14-15,0-11-25 0,7 4 16 16,1-4 17-16,5-4-53 16,0 0 53-16,0-3-11 0,1-4-16 15,-14-4 19-15,7 0 48 16,-7-3-13-16,-7-4 8 0,-6-4-14 16,0-4-25-16,-6-3-17 0,-7-8 13 15,-1-3-4-15,-5 3-20 16,6-3-4-16,-14 7 29 0,1 0-8 15,-7 0-17-15,0 4 18 0,0 0-7 16,-13 2-10-16,7 2 21 16,0-1-19-16,-7 1 8 0,0-1 12 15,6 0-20-15,-6-7 0 0,7-3 8 16,-7-4 10-16,6 3-10 16,1 0-11-16,-7 4 14 15,0 4 20-15,-7 0 44 0,7 0 19 16,-6-1 24-16,-1 5-12 0,-13-5-35 15,7 5-14-15,7-1-36 16,-7 1 15-16,-1 3-10 0,8-4-16 16,-7 1-19-16,0-4 28 0,-1-1-5 15,8 1-18-15,-7 4 12 0,6-1 0 16,7 30-12-16,-6-37 15 16,6 37-6-16,0 0 7 0,-7-41-56 15,7 41-79-15,0 0-133 16,0 0-250-16,-20-37-70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51.20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355 48 1150 0,'0'0'238'16,"0"0"-19"-16,-26-26-99 16,-1 12-69-16,-12 21-27 0,-7 12-3 15,0 14-21-15,6 12-9 16,8 3 23-16,5 1-14 0,14 3-6 16,0-4 25-16,13-3-19 15,0-45 3-15,0 48-3 16,0-48 11-16,0 0 12 0,0 0-18 15,0 0 8-15,0 0-13 16,53 0 20-16,-14-18-37 0,-6-12 29 16,-7-11 5-16,0-4-22 15,-6 5 13-15,-7 5 59 0,-13 35-31 16,13-29-3-16,-13 29-26 16,0 0-29-16,0 0 39 15,0 0 6-15,0 0-31 16,-19 29 20-16,-1 6-15 0,0-2-5 15,20-33 14-15,-19 37-6 16,19-37-15-16,-20 30 32 0,20-30-25 16,0 0-4-16,0 0 26 15,0 0-6-15,0 0-8 0,39 0 27 16,-6-23-27-16,0-6-22 16,0-19-4-16,-7-9 10 0,-6 6-4 15,-7 2 70-15,0 8 70 16,-6 11 4-16,-7 30-18 15,0 0-19-15,0 0-16 16,-59 37-31-16,13 9-21 0,0 5 12 16,6 5-7-16,7-7-24 15,0-9-8-15,14 5 20 0,19-45-2 16,-20 34-10-16,20-34 9 16,0 0 19-16,0 0-14 0,0 0-7 15,0 0 0-15,33 7 13 16,13-18-17-16,6-19-8 0,1-7 5 15,0 0 10-15,-14 7-4 16,0 3 9-16,-39 27 24 16,0 0 9-16,0 0-20 0,0 0-23 15,0 0 7-15,-52 42-7 16,-7 2-10-16,6 5 5 0,1-1 5 16,12-11-16-16,7-3-3 15,33-34 1-15,-33 26-8 0,33-26-27 16,0 0-20-16,0 0 41 15,0 0-2-15,0 0 21 0,40-23 0 16,6-3-6-16,6-7-12 16,-6-4 17-16,-6 7 17 0,-7 8 21 15,-33 22 10-15,0 0 17 16,0 0 4-16,0 0-31 0,0 0-29 16,-46 11 7-1,-7 15 2-15,1 4-9 0,6 3-9 16,0 4 18-16,6-6-6 15,14-5-19-15,26-26 16 0,-33 22-80 16,33-22-164-16,0 0-200 16,0 0-74-16,0 0-110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53.3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237 0 552 0,'0'0'102'0,"0"0"-31"16,0 0-5-16,0 0 87 0,0 0-26 15,0 0-41-15,-20 41 2 16,20-41-31-16,-26 55 14 16,6-11-27-16,0 1-50 0,0-5 28 15,1 1-33-15,-8 0 7 16,1-4-2-16,26-37 24 0,-33 36-6 15,33-36-3-15,0 0 7 16,-26 41-40-16,26-41 34 0,0 0 21 16,0 0 82-16,0 0 25 15,0 0-32-15,0 0-65 0,0 0-22 16,0 0-15-16,0 0 5 16,0 0-30-16,0 0 21 15,0 0 0-15,0 0-5 16,39 4-8-16,-39-4 3 0,40 22 28 15,-40-22-5-15,0 0-18 16,46 33 27-16,-46-33 8 0,46 41 31 16,-46-41-19-16,39 33 9 15,-39-33-15-15,46 33-26 0,0-3-10 16,-6-8 24-16,-7 0-27 16,-33-22-65-16,52 19-350 0,-19-5-235 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7:55.00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183 613 1352 0,'-33'-30'226'0,"33"30"-30"0,0 0-68 15,0 0-26-15,0 0-64 16,0 0-38-16,0 0 12 0,0 0 9 16,0 0-4-16,-7 34-34 15,7-5 25-15,0-29-8 16,20 37 15-16,-20-37-15 0,39 33 23 15,-39-33-11-15,53 11-12 16,-7-14 15-16,-7-16 0 0,1-7-7 16,-14-14-8-16,-6-12 22 15,-7-11-18-15,-13-18 8 0,-13-11-7 16,-7-1 50-16,-13 5 93 16,-6 14-22-16,-1 18-49 15,1 23-64-15,-14 26 10 0,7 25-30 16,7 26 17-16,-7 15-8 15,20 12 9-15,-1 3 0 16,14-1-2-16,7-2 5 0,12-5-5 16,7-7-2-16,7-7-1 15,6-8 2-15,7-10 1 0,-6-12-13 16,5-7 8-16,1-15 8 16,-33 0-9-16,53-30-11 0,-14-14 8 15,-12-19-3-15,-1-15 6 16,-6-18-3-16,-14-4 12 0,1 8 76 15,-7 18 50-15,-7 19-76 16,7 18-32-16,0 37-18 0,-20 33-2 16,1 19-1-16,-1 18-6 15,7 11-6-15,6 1 0 16,14-1 3-16,6-4-17 0,13-3-158 16,1-11-164-16,5-11-195 15,1-12-174-15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00.6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 58 686 0,'32'-15'123'0,"-32"15"-10"16,0 0-28-16,0 0 16 16,46-26-23-16,-46 26-14 0,0 0 51 15,0 0-13-15,0 0-1 16,33-22-35-16,-33 22 31 0,0 0 20 15,33 7-32 1,-33-7-8-16,40 30-20 0,-14-1 26 16,7 5 28-16,6 3-26 15,14 3 1-15,-1 1-32 0,21 3 10 16,5 4-19-16,14 0-2 16,7 0-18-16,0 0 7 0,-14-3-19 15,-6-1-9-15,-27-3 6 16,-6 3-1-16,-6 0-16 0,-14-3 7 15,0 3 10-15,-6 4-32 16,-7-3 17-16,-6 3 22 0,6 7-8 16,0-3-6-16,0 3-7 15,0 4-5-15,1-3 1 16,5 3 5-16,1-4 18 0,0 4-15 16,-7-3-3-16,7-1-11 15,-1 1 17-15,1-1 1 0,0 1 5 16,-1 3-9-16,1-8 7 15,0 5-4-15,0-1 14 16,-1 4 40-16,8 0-9 0,-1 1-7 16,0 6-1-16,-6-3 4 15,6 0 9-15,-6-4-20 0,6 0-8 16,0-4-8-16,-6 1 0 16,6-5 4-16,1-2-7 15,-8-1-12-15,8 0 9 0,-14-4 4 16,7-7-5-16,-7-4-5 15,6 0 10-15,-5 1 0 0,-8-5 9 16,-6-29-10-16,13 41-8 16,-6-12-6-16,-7-29 0 0,6 34 12 15,-6-34-5-15,0 37-14 16,0-37 3-16,7 33 10 0,-7-33 1 16,7 33-11-16,-7-33-3 15,0 30 0-15,0-30 7 0,6 33 10 16,-6-33-10-16,7 29-7 15,-7-29 11-15,0 30 7 16,0-30-15-16,0 0 0 0,0 0 4 16,0 0 6-16,6 30-17 15,-6-30 8-15,0 0 10 0,0 0-1 16,0 0-16-16,0 0 10 16,0 0 7-16,0 40-2 0,0-40-5 15,0 0-12-15,0 0 4 16,13 37 19-16,-13-37-7 0,0 0-4 15,0 0-8-15,20 37 8 16,-20-37 4-16,0 0 2 0,13 37-6 16,-13-37-6-16,0 0-4 15,0 0 19-15,0 0-1 16,0 0-4-16,0 0-7 0,0 0 10 16,0 0-7-16,0 0 5 15,0 0-5-15,0 0-8 0,-33-15-4 16,33 15 7-16,-39-37-4 15,6 8-4-15,13-1-4 0,20 30 6 16,-26-37 4-16,26 37 7 16,-26-33 6-16,26 33-6 0,0 0-12 15,-20-30 5-15,20 30 13 16,0 0 1-16,0 0-17 16,0 0 5-16,0 0 8 15,0 0 1-15,0 0 2 0,-20-29-6 16,20 29-13-16,0 0 13 15,0 0 0-15,-32-30 5 0,32 30 0 16,-33-26-5-16,33 26 0 16,-33-22 0-16,33 22 0 0,-33-22-13 15,33 22 9-15,0 0 13 16,0 0-9-16,0 0-10 0,0 0-11 16,0 0 10-16,0 0 11 15,0 0-10-15,0 0-5 0,0 0 4 16,0 0 28-16,0 0-17 15,0 0-8-15,0 0 8 16,33 37 9-16,-13-7-9 0,-20-30-10 16,39 40 10-16,-6-7 4 15,0-3 2-15,0-4-6 0,-7-4-14 16,-26-22 14-16,39 37 11 16,-39-37-5-16,0 0-16 0,40 37-1 15,-40-37 18-15,26 37 3 16,-26-37 6-16,0 0-20 0,0 0-5 15,33 37 1-15,-33-37 15 16,0 0-2-16,0 0-8 0,0 0-5 16,0 0 8-16,13 37 11 15,-13-37-9-15,0 0-10 0,0 0 1 16,0 0 9-16,0 0 6 16,0 0-5-16,0 0 0 15,0 0 9-15,0 0-12 0,0 0 7 16,0 0-1-16,0 0 2 15,0 0-8-15,0 0-7 0,-7-41 12 16,7 4 7-16,7-3-7 16,13 3-5-16,-1 0 0 0,1 3 0 15,13 5 2-15,-7 3 9 16,-26 26-17-16,33-30 0 0,-33 30 3 16,33-29-22-16,-33 29-132 15,0 0-137-15,0 0-173 16,0 0-266-16</inkml:trace>
  <inkml:trace contextRef="#ctx0" brushRef="#br0" timeOffset="2804">506 13 363 0,'0'0'33'16,"0"0"41"-16,0 0 29 0,0 0 26 15,0 0-9-15,0 0 28 16,0 0-44-16,0 0-6 16,0 0-52-16,0 0-16 15,0 0-16-15,0 0 10 0,0 0-21 16,0 0-26-16,0 0 59 15,0 0-72-15,0 0 36 0,0 0-20 16,0 0 28-16,0 0-15 16,0 0-3-16,0 0 22 0,0 0-9 15,0 0 62-15,0 0 4 16,0 0-13-16,0 0 5 16,0 0-14-16,0 0 0 0,0 0-12 15,0 0 10-15,0 0-36 16,0 0-6-16,0 0-14 15,0 0 11-15,0 0-16 0,0 0 21 16,0 0-17-16,0 0-17 16,0 0 48-16,0 0-19 0,0 0 56 15,0 0-96-15,0 0 40 16,0 0-15-16,0 0 23 16,0 0 1-16,0 0-19 0,0 0 13 15,0 0 9-15,33 8-5 16,-33-8-11-16,0 0 13 0,33 4-21 15,-33-4 17-15,0 0 38 16,0 0-12-16,0 0 34 16,0 0-23-16,0 0-23 0,0 0-24 15,0 0 17-15,-33 3 5 16,-6-3-5-16,-1-3-18 0,-6 3 2 16,0 0 4-16,-6-4 8 15,6 4-16-15,-7 0-4 16,7 4 12-16,0-4 8 0,7 0 4 15,39 0-26-15,-46-4 3 16,46 4 23-16,-40-4-4 0,40 4 0 16,0 0-4-16,0 0-10 15,0 0 2-15,0 0 17 16,0 0-10-16,0 0 7 0,0 0-23 16,0 0 10-16,0 0-4 0,0 0 20 15,0 0 17 1,0 0-45-16,0 0 3 0,0 0-16 15,0 0 72-15,0 0-36 16,0 0-15-16,0 0-7 0,0 0 37 16,0 0-16-16,0 0-13 15,0 0 25-15,0 0-22 0,0 0 10 16,0 0-32-16,0 0 22 16,0 0 24-16,0 0-21 0,40 48 4 15,-1-15 1-15,-39-33 46 16,46 48-2-16,-13-7 14 0,-33-41-7 15,46 48-2 1,-13-11-24-16,-33-37-11 0,26 41 8 16,-26-41-17-16,20 33-5 15,-20-33-5-15,13 26 19 0,-13-26-19 16,6 33 0-16,-6-33-3 16,7 37 24-16,-7-37-4 0,0 33-10 15,0-33-16-15,7 30 16 16,-7-30 5-16,0 0-3 0,0 0-14 15,0 0 1-15,0 0-14 16,0 0-62-16,0 0-154 0,0 0-291 16,0 0-223-16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05.68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207 216 806 0,'0'0'73'15,"39"-26"-8"-15,-39 26-4 16,0 0 1-16,0 0-11 0,0 0-32 15,39-15 52-15,-39 15 5 16,0 0-14-16,32 0-27 0,-32 0 15 16,0 0 32-16,0 0 26 15,0 0 35-15,0 0 21 0,0 0-55 16,26-26-67-16,-26 26-13 16,13-45 6-16,-13 45-13 15,0-37 2-15,0 37-34 16,0 0 10-16,-39-11-8 0,-6 18 3 15,0 19-2-15,-1 11 11 16,-6 8-4-16,7 7 0 0,6-4-15 16,14-4 9-16,12 1 9 15,13-45 5-15,-7 48-14 16,7-48-2-16,33 38 27 0,5-16-9 16,7-18-10-16,8-8 0 15,-2-11 0-15,1-11 10 0,0-8-15 16,0-14 8-16,-7-4 9 15,0-7-28-15,-19-7 28 16,1 2-12-16,-9 5-8 16,-11 14 48-16,-7 45-35 0,0 0-5 15,-45-11 11-15,-13 37-18 16,-7 22 4-16,6 8 8 0,1 15-11 16,6-5 11-16,14-3-3 15,12-7-23-15,6-4 21 0,7-7 0 16,7-8 0-16,6-37 10 15,0 0-10-15,45 33 6 0,-6-22 5 16,7-11-33-16,5-11 35 16,1-15 0-16,-1-11-28 15,-11-11 22-15,-2-16 7 16,-12-10-30-16,-12 0 30 0,-14 8-14 16,-7 13 11-16,7 53 8 15,-52-26-27-15,-7 30 5 0,-5 22 24 16,5 16-33-16,8 6 9 15,6 0-3-15,5 0 12 0,21 0 15 16,7-8-32-16,12-40 27 16,12 46-16-16,14-17-11 0,19-10 31 15,1-12-42-15,12-11 12 16,-6-10 31-16,-1-12-16 16,-5-16-8-16,-1-10 6 15,-12-10 3-15,-14-5-6 0,-13 1-3 16,-12 9 9-16,-13 16-6 15,19 41 3-15,-65-7-15 0,1 26-241 16,5 14-237-16,7 20-158 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05.15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1262 458 1434 0,'-125'0'69'0,"6"8"-41"16,8 6-36-16,-1 5-3 16,13-1 30-16,21 1-12 15,12-1 0-15,66-18-26 0,0 0 47 16,0 0-10-16,0 0-1 16,72 26-31-16,40-15 18 0,39-18-105 15,26-12 37 1,14-6-6-16,0-5 36 0,-14-3 23 15,-26-1-8-15,-26 1 40 16,-46 4-3-16,-79 29 29 0,0 0-21 16,-53-45 36-16,-65 12 27 15,-53 15-37-15,-26 3-43 16,-26 7 36-16,-14 5 37 0,0 3 50 16,27 15-43-16,20-4-44 15,45 14-7-15,27 5-21 16,39 3 14-16,79-33-31 0,-20 56-15 15,60-8 37-15,52-15-19 16,39-7-6-16,40-8-43 0,33-7-16 16,19 0 22-16,7-11 10 15,-7-7 26-15,-12-4-9 16,-34-11-4-16,-26-11 12 16,-46-12 1-16,-39-10-16 0,-53-4-13 15,-46-8 33-15,-45 8 10 16,-54 4 8-16,-45 14-8 15,-27 19-5-15,-39 18 56 0,0 26 60 16,6 15 10-16,27 26-53 16,32 15-50-16,54 3 3 15,32 11-15-15,46-7 40 0,52 0-1 16,40-11-11-16,59-11-31 16,40-11-27-16,32-19 2 15,34-11-19-15,25-15-27 16,14-10-38-16,-7-12 47 0,-6-18-51 15,-1-19 10-15,-19-11 60 16,-26-11-6-16,-21-3 53 0,-32 10 35 16,-46 4-3-16,-39 12 9 15,-46 6-25-15,-60 12-23 16,-59 15 5-16,-45 7 15 0,-41 18-30 16,-25 11 22-1,-7 19-33-15,7 8 28 0,25 10-12 16,28-3 2-16,38 3 0 0,34 4-7 15,45-7 17-15,53-4-15 16,53-7-52-16,52-15 1 16,52-12-22-16,27-6 6 15,14-19 31-15,25-8-13 0,-6-10 9 16,6-12-22-16,-6-3 11 16,-13-8 31-16,-7 4-6 0,-20 0 49 15,-25 7-12-15,-28 12 61 16,-38 3 53-16,-34 15-16 15,-52 11-32-15,0 0-39 0,-105 0-30 16,-26 7 11-16,-20 8-29 16,-14 7 44-16,8 11-45 15,6 8 1-15,26 3 14 16,33 4-33-16,26-3-11 0,33-5 52 16,33-40-19-16,53 37-25 15,32-18 13-15,27-16-12 16,19-14 11-16,14-7 6 0,6-8-11 15,0-15 14-15,13-3-14 16,1-11 13-16,-8-1 3 0,-12 1-23 16,-14-1 21-16,-19 12 23 15,-26 7 25-15,-27 11 74 16,-59 26-38-16,0 0-70 16,-66-18 24-16,-59 18-15 0,-39 11-1 15,-27 7-1-15,-12 8-16 16,5 11-4-16,14 4 26 15,20 11-15-15,33-1-16 0,26-3-5 16,32 0 7-16,47-11-20 16,26-37 19-16,66 37-29 15,26-18-30-15,33-16 25 0,26-10 17 16,20-8-19-16,13-11 50 16,0-11-20-16,-14-14 18 0,-5-8-34 15,-14-12 23-15,-26-3 21 16,-33 1-15-16,-40 2 41 15,-45 16 20-15,-60 18-7 16,-58 26-15-16,-60 26 9 0,-46 18-22 16,-13 15-11-16,0 15 9 15,13 3 14-15,26 5-33 16,27-5-3-16,33-7-8 0,39-3 14 16,26-5-10-16,40-10 15 15,26-41-2-15,46 29-24 0,19-10-29 16,27-15-14-16,14-12-17 15,18-14 8-15,8-11-19 16,19-23 2-16,13-10-21 16,7-8 47-16,-13-4 49 0,-27 5 114 15,-32 6 33-15,-47 19-23 16,-65 15 26-16,-59 25-7 0,-59 19-48 16,-53 19-35-16,-33 18-15 15,-33 7-10-15,-13 12-10 16,7 3 2-16,19 0-10 0,40 1-15 15,39-1 6-15,47-11 1 16,52-7 3-16,45-4-25 0,60-15-35 16,53-15-9-16,39-10 7 15,20-16 29-15,26-6-35 16,19-12 19-16,1-15-44 16,13-3 48-16,6-8 24 0,-19-3 21 15,-26-5 14-15,-27-6 17 16,-40-1 24-16,-51 5-7 15,-74 10 17-15,-58 11 17 0,-79 19-27 16,-46 18-24-16,-53 16-9 16,-26 10-16-16,-6 11 9 0,-1 15-10 15,20 4-10-15,46 3 5 16,40 1 4-16,59-1-4 16,58-3 6-16,67-12-6 0,52-10-23 15,59-8-67-15,34-7 10 16,32-12 41-16,19-6-4 15,8-16 13-15,5-10-20 16,1-12 3-16,-13-7 19 0,-27-4 14 16,-39 1 18-16,-46 3 31 15,-52 3 19-15,-66 8 46 0,-60 15-17 16,-45 15-25-16,-53 14-10 16,-27 19-29-16,-5 11-24 0,5 7 15 15,21 4-3-15,25 0 4 16,41-3-4-16,25-5-5 15,40 1 5-15,39 0 11 0,40-8-18 16,32 4 0-16,27-8-3 16,26-3 14-16,14-4-27 0,12 1 20 15,7-9-23 1,0 1-21-16,-6-11 0 0,-14-4-46 16,-6-8 20-16,-20-6-4 15,-14-12 14-15,-25-15 20 0,-14-11 0 16,-32-14 6-16,-27-15-15 15,-26-4 38-15,-19 7 10 16,-34 8 12-16,-26 22 14 0,-19 29 41 16,-8 27 8-16,1 29-34 15,13 26-19-15,20 10-7 0,26 12-1 16,26-3-3-16,33-1-6 16,33-7 7-16,40-15 2 15,39-11-27-15,26-22 15 16,20-11-13-16,13-12-1 0,0-14 21 15,13-15-24-15,-7-14-20 16,-6-16-24-16,-13-14 19 16,-20-22 6-16,-19-8 0 0,-40 0 20 15,-40 4 25-15,-45 15 73 16,-40 18-60-16,-39 15 0 0,-40 15 8 16,-32 11-29-16,-14 14-6 15,0 12 9-15,7 7 8 0,26 8-23 16,27 3 3-16,32 0 10 15,33 4-20-15,40-4-10 16,39-22 15-16,46 41 2 16,32-8-46-16,28-11-10 0,18-11-15 15,21-11 51-15,0-4-10 16,6-7 5-16,-20-11-21 16,-19-4 41-16,-33-11-38 0,-33-7 6 15,-40 0 3-15,-52-1 29 16,-39 12 2-16,-47 3 26 0,-32 8-7 15,-33 8 5-15,-26 6 25 16,-14-3-8-16,20 4-3 16,13 3-13-16,27 0-1 15,32-3-27-15,40 0 19 0,26 3-12 16,33 0 10-16,46 4 2 16,0 0-11-16,79 0 7 15,26 8-16-15,40-1 35 0,32 4-35 16,21 0 19-16,18 0-3 15,14-3-3-15,0 3-24 0,0-4-1 16,-13 0 33-16,-13 1 1 16,-20 3-3-16,-33-4-2 15,-26 4-4-15,-26-3 9 0,-27 3-20 16,-20 0 11-16,-12 0 12 16,-40-11 4-16,0 0-29 15,0 0 25-15,-72 41-16 16,-27-4 19-16,-13 7-5 0,1 8 13 15,5 10-13-15,8 5-7 16,19 7-9-16,13 0 15 0,27-4-3 16,32 0-23-16,27-11-17 15,26-7-66-15,20-15 13 0,26-11 40 16,6-8 8-16,1-7 7 16,-1-7 26-16,-12-8-8 15,-20-7-107-15,-27-4-92 0,-39 15-89 16,0 0-82-16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17.1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1304 12 1076 0,'0'0'210'16,"0"0"8"-16,0 0 35 15,7 26 5-15,-7 7-44 0,-13 4-64 16,0 0-42-16,-7 8-44 16,-6 4-33-16,6-1-14 0,0-4-17 15,1 0-6-15,-1-3-106 16,-6-4-199-16,26-37-238 0,-40 37-94 16</inkml:trace>
  <inkml:trace contextRef="#ctx0" brushRef="#br0" timeOffset="784">1015 23 655 0,'0'0'185'16,"0"-29"-32"-16,0 29-51 0,0 0-79 0,0 0 8 15,0 0-14-15,0 0-23 16,0 0 20-16,0 0 115 16,0 0 3-16,0 0-28 15,7 37-37-15,-7-8-59 0,0-29 3 16,-13 48 26-16,0-7-15 16,13-41-22-16,-27 41 4 0,27-41-15 15,-26 41 31-15,26-41-20 16,0 0-30-16,0 0 30 0,0 0 0 15,0 0-8-15,0 0-8 16,0 0-12-16,0 0 8 0,0 0 11 16,0 0-20-16,0 0 21 15,0 0 18-15,0 0-49 16,-46-22 23-16,46 22 8 0,-33 7 45 16,33-7-37-16,0 0 6 15,-33 45-18-15,33-45-1 0,-26 48 34 16,26-48-17-16,-13 37-14 15,13-37 2-15,0 0 20 0,0 0-5 16,0 0 2-16,0 0-30 16,0 0-11-16,0 0-27 0,0 0 77 15,-39 15-47-15,39-15 26 16,-46-12-27-16,46 12 9 0,-40-25 33 16,40 25-18-16,-40-23-5 15,40 23-4-15,0 0 73 16,0 0 33-16,0 0-25 0,0 0-26 15,0 0 6-15,0 0-27 16,0 0-10-16,0 0 8 0,0 0 3 16,13 41-7-16,-13-41 17 15,27 52-28-15,-27-52-10 0,33 55 5 16,-7-10 11-16,-26-45 78 16,0 59 53-16,-13-10-19 0,13-49-34 15,-52 44-36-15,-2-3-3 16,-12-12-19-16,-6-3 20 0,0-11 4 15,-1-4-2-15,14-11 22 16,-6-11 10-16,12-4-43 16,7-11-16-16,0-3 5 0,20-8-4 15,6-8 6-15,13-7-20 16,7 4-4-16,14-8-6 0,5 1-71 16,21-1-59-16,-1 8-77 15,1 4-113-15,6 11-134 0,0 10-92 16</inkml:trace>
  <inkml:trace contextRef="#ctx0" brushRef="#br0" timeOffset="969">739 1113 2296 0,'0'0'138'0,"33"33"-39"16,7-18-54-16,12-12-56 16,7-6-154-16,7-1-265 0,6-7-334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34.6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1916 818 714 0,'0'0'74'0,"0"0"19"0,0 0 98 16,0 0 85-16,0 0 8 16,0 0-65-16,33 26-13 0,-7 4-60 15,7-4-8-15,-13 7-63 16,6 0 10-16,-13 4-31 16,0-3-8-16,-6 3 3 0,-7 0-23 15,-7 0-14-15,-6 0-1 0,-13 4-11 16,-1-4-15-16,-12-4-26 15,6-3-126-15,-6-8-131 0,6-8-111 16,0 1-84-16,7-11 3 16</inkml:trace>
  <inkml:trace contextRef="#ctx0" brushRef="#br0" timeOffset="231">1758 1104 1010 0,'0'0'241'0,"0"0"-10"15,0 0-22-15,0 0 60 0,0 0-61 16,-20 41-88-16,7-1-39 0,-6 1-38 16,-1-4-8-16,0 0-12 15,-13-4-13-15,7 0-10 0,26-33-185 16,-39 37-161-16,6-10-150 15,33-27-42-15</inkml:trace>
  <inkml:trace contextRef="#ctx0" brushRef="#br0" timeOffset="430">1784 608 1131 0,'0'0'266'16,"0"0"45"-16,0 0-67 16,0 0-84-16,0 0-97 15,0 0-27-15,0 0-7 0,0 0-33 16,0 0-198-16,0 0-242 16,0 0-69-16</inkml:trace>
  <inkml:trace contextRef="#ctx0" brushRef="#br0" timeOffset="681">1331 855 889 0,'0'0'272'16,"0"0"94"-16,0 0-35 0,39 8-77 15,-6 14-83-15,0 4-71 16,-13 3-6-16,-7 5-3 0,0-1-25 16,-6 5-19-16,-7-5-33 0,-13 8 6 15,-14-1-16-15,-6 1-114 16,1-8-148-16,-8-3-178 0,1-12-111 16,6-3-43-16</inkml:trace>
  <inkml:trace contextRef="#ctx0" brushRef="#br0" timeOffset="1053">1114 689 758 0,'0'0'150'16,"0"0"124"-16,0 0-36 0,0 41-65 15,0 7-83-15,-6 7-30 16,12-3-41-16,-6 0-4 0,0-1-6 16,-6-5-9-16,6-6 7 15,-7-10 14-15,0 3-7 0,7-33-14 16,-6 41-22-16,6-41-36 16,0 0 3-16,-26 18-2 0,26-18-10 15,-47-7 18-15,14-12 26 0,0-3 16 16,0 0-14-16,0 4 11 15,0 6 78-15,33 12-8 0,-39 0 0 16,-1 19 21-16,1 14-25 0,0 8-4 16,-7 7-6-16,6 4-23 15,14-1-23-15,0-3-4 0,-1-2-32 16,8-9-189-16,6-4-150 0,13-33-96 16</inkml:trace>
  <inkml:trace contextRef="#ctx0" brushRef="#br0" timeOffset="1448">1384 0 858 0,'52'0'98'0,"-52"0"82"0,0 0 51 16,0 0-52-16,0 0-42 15,0 0-81-15,0 0-12 0,0 0-22 16,0 0 6-16,0 0-32 16,0 0 32-16,0 0-23 0,-20 52 0 15,20-52-17-15,-65 55-1 16,-1-14 13-16,7-8-16 0,0-3 22 16,6-7-24-16,7-5 32 0,46-18-22 15,-40 19-22-15,40-19-66 16,0 0 58-16,0 0-39 0,0 0 38 15,0 0-3-15,0 0 37 0,-7-48-8 16,7 48 19-16,0 0 13 16,0 0-4-16,0 0 3 0,0 0 6 15,0 0 5-15,0 0 0 16,0 0-53-16,0 0-22 0,0 0-11 16,-59-27-72-16,13 23-49 15,7 11-61-15,39-7-78 0</inkml:trace>
  <inkml:trace contextRef="#ctx0" brushRef="#br0" timeOffset="1654">798 1574 915 0,'0'0'309'15,"0"0"69"-15,33 26-19 0,-1-15-130 16,-32-11-109-16,46-4-50 0,-6-3-49 16,-7-12-137-16,-33 19-238 15,46-40-186-15,-12-5-117 0</inkml:trace>
  <inkml:trace contextRef="#ctx0" brushRef="#br0" timeOffset="2273">279 367 772 0,'0'0'217'0,"0"0"63"0,0 0 11 15,0 0-121-15,0 0-68 16,-46 0-34-16,6 14 31 0,-6 20-11 16,7 10-13-16,-1 15 8 0,8 11-49 15,12 13 16-15,7 2-17 16,13 3-10-16,0-3-8 15,13 1-22-15,7-1 20 0,6-4-13 16,7-7 7-16,-7 0-14 0,13-11-203 16,-6-3-184-16,7-8-56 15,-1-8 11-15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23.9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2169 2217 1473 0,'0'0'33'16,"0"0"-4"-16,0 0-16 15,0 0-2-15,0 0 18 16,-7-41-1-16,-6-7-28 0,-13-11-14 15,0-7-1-15,-14-16-57 16,-12-17-42-16,-21-12 22 16,-19-15-13-16,-13-10 65 15,0-9 12-15,-13 9 22 0,-1 3 6 16,14 11 29-16,-6 11 69 16,5 11 33-16,1 12 48 0,0-1-29 15,7 8-25-15,-1 7-21 16,14 11 30-16,6 8-100 15,13 10-12-15,13 12-3 0,21 11-17 16,32 22-16-16,0 0 11 16,-40-22 12-16,40 22-15 0,0 0-30 15,0 0 24-15,0 0-99 16,0 0-112-16,0 0-32 16,0 0-66-16,-6 37-79 15</inkml:trace>
  <inkml:trace contextRef="#ctx0" brushRef="#br0" timeOffset="367">1025 0 1840 0,'0'0'3'0,"0"0"25"15,0 0-48-15,0 0 34 0,0 0-14 16,0 0-9-16,-6 37 14 16,-40-11 15-16,-33-4-51 0,-26-7 20 15,-13-4-36-15,-7 0 12 16,0-3 32-16,20-8-26 0,6-4 8 16,27-3 44-16,13-1-26 15,13 1 58-15,46 7 10 16,-40-8-38-16,40 8-8 0,0 0 3 15,0 0-11-15,40 26-11 16,6 11 8-16,6 0 9 16,14 11-17-16,-7 0 26 0,0 4-16 15,14 0-4-15,-8 3-1 16,1 0-200-16,0 1-224 0,-1-4-225 16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15.2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7472 130 1346 0,'0'0'191'0,"0"0"-77"0,-33-30-34 15,33 30-38-15,-39 0-23 16,39 0-11-16,-53 41 37 15,20 7 21-15,0 4-13 0,14 3-8 16,12 0-15-16,14 5-13 16,6-5 8-16,13-3-22 0,14-4 40 15,6-11-40-15,13-4 13 16,6-11-21-16,8-11 5 16,-8-7-3-16,1-15 16 0,0-8-23 15,-7-10 13-15,-20-12-7 16,-6-14-14-16,-13-12 36 15,-20-10-21-15,-13-12 3 0,-14 4 24 16,1 7 11-16,-13 19-18 16,-7 19 5-16,-13 21-18 0,-7 19-9 15,-6 19 13-15,6 18-13 16,0 0 14-16,14 7 7 0,6 4-16 16,6 0-15-16,14-11 11 15,0 3 8-15,26-40-29 0,-13 49-122 16,13-49-177-16,13 51-148 15</inkml:trace>
  <inkml:trace contextRef="#ctx0" brushRef="#br0" timeOffset="304">7577 1172 1880 0,'-46'-37'167'0,"46"37"7"15,0 0-40-15,0 0-56 16,0 0 50-16,0 0-35 16,0 0-51-16,40 59-13 0,6 7-10 15,0 8-8-15,0 15-8 16,6 3 3-16,1 4 1 0,-1 4-10 15,1 1-2-15,-7-5 0 16,-7-15-88-16,-6-11-72 16,-7-14-107-16,-26-56-120 0,20 44-87 15,-20-44-108-15</inkml:trace>
  <inkml:trace contextRef="#ctx0" brushRef="#br0" timeOffset="612">7235 1342 1334 0,'0'0'340'0,"-46"-56"-27"15,46 56-45-15,0 0-106 0,0 0-82 16,0 0-26-16,0 0-32 15,0 0 80-15,0 0 53 16,0 0-13-16,0 0-8 0,-46 74-34 16,-6 4-28-16,6-1-8 15,-13 4-2-15,-7 8-28 0,-13 7 0 16,-6 5-25-16,-7 2-13 16,6 1 14-16,1-8-71 0,6-7-175 15,13-16-168-15,20-10-311 16,20-11-72-16</inkml:trace>
  <inkml:trace contextRef="#ctx0" brushRef="#br0" timeOffset="1028">7991 2540 1834 0,'0'0'86'0,"0"0"-39"0,0 0 164 15,0 0-23-15,13 37-51 16,7 11-42-16,0 3 11 0,-1 12-24 16,8 4-36-16,-8 3-27 15,8-4-2-15,-8 8-11 16,8 0-14-16,5-11-15 0,-5-8-85 15,-1-7-87-15,-26-48-123 16,0 0-188-16,39 48-109 16</inkml:trace>
  <inkml:trace contextRef="#ctx0" brushRef="#br0" timeOffset="1282">7341 2835 2161 0,'0'0'242'16,"-27"-37"-31"-16,27 37-71 16,0 0-78-16,0 0-19 0,0 0-9 15,0 0 69-15,-46 41-44 16,0 11-14-16,0 10-22 15,-6 16-14-15,-14 0-4 0,-19 7-110 16,-14-4-236-16,-6-4-436 16</inkml:trace>
  <inkml:trace contextRef="#ctx0" brushRef="#br0" timeOffset="4748">0 798 998 0,'40'-33'65'0,"-40"33"69"15,39-29 17-15,1-1-6 16,6 8-14-16,13-4-13 0,7-7-15 15,19 0-26-15,20-4 7 16,27-8-46-16,38 1-21 0,47-4 10 16,20 4-21-16,12 10 7 15,21 8-11-15,-1 15 7 0,1 8-16 16,6 10 7-16,0 8-8 16,-13 7 15-16,-20 8-14 0,-13 3-3 15,-33 0 6 1,-33 0 9-16,-19 1 12 0,-20-5-31 15,-27-3 21-15,-26-8-4 16,-6 1 14-16,-20 3-35 0,-46-22 7 16,53 22 11-16,-53-22 10 15,52 26-91-15,-52-26-65 0,46 15 12 16,-46-15 57-16,0 0-18 16,0 0-127-16,0 0-40 0,0 0 71 15,0 0 60-15,-33-41 55 16,1 8 5-16,5-4 33 0,-6 0 27 15,1-7 4-15,5-4-11 16,8 0 15-16,-1 0 65 16,0 7 35-16,7 4-10 15,13 37 33-15,-20-37-22 0,20 37-1 16,0 0-27-16,0 0-70 16,0 0 2-16,0 0 77 0,0 0 36 15,-39 30 0-15,19 7-22 16,20 7-42-16,13 4 4 0,14 0-15 15,5-4-17-15,14-3 15 16,0-8 14-16,7-3-25 0,-7-12-18 16,0-3-1-16,-46-15 14 15,46 11 120-15,-46-11-55 16,0 0-56-16,0 0-38 16,0 0-8-16,0 0 22 0,-59 0 1 15,0 15-85-15,-7 11-137 16,0 3-118-16,-13 16-70 0,7 3-21 15</inkml:trace>
  <inkml:trace contextRef="#ctx0" brushRef="#br0" timeOffset="5320">1282 3578 1005 0,'-53'-33'264'0,"53"33"9"16,0 0 1-16,0 0 4 15,0 0-65-15,0 0-116 0,-26-52-37 16,26 52-38-16,46-59-22 15,33 11 13-15,13-4-13 16,26-3-4-16,20-8 4 0,13-15-10 16,20-7-59-16,6-15-44 15,14-7 33-15,-7-11 13 16,7 7 24-16,-1 11-14 16,-6 15 38-16,-6 19 19 0,-21 14-18 15,1 23 24-15,-20 10 11 16,-7 12-26-16,-6 7 26 0,-13 4-17 15,-13-1 7-15,-14 1 8 16,-19-4-55-16,-7 0-62 0,-13 0 37 16,-46 0 10-16,0 0-57 15,46-7-160-15,-46 7 18 0,0 0-10 16,0 0-55 0</inkml:trace>
  <inkml:trace contextRef="#ctx0" brushRef="#br0" timeOffset="5644">4265 1834 948 0,'0'0'95'0,"0"0"31"15,0 0 10-15,0 0 75 0,0 0-68 16,40 41-10-16,6-12-28 15,0-3-53-15,6 0-55 0,1-8 42 16,-1-7-14 0,1-3-30-16,-7-4 23 0,-46-4 64 15,46 0 30-15,-46 0-8 16,0 0-25-16,0 0-25 0,0 0-37 16,0 0-23-16,0 0 6 15,-59 36 10-15,-14 12-16 0,-5 19-13 16,5 7 19-16,-6 11-91 15,7 11-232-15,13 4-135 0,6 3-164 16</inkml:trace>
  <inkml:trace contextRef="#ctx0" brushRef="#br0" timeOffset="6179">3779 5914 2232 0,'0'0'157'16,"0"0"-34"-16,0 0-19 0,26-41-27 16,-26 41 6-16,26-55-44 15,1-1-29-15,6-3 6 0,-1-7-52 16,8-12-31-16,6-11-44 15,13-11-29-15,7-11-4 16,6-15-26-16,13-14 26 16,21-1 79-16,12 5 26 0,-6 6 23 15,6 20-1-15,0 10 11 16,-6 7 10-16,-7 16-11 16,-6 7 26-16,-14 11-11 0,-6 11-8 15,-20 7 16-15,-6 8-6 16,-53 33-14-16,46-34 4 0,-46 34-37 15,0 0 26-15,39-33-101 16,-39 33-26-16,0 0 8 16,0 0-11-16,0 0-43 0,0 0-49 15,0 0-74-15</inkml:trace>
  <inkml:trace contextRef="#ctx0" brushRef="#br0" timeOffset="6940">5376 3696 823 0,'0'0'49'0,"0"0"-4"16,0 0-39-16,-46-7 86 15,46 7-25-15,-46 25-17 0,46-25 47 16,-40 56-45-16,14-12 40 15,26-44 18-15,-20 59-6 16,20-59-36-16,-6 48-37 0,6-48 12 16,0 0 18-16,0 0-82 15,0 0 73-15,0 0 5 0,0 0-31 16,0 0 4-16,46-11-11 16,0-15-17-16,0-11-18 15,0-7-10-15,-46 44 9 0,52-44 44 16,-52 44-30-16,0 0-21 15,0 0 53-15,0 0-39 16,40-41-15-16,-40 41 41 0,0 0-19 16,0 0 13-16,0 0-20 15,0 0 12-15,0 0 10 16,0 0 2-16,0 0-1 0,0 0-23 16,0 0 21-16,0 0 8 15,46-18-2-15,-46 18-21 0,0 0 16 16,46-4-12-16,-46 4 12 15,0 0-21-15,0 0 0 16,0 0 29-16,0 0-6 0,39 7-14 16,-39-7-4-16,0 0 16 15,0 0 54-15,0 0-31 16,0 0 12-16,0 0-15 0,0 0-37 16,0 0 5-16,0 0-8 15,0 0 20-15,0 0-4 16,0 0-8-16,0 0 10 0,0 0-37 15,0 0 40-15,0 0-6 16,0 0-24-16,0 0 25 0,0 0-26 16,0 0 18-16,0 0 15 15,0 0-15-15,0 0 9 16,0 0-37-16,0 0 28 16,0 0 19-16,20 45-19 0,-20-5-6 15,-7 1 6-15,-12 3-16 16,5 8 26-16,-12-4 13 15,13 4-10-15,-7 3 9 0,1 8 14 16,5 0-43-16,1 7 26 16,0 0-12-16,0 0-13 0,6-3-14 15,-6-1-151-15,7-10-246 16,-1-8-160-16</inkml:trace>
  <inkml:trace contextRef="#ctx0" brushRef="#br0" timeOffset="8012">7367 7211 1637 0,'39'-12'95'15,"-39"12"44"-15,0 0 48 16,0 0-7-16,0 0-53 0,40-25 3 15,-40 25-47-15,26-37-47 16,-6 3-7-16,6-6-40 16,-6-16 11-16,6-14 6 0,0-19-27 15,1-21-14-15,5-23-8 16,-5-11 12-16,-1-12 0 0,-6-3 14 16,-1-3 8-16,-5 10 9 15,-8 16 9-15,-6 18-13 16,-6 14-11-16,-1 14 25 0,-13 9-18 15,1 15-19-15,-1 10 33 16,7 8-11-16,0 11 18 16,13 37-36-16,-20-37-6 15,20 37-16-15,0 0-28 0,0 0-11 16,0 0-15-16,0 0 12 16,0 0-8-16,0 0 20 0,0 0 22 15,0 0 6-15,0 0 36 16,0 0 11-16,0 0-10 15,0 0 2-15,-7-40-51 0,7 40 29 16,0 0 33-16,0-34-3 16,0 34-19-16,0 0 19 0,0 0-5 15,0 0-8 1,0 0 30-16,0 0-26 0,0 0-5 16,0 0-14-16,0 0 9 15,0 0 11-15,0 0-7 0,0 0 26 16,0 37-8-16,0-37 9 15,0 56-6-15,-6-5-32 0,-1 1 53 16,1-4-31-16,-8 4 13 16,8-8 6-16,6-44-19 15,-13 56 4-15,13-56 2 0,0 0 3 16,-13 49 11-16,13-49 39 16,0 0 86-16,0 0-18 15,0 0-73-15,0 0-39 16,39-49-4-16,0-10-5 0,7-12-25 15,-6 1 38-15,-1 4-32 16,-6 3 4-16,-7 11 24 0,-6 15-11 16,-20 37-9-16,0 0 9 15,0 0-10-15,0 0 32 16,0 0-25-16,0 0 19 0,0 0 7 16,7 56-26-16,-1-5-3 15,7-6 1-15,14-5 5 0,-1-3-30 16,13 0 10-16,7-4-165 15,13 1-192-15,7-5-199 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24.9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3312 1200 1132 0,'0'0'87'16,"0"0"89"-16,0-33-56 0,-26 0-9 15,-7 7-94-15,-13-7 21 16,-6 3-7-16,-21-7-28 0,-12 0-9 15,-20-3 6-15,-13-5 28 16,-14 1-46-16,-12 0 35 16,-8-1-17-16,-12 1 0 15,0 7 28-15,0-4-23 0,-1 8 0 16,14 0 4-16,7 3-20 16,6 5 4-16,6-1 32 0,14 4-40 15,6-1 6-15,14 5 22 16,6-4 9-16,6 3-17 0,7 1-5 15,7-1-12-15,0-3 3 16,6 0 22-16,0 0-32 0,14 7 42 16,6 4-11-16,46 11-32 15,-40-11-3-15,40 11-104 16,0 0-54-16,0 0-81 0,0 0-92 16</inkml:trace>
  <inkml:trace contextRef="#ctx0" brushRef="#br0" timeOffset="368">953 33 1132 0,'40'-11'105'0,"-1"3"118"0,-39 8 20 16,33-14-33-16,-33 14-67 15,0 0-92-15,0 0-1 0,0 0-59 16,0 0 18-16,-59 3-4 16,-13 8 13-16,-14 1-16 0,-12 2 2 15,-14 5 17-15,-13-1-48 16,7-3 31-16,-1-4 12 0,21-3-21 16,19-1 14-16,20-3 8 15,19 3-17-15,40-7 8 16,0 0-8-16,0 0-11 15,60 18 40-15,12 5-26 0,20 6-12 16,0 8 23-16,13 7-14 16,7 5 4-16,-1 2 9 0,1-3-22 15,-7 0-160-15,-6 0-166 16,-1-7-117-16,-6-8-155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25.9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3753 921 794 0,'-20'-15'45'0,"20"15"-8"15,-53-29 14-15,7-1-2 16,-13-4-13-16,-6-3-23 0,-8-4 5 16,-25-3-18-16,-7-1 3 15,-20 0-13-15,-13 1 24 0,-13 0 2 16,-14 7 8-16,1-1 24 15,-7 12-10-15,0 11 10 0,-13 0 9 16,13 12 3-16,7-1-2 16,13 8 24-16,0-1-11 15,19 1 7-15,8-8-42 0,5 4 9 16,1 0-40-16,0-3-5 16,-1-5 4-16,8 5 5 0,-1-5-4 15,7 1 12-15,19 0-17 16,14-1 0-16,6 1-39 0,20-1 58 15,46 8-24-15,0 0-17 16,0 0-41-16,0 0 11 0,0 0-14 16,0 0-70-16,0 0-54 15,0 0-95-15,0 0-87 16</inkml:trace>
  <inkml:trace contextRef="#ctx0" brushRef="#br0" timeOffset="344">822 0 1096 0,'0'0'28'0,"39"-4"73"16,-39 4 27-16,0 0-74 15,0 0 13-15,0 0-41 0,0 0 5 16,0 0 63-16,0 0-65 15,-79 33-20-15,7-3 16 0,-13 0 0 16,-1 0-8-16,1-4-1 16,-1 0 7-16,8 0-28 0,5-8 13 15,21 1 23-15,52-19 56 16,-46 14-29-16,46-14-22 0,0 0 36 16,0 0 4-16,46 30-38 15,13-3-1-15,7 2-28 0,6 5-5 16,0-1 10-16,0 4-8 15,-6 5-27-15,-7 2-225 16,-6 4-175-16,-7-7-140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6.5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2681 0 832 0,'0'0'28'0,"-59"4"27"0,-7 14 26 15,-13 16 59-15,0 6-36 16,-13 12 45-16,-13 11-7 0,-13 3 24 15,-20 12-16-15,-20 7 3 16,-6 0-38-16,-7 4-49 0,0-1-15 16,13-3-55-16,1-3 23 15,19-5-15-15,0-7 19 16,19-7-29-16,8-4-15 16,19-3 36-16,19-8-15 0,1-4 9 15,6-3 2-15,14-4-32 16,6-4-96-16,46-33-39 0,0 0-20 15,-53 33-79-15,53-33-42 16,0 0 2-16,0 0-33 0,0 0 40 16</inkml:trace>
  <inkml:trace contextRef="#ctx0" brushRef="#br0" timeOffset="317">151 1031 808 0,'0'0'54'0,"0"0"21"15,26-44-10-15,-26 44-40 16,0 0-3-16,0 0 27 0,46-41-29 16,-46 41 8-16,0 0-17 15,0 0 36-15,0 0 4 0,0 0 90 16,0 0-4-16,-13 44 5 16,-13 12-43-16,-7 7-18 0,-7-1-28 15,8-6-39-15,5-1 0 16,27-55-4-16,-33 56-3 15,33-56 3-15,-19 48 36 16,19-48-33-16,0 0 22 0,0 0 14 16,0 0-1-16,59 7-16 15,-7-7-12-15,21-7-8 0,6 7-21 16,6-4-10-16,-6 4 19 16,0 7-165-16,-20 8-213 0,0-4-110 15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4.8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906 121 1224 0,'0'0'31'0,"0"0"-9"15,-39-26 53-15,0 18-15 16,-7 8-24-16,0 11 5 0,0 12-46 16,0 10 9-16,0 11 14 15,0 8-18-15,13 7-7 16,0 4 29-16,13 0-17 0,14-8-26 16,6-3 32-16,19-4 21 15,8-11-32-15,19-11 3 16,13-19 9-16,6-3-5 0,8-8-3 15,-8-18-11-15,-5-4 30 16,-1-7-13-16,-13-12-16 0,-7 5 15 16,-13-8 12-16,-12-8-2 15,-21-3-19-15,-6-4 24 16,-13-3-12-16,-7 3-6 0,-7 8 27 16,7 14-16-16,1 8-9 15,-8 25-23-15,7 12 43 0,-6 22-14 16,-1 7-19-16,1 4 5 15,13 11-12-15,-1-7 2 0,14 3-57 16,13-44-73-16,-6 44-46 16,12-7-38-16,-6-37-109 15</inkml:trace>
  <inkml:trace contextRef="#ctx0" brushRef="#br0" timeOffset="352">933 1048 1638 0,'0'0'77'0,"0"0"-17"16,0 0 105-16,0 0-17 0,0 0-36 15,-27 63-29-15,27-1-22 16,14 5-25-16,12 11-17 0,7 7-9 16,6 3-13-16,7-3 3 15,-13 0 5-15,6-7-9 16,-6-12-45-16,0-10-116 15,-13-16-95-15,-20-40-60 0,20 41-79 16,-20-41-36-16</inkml:trace>
  <inkml:trace contextRef="#ctx0" brushRef="#br0" timeOffset="649">552 1366 900 0,'-20'-37'137'16,"20"37"36"-16,0 0-6 0,0 0-43 16,0 0-53-16,0 0 66 15,0 0 10-15,0 0 29 0,0 44-42 16,-7 11-58-16,1 8-31 15,-7 0-4-15,-14 7-22 0,-12 4-12 16,-14 0-2-16,-12 0 8 16,-8 0-13-16,1-15 0 15,0-4-195-15,13-10-182 16,13-12-155-16,46-33 56 0</inkml:trace>
  <inkml:trace contextRef="#ctx0" brushRef="#br0" timeOffset="961">1018 2219 1652 0,'0'0'32'16,"0"0"6"-16,0 0-29 0,0 0 44 16,0 0 44-16,46 44-32 15,0 12-1-15,7 3-29 16,-1 15-12-16,7 7-6 0,1 11-2 16,-1 4-27-16,0-3 38 15,-7-1-44-15,-6-7-6 0,-6-7-217 16,-14-19-127-16,-13-11-88 15,-13-48-26-15</inkml:trace>
  <inkml:trace contextRef="#ctx0" brushRef="#br0" timeOffset="1201">644 2810 1645 0,'0'0'21'0,"0"0"-6"15,0 0 50-15,0 0 26 16,-40 48-43-16,7 8-11 16,7 10-33-16,-13 4 12 0,-1 4-16 15,-6 7-7-15,-6-3-307 16,-14 0-166-16,7-4-57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7.6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1781 0 1301 0,'7'37'-12'16,"-21"0"30"-16,-25 3-5 0,-7 12-22 15,-20 7 9-15,-6 11 112 16,-27 8 11-16,-12 14 30 16,-21 12-39-16,-12 14 22 15,-1 15-40-15,1 4 4 0,12-8-46 16,7 0-8-16,14-10-30 16,12-16 0-16,20-11-16 15,20-25-23-15,20-15-6 0,39-52-89 16,-40 40-24-16,40-40 7 15,0 0-102-15,0 0-77 0,-13-33-20 16,20-26 21-16,6-8 46 16,0-10 113-16,7 7 87 15,-7 7 75-15,0 7 40 0,0 5 37 16,-6 3 17 0,-7 48 54-16,13-52 72 0,-13 52 10 15,0 0-1-15,6-52-87 16,-6 52-120-16,0 0-4 0,0 0 1 15,0 0-33-15,0 0 36 16,0 0 46-16,0 74 11 16,-13 11 5-16,-6 4-29 0,-1-1-18 15,-6 8-10-15,-7-3-10 16,13-8-8-16,0-15 8 16,1-11-15-16,5-15 11 0,14-44-36 15,-13 37 2-15,13-37 25 16,0 0 33-16,59 22-27 15,20-14-22-15,20-23-18 16,32-11 14-16,27-7-46 0,19-8-171 16,7 1-266-16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8.9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1202 0,'0'0'94'0,"0"0"-58"0,0 0 37 16,0 0 131-16,19 70 8 15,21 19-33-15,26 18-37 16,12 19-51-16,14 18-49 0,0 15-21 15,7 7 10-15,6 4-11 16,-6-4-15-16,-1-11 2 0,1-14-7 16,-14-19-9-16,1-19 14 15,-14-22-5-15,0-18-10 16,-6-18 4-16,-7-12-36 16,-20-11-31-16,-12-4-13 0,-27-18-53 15,33 0-59-15,-33 0-36 16,0 0 0-16,0 0-43 0,26-33-43 15,-6 7 29-15</inkml:trace>
  <inkml:trace contextRef="#ctx0" brushRef="#br0" timeOffset="235">1465 1393 891 0,'0'0'28'0,"0"0"24"16,0 0 148-16,0 0-58 15,-13 52-16-15,6 7-46 0,7 7-3 16,7 1-28-16,6 7-16 16,0-4-16-16,7-7-27 0,6-4 10 15,7-7 11-15,-7-8 9 16,7-7-23-16,-13-8 8 16,-20-29-5-16,0 0-71 0,13 45-59 15,-13-45-77-15,-26 40-16 16,-20-6-75-16,6-12-40 15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38.0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450 0 1643 0,'0'0'-6'0,"0"0"84"0,-39 59-9 16,12 30-17-16,8 22 6 15,12 25-27-15,1 31 13 0,-8 17-25 16,1 20-7-16,-6 6-7 15,-1-7 8-15,0-7-10 16,0-15-20-16,1-14-13 0,6-23-144 16,-1-26-151-16,8-18-2 15,-2-23-28-15,8-14 7 0</inkml:trace>
  <inkml:trace contextRef="#ctx0" brushRef="#br0" timeOffset="345">68 1910 829 0,'-33'-33'35'0,"33"33"17"0,0 0 126 16,0 0 39-16,0 0-43 15,-33 48-91-15,33 11-2 16,13 4-57-16,7 11 3 0,13 0-35 15,0 7 31-15,6 4-41 16,-6 0 12-16,-6-7 11 16,0 3-3-16,-8-4 20 15,-5-6-43-15,-14-5 21 0,0-11 8 16,0-10-8-16,0-12-9 16,0-33 37-16,0 0-35 0,0 0 15 15,0 0-16-15,0 0 4 16,39-37 4-16,7-18 8 0,20-15-38 15,-1-4-124-15,22-8-102 16,5-3-76-16,0-7-130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40.5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0 870 0,'0'0'222'0,"0"0"-76"0,0 0-10 15,0 0 3-15,0 0 8 16,0 0-51-16,33 29-17 0,-33-29-38 16,52 52-11-16,-6-11 22 15,0-1 11-15,0 1-13 0,20 0-23 16,-7-1-11-16,13 5-1 16,-6 3-10-16,0 0-8 0,-7 0-21 15,0-8 27-15,-6-3-8 16,-14-7 23-16,-39-30-18 0,39 26 17 15,-39-26-17-15,0 0 0 16,0 0 0-16,40 26-3 16,-40-26 6-16,0 0-3 0,0 0-5 15,52 18 2-15,-52-18-9 16,40 15 4-16,-40-15 13 0,46 7 6 16,-46-7-3-16,0 0 3 15,46 11-21-15,-46-11 10 0,0 0-7 16,46 8 12-16,-46-8-2 15,46 0-6-15,-46 0 9 0,39 0-6 16,-39 0 15-16,53 0-15 16,-53 0-6-16,46 3-2 15,-46-3-12-15,52 11 28 16,-52-11-8-16,53 12-4 0,-53-12 9 16,0 0 0-16,46 11 8 15,-46-11-13-15,0 0-5 0,0 0-1 16,0 0 0-16,46 22-9 15,-46-22 25-15,39 15-10 0,-39-15-4 16,0 0 17-16,53 25-13 16,-53-25-5-16,46 34 2 0,-46-34-14 15,39 22 25-15,-39-22-8 16,0 0 8-16,0 0-5 0,0 0-6 16,46 29 8-16,-46-29-5 15,0 0-15-15,0 0 5 16,46 26 20-16,-46-26-3 0,0 0-11 15,46 19 13-15,-46-19-5 16,46 18 2-16,-46-18-10 0,0 0 9 16,0 0-2-16,0 0-20 15,0 0 10-15,0 0 33 0,46 15-19 16,-46-15 5-16,0 0-39 16,0 0 4-16,0 0-19 0,-6-44-45 15,6 44-91-15,-26-52 4 16,-1 8 24-16,27 44 62 0,-39-56 27 15,39 56 40-15,-40-52 24 16,40 52 23-16,0 0 10 0,0 0 31 16,-46-40 33-1,46 40 37-15,0 0-15 0,0 0-43 16,0 0-19-16,0 0-38 16,0 0-26-16,0 0 4 0,0 0 10 15,0 0 5-15,0 0 17 16,0 0-19-16,0 0 5 0,40 52-5 15,-40-52-8-15,39 51-5 16,-39-51 0-16,0 0-19 0,46 48 13 16,-46-48 31-16,0 0-2 15,0 0 18-15,0 0 38 0,0 0-8 16,0 48-17-16,0-48-12 16,-52 63-14-16,-14-7-7 15,-13-8-13-15,0 0-115 0,7-4-257 16,6-7-266-16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12.5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4797 74 1002 0,'0'0'211'16,"0"0"59"-16,46 33-57 15,-13 4-74-15,-1 0-30 0,1 3-38 16,7-6-7-16,-7-8-25 0,-1-4-24 16,-32-22-21-16,33 26 6 15,-33-26 0-15,0 0 3 0,0 0 7 16,0 0 9-16,0 0-8 16,0 0 71-16,0 0 26 0,0 0-52 15,0 0-30-15,0 0-3 16,0 0-7-16,0 0 23 0,0 0-3 15,0 0-12-15,-33-8-15 16,1 16 9-16,-1 10 3 16,-7 4-14-16,7 11 4 0,1 1 2 15,5 3 3-15,1-8 3 16,26-29-13-16,-33 41-15 0,33-41 21 16,0 0-2-16,-26 29-6 0,26-29-11 15,0 0-93-15,-33 19-94 16,33-19-122-16,-59 4-119 0,6-4-48 15,1 0 23-15</inkml:trace>
  <inkml:trace contextRef="#ctx0" brushRef="#br0" timeOffset="376">4534 428 1365 0,'0'0'330'0,"0"0"-81"15,0 0-126-15,0 0-55 0,0 0-50 16,0 0 9-16,-13-37-11 16,13 37-5-16,0 0-11 15,0 0-63-15,0 0 12 0,-7-37-43 16,7 37-26-16,0 0 23 15,13-40 26-15,-13 40 8 0,0 0 28 16,0 0 9-16,0 0 4 16,0 0 1-16,40-22 57 0,-40 22-26 15,0 0 53-15,0 0 4 16,6 44 25-16,-12 0 6 0,6-44-42 16,-20 48-32-16,-6-7-24 0,26-41 13 15,-53 44 6-15,7-10-78 16,7-12-93-16,-1-4-135 15,1-10-135-15,6-5 39 0</inkml:trace>
  <inkml:trace contextRef="#ctx0" brushRef="#br0" timeOffset="578">4317 292 911 0,'0'0'319'15,"0"0"33"-15,0 0-35 0,7 51-75 16,-27-3-47-16,13-7-71 16,-12 3-47-16,-1 1-45 15,-6-5-16-15,-1-3-4 0,1-3-15 16,26-34-203-16,-46 36-177 16,13-13-173-16,33-23-54 0</inkml:trace>
  <inkml:trace contextRef="#ctx0" brushRef="#br0" timeOffset="1285">4159 51 984 0,'0'0'244'15,"0"0"-31"-15,0 0-62 16,0 0-53-16,0 0-14 0,0 41 25 15,0-41-2-15,-13 41-19 16,13-41-34-16,-13 44-30 0,13-44-5 16,-46 37-8-16,7-15 3 0,39-22-74 15,-53 15-15-15,20-11-5 16,33-4-17-16,-46-11-64 0,46 11 24 16,-26-41 32-16,26 41 38 15,-13-41 63-15,13 41-29 0,0 0 25 16,0 0 0-16,0 0 93 15,0 0 59-15,0 0-7 0,0 0-1 16,0 0-44-16,26 56 0 16,-13-12-22-16,-6-7-8 15,-1-4-40-15,-6-3-2 0,0-30 41 16,-19 40-1-16,19-40-34 16,-33 30-20-16,-7-8-30 0,1-11 16 15,6-11 8-15,33 0-44 0,-39-22-55 16,39 22-7-16,-33-55 14 15,13 3 53-15,13 4 17 0,7 7 16 16,0 41-10-16,14-37 1 16,-14 37 24-16,0 0 21 0,0 0 31 15,39 0 24-15,-39 0 2 16,33 41-16-16,-13 0-17 16,-1 3-16-16,1 4-22 0,-13 4 1 15,-1-4 18-15,1-4 6 16,-7 0-4-16,-7-3 32 0,-6-4-6 15,-13-4-40-15,-7 0-16 16,-20-3 10-16,-6-11-6 0,-7-1-7 16,-6-7-12-16,-7-4 3 15,0-10 10-15,1-5 5 0,5-6-10 16,1-5 0-16,13-7 5 0,6-14 4 16,14-5-2-16,13-6 2 15,12-5 13-15,14-7-12 16,14-3-21-16,5-1 8 0,21 1 9 15,12 3-2-15,21 4-4 16,5 7-15-16,-5 15-99 0,-1 4-177 16,-13 7-194-16,0 19-105 15</inkml:trace>
  <inkml:trace contextRef="#ctx0" brushRef="#br0" timeOffset="1489">3929 853 2264 0,'0'0'369'0,"0"0"37"16,0 0-113-16,0 0-136 16,0 0-85-16,0 0-44 0,0 0-50 15,0 0-167-15,0 0-255 16,0 0-224-16,0 0-60 0</inkml:trace>
  <inkml:trace contextRef="#ctx0" brushRef="#br0" timeOffset="1665">3180 1208 1712 0,'0'0'263'0,"0"0"-4"0,46-26-93 15,13 4-81-15,14 3-43 16,5 1-22-16,8-8-10 0,-1 0-169 16,-12-3-230-16,-1-8-267 15</inkml:trace>
  <inkml:trace contextRef="#ctx0" brushRef="#br0" timeOffset="26036">1537 2412 659 0,'0'0'186'0,"0"0"40"0,0 0 35 16,0 0-12-16,0 0-41 0,0 0-65 15,0 0-56-15,0 0-35 16,0 0-12-16,0 0-9 0,0 0-65 16,0 0-74-16,0 0-34 15,0 0-16-15,13-37-27 0,7-3-16 16,0-1 60-16,6 8 73 15,-6 3 25-15,-20 30 8 0,0 0 2 16,0 0 38-16,39-22-8 0,-39 22-11 16,40 0 19-16,-14 7 1 15,-26-7-15-15,39 15-1 0,-39-15 25 16,33 19-1-16,-33-19-10 0,33 11-11 16,-33-11 7-16,0 0 26 15,0 0 48-15,0 0 30 0,0 0-41 16,0 0-41-16,0 0 0 15,0 0 66-15,0 0 26 0,0 0 25 16,0 0-19-16,0 0-15 16,0 0-15-16,0 0-65 0,0 0 0 15,-39 4-10-15,6 14 9 0,-13 12 16 16,0 6 16-16,-7 1 4 16,7 8 9-16,-6 6-17 0,-1 1-12 15,7 0-22-15,0 0 3 0,0-4-21 16,7-8 17-16,-7 1-25 15,13-11 16-15,33-30-77 0,-46 29-107 16,13-14-154-16,33-15-58 0,-33 4 16 16,7-8 35-16,26 4 20 15</inkml:trace>
  <inkml:trace contextRef="#ctx0" brushRef="#br0" timeOffset="26539">1281 1991 736 0,'0'0'118'0,"0"0"1"16,0 0-46-16,0 0-44 16,0 0-3-16,0 0 7 0,0 0 175 15,0 0-70-15,0 0-47 16,0 37-39-16,0 4 33 0,0-1-5 15,0 1-21-15,7 0-31 16,-1-4-6-16,-6 3-8 0,0-10 3 16,-6-1-29-16,6-29 32 0,-14 37-17 15,14-37 2-15,-26 34 0 16,-7-12-12-16,33-22 7 0,-46 7-6 16,13-3-46-16,-6-12-1 0,13-3 7 15,26 11-20-15,-40-33 52 16,40 33 2-16,-26-30 33 0,26 30-27 15,0 0 28-15,0 0-34 0,0 0 29 16,0 0-30-16,0 0 70 16,0 0 5-16,0 0 4 15,0 0 18-15,0 0 46 0,-39 41 9 16,12-4-30-16,-6 0-24 0,-13-4-37 16,0-3-5-16,-6-8-39 0,-7 0 20 15,-13-7-28-15,6-4 18 16,-6-7-17-16,-1-4 9 0,1-8-17 15,13-3 28-15,0-11-91 0,0-4-34 16,13-3-44-16,0-1-98 16,6-7-104-16,1 0-52 0,39 37-57 15</inkml:trace>
  <inkml:trace contextRef="#ctx0" brushRef="#br0" timeOffset="26721">223 2353 746 0,'46'-7'139'16,"0"-1"-17"-16,7 1-8 0,6 0-51 16,7-8-29-16,-1 0-39 15,8-11-213-15,-1-3-147 0</inkml:trace>
  <inkml:trace contextRef="#ctx0" brushRef="#br0" timeOffset="26989">2201 1326 812 0,'0'0'202'16,"0"0"100"-16,0 0-14 16,0 0-30-16,0 0-60 0,0 0-19 15,0 0 76-15,0 0-63 0,0 0-75 16,-53 56-58-16,1-5-15 16,-14 1-33-16,0-4-7 0,-6-4-10 15,0 4-5-15,0-3-161 0,-1 3-259 16,1-11-269-16,6 3-83 15</inkml:trace>
  <inkml:trace contextRef="#ctx0" brushRef="#br0" timeOffset="27692">4179 2401 999 0,'0'0'187'0,"0"0"74"16,0 0 17-16,0 0-105 0,0 0-100 15,0 0-40-15,-46-3-23 0,0-5 9 16,0 1-5-16,7-1-22 16,-1 1 11-16,40 7-3 0,-33-15 13 15,33 15-18-15,0 0-70 0,0 0 36 16,-13-29 10-16,13 29 6 16,13-26 3-16,-13 26 20 15,33-19-8-15,-33 19-1 0,40-7 20 16,-40 7 18-16,32 15 18 15,-32-15 40-15,27 40 26 0,-27-3 23 16,0 4-7-16,-13 3-40 0,-14 4-39 16,-6-3-28-16,-6-1-8 15,0-3-21-15,-14-12-141 0,7 1-234 16,0-12-224-16,13-3-66 0</inkml:trace>
  <inkml:trace contextRef="#ctx0" brushRef="#br0" timeOffset="27952">3739 1755 1312 0,'0'0'180'0,"0"0"36"15,0 0-75-15,0 0-55 0,0 0 66 16,0 0-41-16,0 0-46 16,0 0-6-16,26 55-30 0,-6 0-29 15,-1 1 12-15,1-1-12 0,-7 1 0 16,-6 3-144-16,-1-4-198 16,-12-3-166-16,-1 0-131 0</inkml:trace>
  <inkml:trace contextRef="#ctx0" brushRef="#br0" timeOffset="29008">3482 1854 890 0,'0'0'194'0,"0"0"-26"16,0 0-80-16,0 0-59 0,0 0-21 15,0 0 88-15,0 0 17 0,0 0-32 16,20 56-24-16,-7-8-34 16,0 0 15-16,-6 0-7 15,0 4-17-15,-7-12 14 0,6-3 0 16,-6-4 6-16,0-33 4 0,-20 34-7 15,20-34-7-15,-26 29 15 16,-7-10-35-16,0-4-4 0,33-15 12 16,-39 3-17-16,39-3-2 0,-39-7 1 15,39 7-76-15,-33-22 9 16,33 22-7-16,0 0 45 0,-27-41 9 16,27 41 15-16,0 0 14 0,-13-33-27 15,13 33 8-15,0 0 12 16,0 0-16-16,0 0 37 0,0 0-22 15,0 0-5-15,0 0 10 16,0 0 29-16,0 0-26 0,0 0 14 16,13 33-25-16,-13-33 35 15,0 33-9-15,0-33 13 0,0 0 12 16,0 0-27-16,-32 30-9 0,-1-8 9 16,0-4-16-16,-7-10-7 15,1-1 15-15,-7-3-25 0,-7-4 9 16,14-4 17-16,0-3-9 0,6-1-17 15,33 8-15-15,0 0-4 16,0 0-5-16,-40-33 32 0,40 33 1 16,0 0-25-16,0 0 45 15,0 0-12-15,0 0-28 0,0-37 24 16,0 37 1-16,0 0-6 16,0 0 9-16,0 0 7 0,0 0-23 15,0 0 26-15,0 0-6 0,0 0 4 16,0 0-13-16,0 0-17 15,27 30 36-15,-27-30 5 0,0 0-28 16,19 33 12-16,-19-33-3 0,0 0-7 16,0 0 10-16,0 0-21 15,0 0-38-15,0 0 14 0,0 0-5 16,-46 15-12-16,13-11-9 0,-6-4 5 16,39 0 2-16,-33-19-19 15,33 19 17-15,-39-37 35 16,19 11 13-16,20 26 5 0,0 0 14 15,-13-29-10-15,13 29 29 0,0 0 6 16,0 0-47-16,0 0 41 16,0 0 15-16,0 0-7 0,0 0 57 15,39 29-16-15,-39-29-10 0,40 45-38 16,-1-5 33-16,-13 1 17 16,-6 0 6-16,0-1 42 0,-7 5 18 15,-6-1-48-15,-7 0-5 0,-14 1-3 16,-12-1-20-16,-13-4-44 15,-14-6 2-15,-6-5-9 0,-7-7-13 16,7-3 4-16,-7-8 10 0,14 0-12 16,-1-11 2-16,14-7 45 15,-1-4-9-15,40 11-6 16,-32-45-3-16,12 1-19 0,13-11-20 16,14-1 15-16,13 1-1 0,-1-4-14 15,14 3 8-15,7 1 11 16,-8 7-20-16,8 3-30 0,-7 5-147 15,0 7-176-15,6-1-133 0,-19 5-23 16</inkml:trace>
  <inkml:trace contextRef="#ctx0" brushRef="#br0" timeOffset="29196">3154 1854 1336 0,'39'-33'231'16,"-39"33"-36"-16,0 0-97 0,0 0-46 15,0 0-31-15,0 0-97 16,0 0-250-16,0 0-84 0,0 0-107 16</inkml:trace>
  <inkml:trace contextRef="#ctx0" brushRef="#br0" timeOffset="29428">2760 2154 1011 0,'-7'-45'201'0,"7"5"-2"15,7 3-46-15,-7 37-38 0,26-41-60 16,-26 41-27-16,46-29-15 0,-7 14 0 15,-39 15 25-15,46 11-31 16,-46-11 32-16,33 33-34 16,-33-33 14-16,13 48-22 0,-19-7-140 15,-14-8-153-15,-6-3-121 0,26-30-55 16</inkml:trace>
  <inkml:trace contextRef="#ctx0" brushRef="#br0" timeOffset="29689">4935 1223 846 0,'0'0'369'0,"0"0"33"0,0 0-88 15,0 0-81-15,0 0-72 0,-33 55-36 16,-13-14-40-16,-13-1-29 16,-20 1-26-16,-7 0-30 0,-6-1 8 15,-13-3-67-15,-6 0-226 0,-8 0-309 16,-6 0-101-16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42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2260 1125 757 0,'0'0'78'0,"0"0"50"16,0 0 22-16,0 0 18 0,0 0-48 16,0 0-30-16,0 0-31 15,0 0-48-15,0 0 12 0,0 0-17 16,0 0-6-16,0 0-16 15,0 0 73-15,0 0 43 16,13 36-62-16,-13-36 17 0,7 48 61 16,0-7-9-16,-7-41-40 15,6 48-14-15,-12-7-4 0,-1-1-28 16,7-40-12-16,-26 53-1 16,26-53-17-16,-73 56-118 0,8-19-249 15,-1-4-163-15,-6-7-15 16</inkml:trace>
  <inkml:trace contextRef="#ctx0" brushRef="#br0" timeOffset="459">2004 1232 1097 0,'0'0'185'15,"0"0"4"-15,0 0 7 0,0 0-41 16,0 0-51-16,0 0-30 15,-39 0-17-15,-1 3-36 16,1 8-18-16,39-11-3 0,-53 8 15 16,20-1 8-16,33-7-14 15,0 0-14-15,0 0-44 0,0 0-36 16,0 0 15-16,0 0 17 16,13-40-15-16,-13 40 42 15,40-30 21-15,-40 30-2 0,52-4 40 16,-52 4 21-16,40 22 86 15,-40-22-2-15,6 45-32 0,-19-5-23 16,-13 1-41-16,26-41-14 16,-59 60-11-16,0-19-92 15,-7-4-96-15,13-15-178 0,7-7-81 16,46-15-89-16</inkml:trace>
  <inkml:trace contextRef="#ctx0" brushRef="#br0" timeOffset="687">1675 285 1611 0,'0'0'57'0,"0"0"82"15,0 0-1-15,-26 33-15 16,20 23-49-16,-1 17-34 0,7 10-19 15,7 5-18-15,-7 5 26 16,6-1-21-16,1-7-20 0,-1-7-238 16,-6-8-214-16,0-11-118 15</inkml:trace>
  <inkml:trace contextRef="#ctx0" brushRef="#br0" timeOffset="1120">1176 855 1070 0,'0'0'210'0,"0"0"77"16,20 37-47-16,-20-37-58 16,33 48-6-16,-7-8-51 0,-13-6-15 15,-13 3 7-15,-7 0-43 16,-19 3-34-16,-20-3-19 15,-13-4 3-15,-13 1-10 16,-7-8-27-16,-7-12-21 0,-6-6 4 16,7-8 10-16,6-8-13 15,7-10-26-15,19-12-40 0,7-10 3 16,13-5 39-16,14 12 16 16,19-4-5-16,0 37 23 0,33-33 2 15,6 11 21-15,14 14 0 16,12 12-22-16,-6 7 33 0,-6 8 2 15,0 3 20-15,-21 4-30 16,-32-26 41-16,27 44 47 0,-34-3-27 16,-32-5-32-16,-20 1-35 15,-27-7 3-15,-6-8 15 16,-6-7 5-16,6-4-44 16,0-7-56-16,13-12-62 0,13-3-98 15,14-4-234-15,6 1-83 16</inkml:trace>
  <inkml:trace contextRef="#ctx0" brushRef="#br0" timeOffset="1297">795 1839 2620 0,'0'0'234'0,"0"0"-8"15,0 0-99-15,0 0-99 16,0 0-219-16,0 0-234 0,0 0-462 16</inkml:trace>
  <inkml:trace contextRef="#ctx0" brushRef="#br0" timeOffset="1536">20 4 2405 0,'0'0'207'0,"-14"-29"-1"16,14 29-40-16,0 0-67 16,0 0-61-16,0 0-17 0,0 0-21 15,0 59 15-15,14 18-18 16,-1 19-26-16,6 8-161 0,1 7-19 15,0 0-91-15,6 4-256 16,-13-8-208-16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8:44.3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7382 967 1850 0,'0'0'12'15,"0"0"36"-15,0 0 3 0,0 0 43 16,14 33 69-16,-14 0-44 16,-20 4-47-16,-6 0-23 0,-14 4-27 15,-6-4-1-15,-6 4-31 16,-1-8-44-16,-6-4-126 15,-7-3-185-15,0-4-177 0,7 1-86 16</inkml:trace>
  <inkml:trace contextRef="#ctx0" brushRef="#br0" timeOffset="924">6305 1111 787 0,'0'0'89'0,"0"0"12"16,0 0 14-16,39 4 16 0,-39-4 0 16,0 0-15-16,0 0 44 15,33 3-15-15,-33-3 35 16,0 0-28-16,0 0 40 16,0 0-16-16,0 0-10 0,0 0-48 15,0 0-40-15,0 0-32 16,0 0-17-16,0 0-14 0,0 0-26 15,0 0-71-15,13-33-19 16,-13 33 10-16,26-29 19 0,-26 29 5 16,40-30 16-16,-7 12 11 15,-7 10 17-15,-26 8 11 0,39 0-3 16,-12 8 10-16,-27-8-1 16,33 18 15-16,-33-18 14 15,19 33 52-15,-19-33 29 16,-6 45-25-16,-14-12-9 0,20-33-32 15,-59 48-21-15,6-7-10 16,-6-8-7-16,0-4 5 0,-7-3-105 16,-6 0-109-16,6-4-93 15,-6-7-201-15,6-8-35 0,7 1 19 16</inkml:trace>
  <inkml:trace contextRef="#ctx0" brushRef="#br0" timeOffset="1447">6311 484 1104 0,'0'0'9'0,"33"7"42"15,-33-7 31-15,0 0-5 0,0 0 38 16,33 11-32-16,-33-11-4 16,0 0 22-16,0 0-4 0,0 0 65 15,0 0-25-15,0 0-53 16,-46 37-38-16,-13 0-39 16,-13 0 17-16,-1 4-12 0,-12 10-3 15,-1 0-14-15,8 1 19 16,-1 0-28-16,20 0 16 0,19-4-15 15,7 0 20-15,14-4-2 16,5-3 3-16,21-1-4 0,-7-40-9 16,13 48 12-16,-13-48-26 15,20 45 35-15,-20-45-13 0,0 0 20 16,0 0 50-16,-7 48 33 16,7-48-41-16,-59 37-4 0,-8-23 15 15,-11-6 1-15,-1-5-4 16,-7-10-11-16,1-11 25 15,13-5-21-15,6-6 33 16,13-4-23-16,14-8 1 0,13-11-36 16,19 4-13-16,14-7-28 15,12-1-12-15,21-3-42 0,12-4-76 16,14 4-154-16,-7 4-65 16,0 4-142-16,-13 7-159 0</inkml:trace>
  <inkml:trace contextRef="#ctx0" brushRef="#br0" timeOffset="2312">4431 647 921 0,'0'0'167'16,"0"0"43"-16,0 0 26 0,0 0-37 15,0 0-55-15,0 0-54 16,0 0-71-16,-33 14 18 0,0 12 5 16,0 3 25-16,-6 4 28 15,-7 4 7-15,-7 0-23 0,-19 0-14 16,-7 0-53-16,-13 0 18 15,-13-4-19-15,6-3-9 0,-6-12 36 16,20-3-49-16,13-8 1 16,12-7 18-16,14-4-8 0,14-10 2 15,32 14-54 1,-27-45-28-16,21 1 22 0,19 11 22 16,0 7-5-16,-13 26 18 15,33-26 16-15,-33 26-3 0,39-11 22 16,-39 11-12-16,0 0 85 15,13 33 15-15,-19 8-13 0,-20 7 0 16,-27 11-31-16,-19 0-34 16,-14 4 12-16,-6-4-26 0,-13-7 1 15,20-8-6-15,6-11-114 16,7-7-139-16,12-11-289 0,14-15-142 16</inkml:trace>
  <inkml:trace contextRef="#ctx0" brushRef="#br0" timeOffset="2668">2505 491 1454 0,'0'0'182'0,"14"30"56"16,12-4-31-16,0 3-49 0,7 1-48 16,6 3-11-16,-12 0-39 15,6 3 10-15,-14 1 40 0,-6 4 8 16,-13 3-8-16,-19 1-30 15,-21 6-29-15,-25 1-26 0,-21 0-11 16,-6-4-55-16,-13-8-83 16,13-6-70-16,7-16-118 15,6-3-156-15,13-19-116 0,20-7 24 16</inkml:trace>
  <inkml:trace contextRef="#ctx0" brushRef="#br0" timeOffset="3331">1973 764 707 0,'0'0'127'15,"0"0"4"-15,-39 33-15 0,39-33 21 16,-33 52-95-16,20-12 15 16,13-40-49-16,-7 52 13 0,7-52-12 15,13 37 21-15,-13-37-23 16,0 0 5-16,0 0 3 15,40 7-10-15,-40-7-34 16,0 0-7-16,46-36-16 0,-20-9-20 16,-6-3 17-16,-7 8 33 15,0 3 96-15,-13 37 110 0,0 0-34 16,-6-30-45-16,6 30-33 16,-33-4-18-16,-7 15-11 0,-6 12-30 15,-6-1-13-15,-2 0 0 16,-5 0-3-16,6-7 17 0,1 0-2 15,6-8-12-15,0 0-49 16,6-7-1-16,40 0-79 16,-32-25 26-16,32 25 11 0,-27-45 66 15,14 5-11-15,13 40 87 16,0-37-8-16,0 37-6 0,0 0-24 16,0 0 6-16,0 0 23 15,0 0 20-15,0 0 1 0,-6 37-17 16,-8 3-11-16,1-3-19 15,0 4-19-15,13-41 9 0,-39 52-14 16,-1-12 20-16,40-40 2 16,-46 41-4-16,46-41 1 0,-46 29 18 15,46-29-28-15,-46 0-13 16,46 0-53-16,-39-48-75 16,13-7 21-16,12-8 73 15,8 0 17-15,6 0 2 0,6 8 31 16,1 15-3-16,-7 40-16 15,0 0 16-15,0 0 43 0,0 0 81 16,0 0 17-16,0 0 13 16,20 40-12-16,-20 4 9 0,-13 4-42 15,-7 0-43-15,-13 0-30 16,0-7-31-16,-6-4-8 0,-1-7-143 16,1-5-186-16,-1-6-170 15,1-8-56-15</inkml:trace>
  <inkml:trace contextRef="#ctx0" brushRef="#br0" timeOffset="3524">1604 48 2225 0,'33'-22'242'0,"-33"22"-14"16,0 0-64-16,0 0-70 0,0 0-50 15,20-26-77 1,-20 26-150-16,0 0-146 0,0 0-230 16,0 0-9-16,0 0-6 15</inkml:trace>
  <inkml:trace contextRef="#ctx0" brushRef="#br0" timeOffset="3912">934 366 1322 0,'0'0'240'15,"0"0"23"-15,0 0-68 16,0 0-62-16,0 0-71 0,-26-11-32 16,26 11-22-16,-40 26 15 15,1 18-14-15,-14 15 0 0,7 15-5 16,-13 11 0-16,0 6-2 15,0 5 1-15,6-3 15 0,-6-1 8 16,13-3-3-16,0-12 10 16,13-10-1-16,0-12-7 0,14-14 33 15,19-41 20-15,0 0 38 16,-27 40 10-16,27-40-9 0,0 0-59 16,-46 4-36-16,14-15-5 15,-1-11-9-15,-7-11-4 0,14-19 4 16,-7-11-19-16,13-14 1 15,14-12 10-15,6 8-9 16,13 3-15-16,20 0-86 16,13 8-113-16,6 12-122 0,21 10-208 15,6 19-119-15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24.3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3036 347 2398 0,'0'0'215'0,"0"0"-33"0,0 0-53 15,0 0-66-15,0 0-40 16,33 4-3-16,-33-4-8 16,59-30-24-16,-6 4-13 0,-53 26-24 15,59-51-14-15,-13 3 24 0,-6 7 39 16,-14 0-6-16,-6 5 1 0,-20 36 5 16,6-45 31-16,-6 45-1 15,-13-33-17-15,13 33-18 0,-46-4-8 16,-7 23 13-16,-6 10-3 0,7 12 10 15,12 11-3-15,1-1-2 16,19 5 12-16,0-1-1 0,14 1 7 16,-1-5 4-16,14 8-6 15,13-3-7-15,12-1-14 0,1 1-48 16,-6-5-193-16,5 5-201 16,1-1-193-16,-6 12-28 0</inkml:trace>
  <inkml:trace contextRef="#ctx0" brushRef="#br0" timeOffset="197">3168 1755 2308 0,'0'0'331'0,"0"29"-7"0,0-29-41 16,0 0-69-16,0 0-62 0,0 0-57 16,0 0-49-16,0 0-28 15,0 0-11-15,0 0-40 0,0 0-36 16,0 0-23-16,0 0-96 15,0 0-2-15,0 0-35 0,0 0-79 16,0 0-139-16,-46-22-164 0,0 7-11 16</inkml:trace>
  <inkml:trace contextRef="#ctx0" brushRef="#br0" timeOffset="812">2281 488 897 0,'0'0'24'15,"0"0"26"-15,0 0 10 0,0 0-31 16,0 0-22-16,52-41-4 0,-52 41-13 16,59-52 14-16,-19 8-21 15,-40 44 22-15,59-63-24 0,-20 8 38 16,-12 3-28-16,-8 0 34 0,1 8 62 16,-20 44 24-16,7-52 9 15,-7 52 2-15,0 0-38 16,0 0-53-16,-59-26-12 0,6 34 14 15,53-8-18-15,-72 40-4 0,13 12 18 16,13 3-24-16,6 1 44 16,14 7 23-16,6-4 32 0,14 0 12 15,6-4-20-15,6-3-1 0,7 3-10 16,14-3 1-16,-1 0-18 0,13 3-34 16,7-3-15-16,0 3-19 15,0 5 0-15,-6-1 10 0,-1 7 0 16,-6 4-19-16,-13 8-2 0,-14 0-141 15,-19-1-142-15,0 4-156 16,-13-7-106-16</inkml:trace>
  <inkml:trace contextRef="#ctx0" brushRef="#br0" timeOffset="1008">2563 1784 1655 0,'33'45'201'0,"-33"-45"41"0,0 0-26 16,0 0-46-16,0 0-62 0,0 0-39 15,0 0-16-15,0 0-22 16,0 0-12-16,0 0-119 16,0 0-138-16,0 0-217 0,0 0-268 15</inkml:trace>
  <inkml:trace contextRef="#ctx0" brushRef="#br0" timeOffset="1460">1413 698 1426 0,'0'0'158'0,"0"0"1"0,0 0-10 16,0 0-21-16,0 0-47 16,-13-44-48-16,13 44 5 0,20-48-22 15,-20 48 1-15,39-48-8 0,-39 48-51 16,33-63-49-16,-13 4-11 0,-7 3 28 16,-6-3-14-16,-7 0 58 15,-7 11 26-15,-6 4 41 0,13 44-37 16,-26-41 4-16,26 41 1 0,-60-18 22 15,8 21-8-15,52-3-8 16,-72 45 2-16,19 3-2 16,7 4 18-16,13 3 8 0,13 4 20 15,14-4-2-15,6-3-1 0,13 0 23 16,0-8 20-16,7 1-7 16,13-1-25-16,6-3-30 0,7-8-22 15,-6 4-13-15,-1-4 0 0,-39-33 0 16,39 55 0-16,-6-3 3 15,-20 4-3-15,-13 10 0 0,-6 4-13 16,-20 4-61-16,-7 4-102 0,-7-1-114 16,1-3-163-16,-1-11-112 15</inkml:trace>
  <inkml:trace contextRef="#ctx0" brushRef="#br0" timeOffset="1633">1597 2050 1127 0,'0'0'260'16,"0"45"49"-16,0-45-25 15,0 0-83-15,0 0-69 0,0 0-55 16,0 0-36-16,0 0-90 0,0 0-163 16,0 0-306-16,0 0-131 15</inkml:trace>
  <inkml:trace contextRef="#ctx0" brushRef="#br0" timeOffset="2228">230 890 1627 0,'0'0'109'0,"0"0"-21"16,0 0 20-16,0 0-13 0,0 0-16 16,0 0-15-16,0-40-32 0,0 40-9 15,14-45-2-15,-14 45-5 0,32-44 14 16,-32 44-28-16,27-59-2 16,-8 11-11-16,-5-8-6 0,-14 1 2 15,-7-4-2-15,-6-4 4 0,0 0 10 16,-7 12 45-16,20 51 25 15,-26-52-24-15,26 52-16 0,0 0-22 16,-66-8-15-16,20 23 4 16,46-15-4-16,-59 70 4 0,19 1 1 15,14-1 26-15,13 4 1 16,6 0 11-16,14-4 17 0,13 0 9 16,6 0-15-16,13-3-22 0,1-5-11 15,6-2 7-15,0-9-100 16,-7 1-154-16,-12-4-135 0,-1 8-87 15,0 6 43-15,-13 16 148 0,-13 11 79 16,-19 7 82-16,-1 0 45 16,-13 0 33-16,-6-8 23 0,6-6 41 15,0-16 52-15,7-10 4 0,12-16 62 16,14-40 1-16,0 0 49 16,0 0-78-16,0 0-16 0,0 0-19 15,0 0-4-15,0 0-29 16,0 0-32-16,0 0 47 0,0 0-17 15,0 0 47-15,0 0-39 0,0 0-10 16,0 0 16-16,20 41 28 16,-20-41-51-16,0 0-23 0,0 0-18 15,0 0-107-15,0 0-267 0,0 0-232 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14.7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16899 1296 978 0,'0'0'281'16,"0"0"7"-16,0 0-23 15,0 0-64-15,-6 33-51 16,19-4-35-16,7 5-24 0,19-1-16 15,7-4-17-15,13 1-10 16,-6-1-8-16,12-3-15 0,-12-7-25 16,0-4 15-16,-14-1-15 15,-13-6 17-15,-26-8-17 0,0 0 4 16,27 3 6-16,-27-3-16 16,0 0-8-16,0 0-15 0,0 0 6 15,-40-25 23-15,-12 17 0 16,-1 8-13-16,-6 15 5 15,-7 7 15-15,7 11-4 0,-7 1-8 16,-6 10-5-16,6 4 20 16,-6 0-10-16,0 0-6 15,6-4 11-15,7-7-9 0,6-3 9 16,14-9-17-16,6-6-2 16,33-19 34-16,0 0-11 0,0 0-7 15,0 0-37-15,-26 18-42 16,26-18-72-16,0 0-90 0,0 0-132 15,0 0-138-15,-33-11-56 16</inkml:trace>
  <inkml:trace contextRef="#ctx0" brushRef="#br0" timeOffset="356">16262 1709 959 0,'39'-22'253'16,"-39"22"70"-16,0 0-40 16,33-15-54-16,-33 15-41 0,0 0-53 15,0 0-57-15,0 0-18 16,0 0-28-16,-52-7-29 0,6 0 6 16,-7 3 0-1,7 0-4-15,13-3-5 0,33 7 10 16,-39-8 1-16,39 8-16 15,0 0-4-15,0 0-11 0,0 0 4 16,33-18 0-16,6 18 16 16,7 0-12-16,-7 11 45 0,-6 11 83 15,-33-22 28-15,27 41-42 16,-27 3-26-16,-14-3-21 0,-18-4-42 16,-8-4-13-16,-19 0-35 15,-7-7-171-15,-6 0-153 0,-7-11-181 16,7 0-117-16</inkml:trace>
  <inkml:trace contextRef="#ctx0" brushRef="#br0" timeOffset="888">15730 1380 1606 0,'0'0'94'0,"0"0"56"16,26 34 25-16,-6-1-29 0,-14 4-62 16,-6-8-54-16,7 1-10 15,-7-30 2-15,0 37-18 16,0-37-23-16,0 0 12 0,0 30 16 16,0-30-42-16,0 0-42 15,0 0-62-15,0 0-2 0,0 0-12 16,0 0 77-16,0 0 66 0,-40-30-25 15,40 30 23-15,-46-7 13 16,0 10 60-16,7 12-17 0,-7 11 9 16,13 7 6-16,-6 8-10 15,6-4-17-15,6 3-4 0,8-10-30 16,19-30-15-16,-13 30 9 16,13-30 16-16,0 0-42 15,0 0-45-15,0 0-13 0,0 0-16 16,0 0 24-16,-7-37 64 15,14 0 28-15,-7 3 32 0,0 34 75 16,0-29 11-16,0 29-8 16,0 0-37-16,0 0 74 0,-53 7-19 15,-13 12-21-15,-13 3-4 16,-13 4-9-16,-6-4-11 0,-14-4-38 16,-13-7-35-16,-6-7-11 15,-7-11-2-15,-13-12 2 0,19-7-34 16,1-11-72-16,19-3-122 15,14-8-135-15,19-15-135 16,20-11-59-16,19-11 12 0</inkml:trace>
  <inkml:trace contextRef="#ctx0" brushRef="#br0" timeOffset="1065">13831 770 2152 0,'59'-19'119'0,"6"8"111"16,14 0 4 0,7 4-62-16,12-1-89 0,7 5-26 15,7-1-30-15,0-3-83 0,-20 3-208 16,-13 8-252-16,-20-4-271 16</inkml:trace>
  <inkml:trace contextRef="#ctx0" brushRef="#br0" timeOffset="1516">13121 958 1873 0,'0'0'217'0,"0"0"58"0,0 0-57 16,0 0-44-16,0 0-72 16,0 0-46-16,0 0-17 0,-46 8-6 15,-13 14-31-15,-14 11-2 16,1 11 17-16,0 16 8 0,0 6-19 16,6 9-12-16,0 3 6 15,20 3 9-15,7 0-13 0,12-7-4 16,21-7 12-16,6-5 5 0,6-10-23 15,8-11 5-15,-1-15-1 16,-13-26 0-16,0 0 22 16,0 0-7-16,0 0-12 0,0 0-12 15,-7-34 14-15,-13-10-8 16,-6-8 13-16,0-7 0 0,0-4 5 16,-1 0 6-16,8-7 2 15,-1 7 24-15,20 1 13 0,0-6-14 16,13 5-17-16,7-7-8 15,6 0-57-15,0 0-168 0,-6 0-226 16,6-4-276-16,1 4-90 16</inkml:trace>
  <inkml:trace contextRef="#ctx0" brushRef="#br0" timeOffset="1718">12943 174 2185 0,'33'-22'222'16,"-33"22"86"-16,46-26-29 16,13 0-69-16,7 0-72 0,6 4-50 15,1 4-34-15,-1 3-40 16,-13 0-12-16,-13 11-65 0,-46 4-145 16,40 8-30-16,-40-8-74 15,-7 55-230-15,-32 4-297 16</inkml:trace>
  <inkml:trace contextRef="#ctx0" brushRef="#br0" timeOffset="2424">11117 1143 883 0,'32'-4'228'16,"-32"4"57"-16,46 0-9 15,-13 0-56-15,-33 0-63 0,0 0-5 16,0 0-53-16,0 0-33 15,0 0-3-15,0 0-24 0,0 0-14 16,0 0-17-16,-33 37 3 16,-6-3-11-16,-7-1-14 0,0 1 25 15,0-1-20-15,7 1-9 0,6-1 6 16,13-4 14-16,13 1-15 16,7-4-53-16,0-26-23 15,53 29 2-15,0-7 41 0,6-7 28 16,-7-4-8-16,-6 0 26 15,-13 1-22-15,0-9 26 0,-33-3 1 16,0 0 59-16,13 26 29 16,-13-26-12-16,-39 30-28 0,-14-8 17 15,1 0 4-15,-14-4-22 0,0-3-11 16,7-4 4-16,0-11 39 16,13-3 16-16,0-8-27 0,13-8-22 15,7-7 4-15,6-11-17 16,7-11-10-16,13-11-11 15,0-11-17-15,13-11 9 0,-6-4-2 16,6-5-15-16,6 9-1 16,-5 7-10-16,-8 18-93 0,1 8-108 15,-7 48-213-15,13-37-243 0,-13 37 39 16</inkml:trace>
  <inkml:trace contextRef="#ctx0" brushRef="#br0" timeOffset="2745">11274 2309 2186 0,'27'33'506'0,"-27"-33"-59"0,32 33-52 16,-32-33-10-16,40 34-40 16,-40-34-89-16,39 25-114 15,-12-10-77-15,-27-15-83 0,0 0-146 16,32 8-129-16,-32-8-190 15,0 0-205-15,7-34-363 0</inkml:trace>
  <inkml:trace contextRef="#ctx0" brushRef="#br0" timeOffset="2948">10880 537 2846 0,'0'0'79'0,"0"0"1"15,7-26-41-15,-7 26-19 16,0 0-71-16,0 0-221 0,0 0-328 16,0 0-237-16</inkml:trace>
  <inkml:trace contextRef="#ctx0" brushRef="#br0" timeOffset="3357">9980 1573 1649 0,'-33'-15'200'0,"0"-4"13"0,7-3-54 15,-7 4-80-15,33 18-31 0,-33-45-1 16,13 8-69-16,14 4 11 16,19 0-32-16,-13 33 14 0,46-33 16 15,0 14-11-15,0 8 19 16,6 7-10-16,-6 4 10 0,-6 8 5 16,-7 3-13-16,-7 0-1 15,-26-11 17-15,13 26-3 16,-13-26 33-16,13 26 7 0,-13-26-27 15,-13 29 31-15,13-29-17 16,-33 30-1-16,0-8 31 0,1 4-7 16,-14 0-11-16,-7 7-11 15,-6 4 26-15,-7 11-9 0,-6 7-7 16,0 4-24-16,-1 8 0 0,8-1-14 16,5-3 5-16,1-7-13 15,7-8-182-15,12-8-190 0,1-14-254 16,6-14-54-16</inkml:trace>
  <inkml:trace contextRef="#ctx0" brushRef="#br0" timeOffset="3588">9835 300 1517 0,'0'0'215'0,"0"0"-9"0,0 0-76 16,0 0 177-16,0 0-49 15,-13 48-96-15,13 15-72 0,13 15-35 16,0 7-30-16,7 0-14 16,0 4-53-16,-7-4-194 0,-7 0-277 15,-6-8-336-15</inkml:trace>
  <inkml:trace contextRef="#ctx0" brushRef="#br0" timeOffset="4677">8303 1724 1446 0,'0'0'365'0,"-26"-4"15"16,26 4-39-16,0 0-94 0,0 0-70 15,0 0-80-15,-26-11-56 16,26 11-51-16,-14-29-72 0,8-1-68 15,-1-3-77-15,14-11-75 0,-1-4 24 16,8-4 89-16,5 4 53 16,8 7 37-16,-27 41 14 0,46-40 61 15,-7 21 28-15,-39 19 6 0,46 7 17 16,0 12 24-16,-7 3-9 16,1 4-4-16,6 4-8 0,6 3-13 15,-11-7-13-15,-2-4-1 0,-39-22-9 16,46 18 30-16,-46-18-10 15,0 0-2-15,0 0-18 0,0 0-13 16,0 0-30-16,0 0 35 16,0 0 9-16,0 0 16 0,0 0-11 15,0 0 0-15,-52-33 7 16,-9 22 22-16,-4 11 28 0,-8 11-17 16,1 15-5-16,0 3-11 0,-7 8-24 15,7 0 0-15,0-3 11 16,6-1 2-16,0 0-7 0,7-7 3 15,6-4-17-15,1-11-5 16,6-7 10-16,6-8-30 0,40 4-54 16,-39-22-52-16,39 22-17 0,-33-55 3 15,27 7 20-15,12 0 46 16,14 3 55-16,6 8 14 16,-26 37 55-16,53-26 45 0,-7 15 85 15,-13 19 16-15,-1 10 0 0,-12 12 35 16,-7 14-12-16,-13 8-54 15,-13 7-38-15,-13 4-7 0,-7 0-17 16,-13-8-44-16,-13 0-26 0,-13-7-10 16,-7-11-10-16,-7-11-119 15,-6-7-211-15,7-16-251 0,13-14-126 16</inkml:trace>
  <inkml:trace contextRef="#ctx0" brushRef="#br0" timeOffset="4845">8027 870 2353 0,'0'0'177'0,"0"0"-60"16,13-37-63-16,-13 37-33 0,0 0-139 15,0 0-246-15,0 0-340 16</inkml:trace>
  <inkml:trace contextRef="#ctx0" brushRef="#br0" timeOffset="5089">7225 1266 2089 0,'0'0'238'0,"0"0"4"16,40 37-54-16,6 0-40 0,-7 3-41 16,-6 5-16-16,-13-1-20 15,-14 8-14-15,-19 3-29 16,-20 4-22-16,-19 4-10 0,-7-7-55 16,-14-5-113-16,1-6-193 0,-7-12-255 15,0-15-121-15</inkml:trace>
  <inkml:trace contextRef="#ctx0" brushRef="#br0" timeOffset="5560">6976 1010 763 0,'0'0'5'16,"0"0"62"-16,0 0 32 0,0 0 10 15,0 0 45-15,0 0 107 16,0 0-80-16,0 0-40 0,-7 41-44 16,7-41-29-16,-46 48 13 15,7-11 47-15,-7-4 32 0,-7-7-35 16,1 0-50-16,-8 3-41 0,-12 2-22 16,-7 2-12-16,-6 4 0 15,6 0 15-15,0 15 39 0,7 7 1 16,6 7-6-16,14 4-31 15,6 4 9-15,6 0-11 0,14-4-25 16,13-3 21-16,13-12-3 16,6-7-5-16,1-7 10 0,-1-11 3 15,-6-30-8-15,14 26 21 0,-14-26 37 16,0 0-16-16,0 0-35 16,0 0 1-16,-20-30-17 0,-6-14 8 15,-7-8-6-15,0-11-2 0,-7-7-8 16,8-11 15-16,-1-8-7 15,13-4 52-15,0 1 16 0,14 0 18 16,6-4-49-16,13 6 0 16,0-2-25-16,13 3 2 0,-6 4-20 15,13 4-48-15,-7 7-132 0,0 4-159 16,-6 11-250-16,6 7-159 16</inkml:trace>
  <inkml:trace contextRef="#ctx0" brushRef="#br0" timeOffset="5761">6358 237 2129 0,'0'0'225'0,"46"-30"53"16,0 4 6-16,7 4-68 0,-1 4-51 16,-12 3-55-16,6 4-50 15,0 7-31-15,-7 8-16 16,-39-4-31-16,33 30-39 0,-13 6-51 15,-20 12-130-15,-20 12-187 0,-13 2-326 16,-26 13-145-16</inkml:trace>
  <inkml:trace contextRef="#ctx0" brushRef="#br0" timeOffset="6388">4840 1499 1073 0,'0'0'342'0,"0"0"25"0,0 0-23 15,7-22-85-15,-7 22-120 16,0 0-87-16,0 0-26 0,0 0-11 16,0 0 0-16,19 29-19 15,-12 1 21-15,-7 3-13 0,-13 4 1 16,-7 0-8-16,-6 0-2 15,-7 0-6-15,-13-11-23 0,0-1 0 16,-7-10-11-16,-6-11-15 0,7-4 14 16,-8-11 20-16,1 0 26 15,7-8 8-15,6 1-12 0,0-1 62 16,13 1 62-16,7 10-5 0,26 8-31 16,-27-7-44-16,27 7-25 15,-33 19-2-15,1 14 9 0,5 4-14 16,1 7-17-16,6 4 15 0,7 0-44 15,7-4-151-15,6-3-135 16,13-11-162-16,-13-30-116 16</inkml:trace>
  <inkml:trace contextRef="#ctx0" brushRef="#br0" timeOffset="6573">4656 840 3181 0,'0'0'65'15,"0"0"-1"-15,0 0 11 0,0 0-30 16,0 0-43-16,0 0-166 16,0 0-226-16,0 0-428 0</inkml:trace>
  <inkml:trace contextRef="#ctx0" brushRef="#br0" timeOffset="8076">2691 1750 1227 0,'0'0'201'16,"0"0"92"-16,0 0 39 0,0 0-54 15,0 0-97-15,0 0-71 0,0 0-36 16,0 0-28-16,0 0-42 15,0 0-35-15,0 0-9 0,0 0-8 16,-6-44-38-16,12 3-52 0,1-3-48 16,6-1 3-16,0 5 45 15,0-5 66-15,7 12 37 0,-20 33 14 16,0 0-1-16,39-22-3 0,1 18 25 16,-40 4 33-16,52 26 7 15,-12 7-27-15,6-3 13 16,0-1-1-16,0-3-19 0,0 0-13 15,-7-7 13-15,-6-5 6 0,6-6 0 16,-12-4 13-16,-27-4-22 16,0 0-8-16,33-8-47 0,-33 8 22 15,0 0 14-15,0 0-39 0,6-41 8 16,-6 41 30-16,-13-33 23 16,13 33-3-16,0 0-3 0,-59-3 0 15,6 14 21-15,-6 11 42 0,0 7 6 16,0 8-16-16,0 0-29 15,-14 8-5-15,1 3 14 16,0-8-19-16,0-3-5 0,-1-7-17 16,8-1 13-16,-1-10-5 0,7-4 6 15,0-8-6-15,13-7 14 16,13-11-11-16,33 11-52 0,-33-30-16 16,20-3-15-16,13-11-1 0,13 3 30 15,7 0 17-15,12 12 2 16,8 7 17-16,-7 11 10 0,0 7 61 15,-7 15 63-15,-26-11 33 0,33 41 9 16,-20 3-20-16,-13 8-16 16,-13 3-12-16,-14 1-29 15,-12-1-36-15,-7 0-13 0,-13-6-24 16,0-8-6-16,-7-4-74 0,0-15-215 16,7-14-207-16,0-12-203 15</inkml:trace>
  <inkml:trace contextRef="#ctx0" brushRef="#br0" timeOffset="8257">2737 1010 2704 0,'0'0'165'0,"0"0"-13"0,33-15-38 16,-33 15-58-16,0 0-108 0,0 0-138 15,0 0-207-15,0 0-269 16,0 0-175-16</inkml:trace>
  <inkml:trace contextRef="#ctx0" brushRef="#br0" timeOffset="8473">2034 1465 1856 0,'0'0'263'0,"0"0"49"16,0 34-71-16,7-1-85 15,6 8-28-15,0 7-28 0,-7 7-35 16,-19 0-35-16,-13 8-5 0,-13 7-6 16,-21-3-75-16,-5-4-157 15,-14-4-225-15,-6-15-295 0,-1-6-114 16</inkml:trace>
  <inkml:trace contextRef="#ctx0" brushRef="#br0" timeOffset="8916">1784 1232 2034 0,'7'41'132'0,"-20"0"15"15,-7-4 27-15,-19 0-59 16,-14 4-38-16,-6-5-33 0,-7 9-16 16,-6-8-20-16,-7 0-68 0,0-11-76 15,0-12-41-15,1-10 3 16,5-8 28-16,14-10-13 16,0-1 76-16,20 0 39 0,39 15 28 0,0 0-1 15,0 0 0-15,0 0 98 16,0 0 40-16,6 37 21 15,20 11 2-15,7 7-24 0,7 12-3 16,-1 3-11-16,-19 4 16 0,-7 4 7 16,-13-1-26-16,-13-2-39 15,-13-1-23-15,-27-4-8 0,-13-7-8 16,-13-8-6-16,-6-10-10 0,-14-12-6 16,-6-18-3-16,0-12 0 0,7-14 0 15,-1-18 0-15,14-19-11 16,12-15 11-16,14-18 0 0,20-8-14 15,26-12-7-15,13-2-6 0,26-1-11 16,26 5-58-16,14 3-92 16,6 7-140-16,14 0-185 15,6 4-92-15,6 4 89 0</inkml:trace>
  <inkml:trace contextRef="#ctx0" brushRef="#br0" timeOffset="9084">1055 652 1929 0,'7'-63'146'0,"12"15"8"0,8 3 38 16,5 9 1-16,-32 36-31 0,53-34-55 15,-7 19-49-15,0 18-33 16,-46-3-23-16,46 38-58 16,-26 6-71-16,-20 8-156 0,-20 15-230 15,-19 3-165-15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19:48.7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430 1027 1589 0,'-26'-15'-206'16,"26"15"-26"-16,0 0-26 0,0 0-106 16</inkml:trace>
  <inkml:trace contextRef="#ctx0" brushRef="#br0" timeOffset="1743">1666 580 411 0,'-27'-29'78'16,"27"29"45"-16,0 0 3 0,-33-23 20 15,33 23-18-15,0 0-13 16,0 0 7-16,0 0-51 0,0 0 14 16,0 0-52-16,0 0-10 0,0 0-10 15,0 0 127-15,0 0-65 16,0 41-20-16,27 3-29 15,6 8-6-15,-7 4-5 0,20 3-10 16,6 0 2-16,1-4-7 0,0-3 13 16,-7-8-9-16,-7-3-11 15,0-12 2-15,-39-29 5 0,33 34 15 16,-33-34-5-16,0 0 1 0,0 0 3 16,0 0-5-16,0 0-16 0,-39 26 14 15,-27-8-14-15,-26-7 0 16,-13 11 4-16,-20-11-10 0,0-7 4 15,-13-4 4-15,0-4 15 16,7 1-10-16,13-1 9 0,12-3 6 16,21-1-9-16,13 1-4 15,26 3-7-15,6 0-9 0,40 4-5 16,0 0-16-16,0 0 13 0,0 0 1 16,0 0 21-16,59 19 8 15,20 3 0-15,20 8-4 0,-1 7-4 16,14-1 10-16,-7 16-5 0,0 0 21 15,-13 3 19-15,0 8 65 16,-19-4-10-16,-14 4 0 0,-7-4-10 16,-12-7 16-16,-7-4-12 0,-14 0-15 15,-12-4-19-15,-20-3-32 16,13-41-15-16,-72 48-13 0,-14-15 21 16,-12-18-21-16,-27-11 0 15,0-8 0-15,0-11 0 0,-13-14-3 16,7-8 0-16,-1-11-10 0,7-4-32 15,14-15 4-15,5 1 13 16,14-8 13-16,14 0-6 0,12 0-29 16,13 0-25-16,14-3-30 0,13-4-68 15,12-1-79-15,21 1-126 16,19 0-58-16,7 3-39 0</inkml:trace>
  <inkml:trace contextRef="#ctx0" brushRef="#br0" timeOffset="2011">3230 85 759 0,'72'-22'111'0,"-7"3"85"16,-12-6 96-16,-14 10-42 15,-39 15-57-15,0 0-43 0,40-4-28 16,-40 4-51-16,0 0-21 0,0 0-30 16,-72 30 12-16,-20-1-14 15,-27 1-11-15,-25 3-26 0,-27-3 28 16,-26-1 16-16,-27 1-115 0,-25-4-179 16,-21-1-134-16,-6 5-86 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08.4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363 2768 345 0,'13'0'109'0,"7"-3"12"16,-1 3-36-16,8 0-6 15,5 0 8-15,1-4-6 16,20 4 5-16,-1 0 9 16,21 4-35-16,6-8-35 0,19 0 7 15,14-3-19-15,6 3-4 0,14 4 9 16,6-3-18-16,0-1 9 16,13 4 13-16,-13 0-34 0,6 0 12 15,-6 0 19-15,0 4-17 0,-6-4 7 16,-7 0-15-16,-14 0 3 15,1 0 3-15,-7 0-9 0,-6 0 17 16,-1 0-11-16,-6 0 16 16,-6 0-20-16,-8 3 2 0,-5 1 16 15,-8 0 4-15,-5-4 1 16,-8 0-47-16,-6 3 57 0,-13 1-32 16,6 0-8-16,-6-1 30 15,0-3-36-15,0 8 37 0,-33-8-23 16,33 0 6-16,-33 0 18 15,0 0 10-15,0 0 76 0,0 0-4 16,26-4-42-16,-26 4-27 0,0 0-17 16,0 0-26-16,33-18 52 15,-33 18-43-15,0 0-7 0,33-22-1 16,-33 22 20-16,33-23-9 16,-33 23-8-16,26-22 3 0,-26 22 10 15,0 0 1-15,26-40-11 16,-19 6 17-16,-14 1-9 0,1 0-3 15,-14-8 0-15,0-3 0 16,1-4 4-16,-1-11-4 0,0-12-5 16,7-3-2-16,-7-11 2 0,7 3-4 15,7-6 9-15,-8 6 15 16,8 5-22-16,-1-1 7 0,1 8 7 16,-1 0 4-16,1 3-27 15,6 5 16-15,-7-1 5 0,7-1 2 16,-7 5-7-16,7-4-3 0,0 8-5 15,0-1 24-15,-6 1-34 16,-1-1 18-16,7 8-8 0,0 8-11 16,-6 3 19-16,6 37-5 15,-7-45-31-15,7 45-3 16,0 0-5-16,-6-48 37 0,6 48-1 16,0 0-13-16,-14-44 25 0,14 44 3 15,0 0-17-15,-6-44-24 16,6 44 19-16,-13-37-9 0,13 37-24 15,-7-37 23-15,7 37-6 0,0 0 28 16,0-41-17-16,0 41-4 16,0 0 29-16,-6-37 3 0,6 37 6 15,0 0 20-15,0 0-42 16,0 0-3-16,0 0 28 16,-40-40-27-16,40 40 21 0,-59-27-19 15,13 12-19-15,-7 8 52 0,-6-5-34 16,-6 9-7-16,-8-5 23 15,1-3-7-15,0 4-6 0,-14 0-5 16,1-5 6-16,0-2 8 16,-7-1-8-16,0 4 19 0,6-4-26 15,-6 0-4-15,7 0 21 0,-7 1-53 16,0 3 20-16,6-4 18 16,-6 4-3-16,7-4-8 0,-1 4-5 15,1-4-22-15,0 0 39 16,6-3-7-16,6-1-2 15,-5-3 4-15,12 0-1 0,7 4 19 16,6-1-8-16,1 1-6 0,12 7 18 16,-6-4-11-16,7 7 8 15,-1 1-11-15,1 7 6 0,-1 4 6 16,-12-1-17-16,6 5 4 16,-7-1 15-16,1 4-15 0,6 4 14 15,-7-4-24-15,7 4 21 0,0-4 0 16,0-7-4-16,7 7-3 15,-7-4 9-15,6 4 1 0,-6-3-27 16,13-1 26-16,1-7-10 16,32 0 4-16,0 0 0 15,-33 11-11-15,33-11 3 0,0 0 8 16,-20 41-5-16,7 3 16 0,6 4 33 16,14 15-12-16,-7 11 80 15,6 12-42-15,1 10 59 0,0 11 7 16,-7 11-60-16,0 11-10 0,-14 8-18 15,1 0-22-15,-6 3 0 16,-8 2-13-16,8-9-10 0,-8-8-7 16,1-6 1-16,0-16 3 15,-1-7-7-15,14-15 13 16,-6-11 5-16,5-14-8 0,1-7 2 16,13-8 9-16,-6-12-10 0,6 1-11 15,0-30 7-15,0 37-3 16,0-37-14-16,6 29 38 0,-6-29-35 15,0 0 33-15,0 0-23 16,0 0-27-16,0 0-97 0,0 0-99 16,0 0-161-16,0 0-88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10.0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3595 2069 903 0,'0'0'139'16,"-33"8"-19"-16,-7-8-36 0,-6 3-11 15,-6 1-27-15,-7 0-22 0,-7 3-11 16,-6-3-10-16,-14 7 28 15,1-4-8-15,-7 4 47 0,-7 1-16 16,-6-5 20-16,-7 4 15 0,1-4-21 16,-8 1-43-16,1 3-7 15,-7-4-4-15,0-3-6 0,-6 0 2 16,13-4-1-16,-1 0 28 16,8 0-4-16,-1-4-14 15,7 4-16-15,6 0 10 0,1-4-13 16,-1 4 6-16,14-3-1 0,-7-5-10 15,6 4-4-15,14 4 0 16,0 0-2-16,13 0 4 0,-1 4 13 16,8 0-3-16,-1-4-1 0,1 4 3 15,6-1-2-15,6 1 2 16,1 0-5-16,-7-4-8 0,6 3 14 16,1-3-6-16,6 4-4 15,0 0 11-15,33-4-3 0,-33-4-11 16,33 4-8-16,0 0 15 15,-26 0 11-15,26 0-17 0,0 0 2 16,0 0 4-16,0 0 11 16,0 0-11-16,0 0-6 0,0 0 17 15,0 0-17-15,0 0 6 16,0 0-35-16,0 0-9 0,0 0 31 16,-13-30-2-16,13 1 10 0,13-4 5 15,7-4-12-15,-7 3 12 16,7-6 0-16,-7 3-18 0,0-4-17 15,-6 4 6-15,6-7 2 16,-7 0 4-16,1-1-2 0,-1-3 18 16,1-3-13-16,0-1 0 15,6-7 3-15,-7 0-3 0,7-8 14 16,7-3 2-16,-7 0 17 16,0-1-16-16,7 5 0 0,0 3-9 15,6 0-29-15,-6 8 4 0,0 7 14 16,-1 4-11-16,-6 3 30 15,1 4 4-15,-14 37-20 0,13-48-24 16,-7 11 29-16,-6 37-28 16,7-52 18-16,-1 15 0 0,-6 37-14 15,7-48 9-15,-7 48 13 0,7-51 2 16,-7 14 26-16,0 37-19 16,0-34 21-16,0 34-32 15,0 0-4-15,0 0 35 0,6-40-12 16,-6 40 16-16,0 0-28 15,0 0 12-15,0 0 0 0,7-33-13 16,-7 33-16-16,0 0 38 0,0 0-9 16,0 0-6-16,0 0 22 15,0 0-33-15,26-37 17 0,-26 37 3 16,0 0 4-16,0 0-3 0,0 0-16 16,39-30-2-16,-39 30 17 15,46-18-19-15,-13 6 29 16,7 9-26-16,-1-5 13 0,7 8 12 15,7-3 2-15,-7 3-25 16,6 3 15-16,7-6-15 0,14-1 5 16,-1 0 15-16,7-3-13 0,6 0 9 15,1-8-13-15,-1 7 8 16,1-6 0-16,6-5 0 0,6 1-49 16,1-5 26-16,-1 5-18 15,7-8 44-15,0 4-14 0,1 7-3 16,-1 0 29-16,-7 4-29 0,7 4 9 15,-13 0 10-15,7-1-2 16,-7 8 8-16,-7 0 0 16,-12-4-37-16,-14 4 35 0,-13-3-13 15,-46 3 14-15,46 3-4 16,-46-3-6-16,0 0 37 0,0 0-13 16,0 0 7-16,0 0-6 0,0 0-18 15,0 0-7-15,0 0 19 16,0 0-19-16,0 0 0 0,33 0 6 15,-33 0-19-15,0 0 79 16,0 0 53-16,19 45-14 0,-19-1-34 16,0 8 20-16,-19 11 15 0,6 14-7 15,-1 8-20-15,1 4-16 16,-13 3-2-16,6 8-13 16,1-4-24-16,-1 8-12 0,7-5-24 15,6-3 15-15,7-3-7 0,0-8 4 16,7-8 10-16,-1-7 43 15,1-7-21-15,6-4 0 0,0-3 2 16,0-8-20-16,0-8-9 16,1-3-9-16,-8-3 20 0,-6-34-20 15,13 37-3-15,-13-37 16 0,0 37-9 16,-6-8 0-16,6-29-11 16,-7 41 15-16,-6-12-130 15,13-29-116-15,0 0-130 0,-20 34-97 16,20-34-45-16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10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5415 1958 1510 0,'0'0'309'0,"6"0"-14"15,-6 0-60-15,0 0-67 16,0 0-78-16,0 15 39 0,-13 11 26 16,0 7-32-16,-13 4-39 15,-7 11-27-15,-7 0 8 16,1 4-25-16,-7-8-23 0,6 1-7 16,-12-5-75-16,-1 1-118 15,-6-4-221-15,0 0-211 0,6 0-137 16</inkml:trace>
  <inkml:trace contextRef="#ctx0" brushRef="#br0" timeOffset="979">4810 1733 655 0,'0'0'109'0,"0"0"25"15,0 0 46-15,0 0 39 0,0 0-24 16,0 0-1-16,0 0-43 0,0 0-19 16,0 0-20-16,-26 15-62 15,-7-8-27-15,0-3-23 0,0-8 0 16,33 4-14-16,-39-7-59 0,39 7-111 15,0 0 45-15,-27-26 35 16,14-19 18-16,26 1-39 0,7-4 50 16,13 7-1-16,0 8 48 15,0 7-16-15,-7 15 8 0,-26 11 32 16,33 4 0-16,-33-4 19 16,33 33 56-16,-20 4 11 0,-7 4 73 15,-6-1-11-15,-6 1-24 0,-7-8 6 16,0 1-49-16,-14-5-22 15,-6-3-26-15,-6 0-8 0,0-8-30 16,-7-3 25-16,0 0-6 0,0-8-67 16,6-3-28-16,1-4-41 15,-1-7-64-15,7-5-11 0,33 12 43 16,-32-40 77-16,12 3 5 0,0 4 71 16,14 3-11-16,6 30 1 15,0 0 6-15,-7-29-18 16,7 29 12-16,0 0 15 0,0 0-13 15,0 0 32-15,0 0 82 0,0 0-43 16,0 0 2-16,0 0 36 16,0 0-19-16,-7 36-21 0,7-6 48 15,0-30-61-15,0 33 7 0,0-33 0 16,0 37 52-16,0-37 28 16,-6 41-13-16,-14-8-36 0,-6-3-36 15,-7-1-2-15,-6-3-32 0,-7-4-11 16,0-3-4-16,0-1 20 15,13-7-6-15,0 0-6 0,33-11 5 16,-40 0-98-16,40 0-50 16,-39-22-3-16,13-15 23 0,13 4-33 15,13-8 48-15,0-3 55 0,13 7 15 16,-7 4 5-16,-6 33 1 16,20-33 19-16,-20 33-9 0,26-30-20 15,-26 30 30-15,0 0-18 0,0 0 48 16,33 11 18-16,-33-11 8 15,26 33-15-15,-6 1 66 0,0 3 0 16,-7-1-26-16,-6-2-4 0,6 3 38 16,-7 7-4-16,1-7 8 15,-7 4-3-15,0 3-41 16,-7-7 10-16,1 0 3 0,-7-4-35 16,-7 0-9-16,-6-3 4 0,-7-1-36 15,-7-6 14-15,-6-1-3 16,-6 0-15-16,-1-7 0 0,-6-8 6 15,0 1-3-15,0-8-14 0,0-15 15 16,-1 4 11-16,8-12-31 16,-1-13-43-16,14-1 29 0,-7-4 25 15,0-7-34-15,6-4-4 0,8 4-79 16,-1 0-86-16,13-4-113 16,7 1-65-16,19-5-11 15</inkml:trace>
  <inkml:trace contextRef="#ctx0" brushRef="#br0" timeOffset="1172">4495 654 1356 0,'0'0'140'0,"39"-41"70"16,-39 41-10-16,0 0-85 0,0 0-55 15,0 0-33-15,0 0-90 16,0 0-249-16,39-18-78 0,7 11-113 16</inkml:trace>
  <inkml:trace contextRef="#ctx0" brushRef="#br0" timeOffset="1372">3857 2804 2054 0,'0'0'159'0,"0"0"22"16,0 0-50-16,0 0-58 0,0 0-46 16,66-11-16-16,6-11-236 15,0-15-247-15,1-4-100 0,-8 1-63 16</inkml:trace>
  <inkml:trace contextRef="#ctx0" brushRef="#br0" timeOffset="1597">3417 1208 1079 0,'39'-29'221'0,"7"-1"3"0,7 12-98 16,-1 3-60-16,8 7-34 0,5-3 2 15,8 8-23-15,-8-1-22 16,-12 0-97-16,-14 4-176 0,-6 0-137 16</inkml:trace>
  <inkml:trace contextRef="#ctx0" brushRef="#br0" timeOffset="1980">2569 1600 941 0,'0'0'12'16,"0"0"186"-16,0 0-17 16,0 0 17-16,33 26-72 0,-33-26-2 15,20 40 7-15,-14-6-57 0,1-5-8 16,-14-3-47-16,1 0-4 16,6-26 5-16,-20 26-6 0,20-26-9 15,0 0-11-15,-26 15-19 0,-1-8 9 16,1-7 7-16,-7-7-22 15,0-8 5-15,1 4 26 0,5 0 30 16,27 11 2-16,-26-12 18 0,26 12 13 16,-26-3-23-16,-1 14 0 15,-5 7-43-15,-1 1 14 0,33-19-11 16,-33 33-7-16,7 4-2 16,26-37-327-16,-27 48-210 0</inkml:trace>
  <inkml:trace contextRef="#ctx0" brushRef="#br0" timeOffset="2168">2523 2439 2208 0,'0'0'292'15,"0"0"58"-15,0 0-71 0,0 0-116 16,0 0-86-16,0 0-40 15,0 0-29-15,0 0-158 0,0 0-178 16,0 0-261-16,0 0-218 16</inkml:trace>
  <inkml:trace contextRef="#ctx0" brushRef="#br0" timeOffset="3156">1564 1271 1091 0,'0'0'98'0,"0"0"18"15,0 0-24-15,0 0-15 16,0 0 167-16,0 0-48 0,20 44-104 15,-1 12-29-15,8 3-50 0,-8 0 11 16,1-4-33-16,-7-3 18 16,0 0-5-16,-6-4 8 0,-7-4 1 15,-7-3-2-15,-12 0-2 0,-14-12-6 16,-13 1-23-16,-7-5-31 16,-6-6 5-16,0-8-12 0,0-7 24 15,0-8-36-15,6-11 22 16,14-7-33-16,-1-11 33 0,7-15 0 15,7-15 54-15,6-7-34 16,7-8 16-16,13 15 48 0,-6 15 2 16,12 11 46-16,-6 37-35 0,0-29 28 15,0 29-33-15,0 0-32 16,0 0-24-16,0 0-2 0,0 0 6 16,0 0-26-16,0 0 47 0,0 0-13 15,0 37 9-15,7 11-6 16,-7-4 4-16,6 4 4 0,1 0 51 15,-1 0-23-15,1 0-14 0,-14-3-18 16,7-8 5-16,7-4 4 16,-7-33-16-16,7 33 3 15,-7-33 11-15,0 0-35 0,0 0-51 16,0 0 19-16,0 0-18 0,-53 26 5 16,7-26-67-16,7-15-31 15,-7-11 24-15,6-14 16 0,1-8 33 16,-14-8 33-16,20 5 23 0,14 6 53 15,5 12 32-15,14 33-12 16,0 0-5-16,-13-33-51 0,13 33 6 16,0 0 12-16,0 0-19 0,0 0 29 15,0 0-16-15,0 0-18 16,0 0 24-16,0 0 58 16,0 0-13-16,0 0-30 0,27 37 32 15,-1-8 56-15,-26-29-36 0,26 45 11 16,-13-9 17-16,7 1 34 15,-7 0-8-15,-13 0-13 0,-13 0 6 16,0 0-11-16,-13 0 27 0,-7-7-23 16,-13-1 3-16,0 1-17 15,-7-8 38-15,-6-4-21 0,0-3-26 16,0-4-37-16,0-7-9 0,-7-4-3 16,7-4 11-16,6-3 0 15,7 0-21-15,7-5-5 0,-1 1-29 16,7-3-35-16,7-5-136 15,26 19-152-15,-20-44-203 0,14 7-144 16</inkml:trace>
  <inkml:trace contextRef="#ctx0" brushRef="#br0" timeOffset="3556">3174 569 1123 0,'0'0'190'16,"6"-37"32"-16,-6 37 29 15,0 0-54-15,0 0-65 0,0 0 4 16,0 0-31-16,0 0-33 0,0 0 77 16,0 0 1-16,-39 33-30 15,-20 12-58-15,-7 3-31 0,-6 3 2 16,-20 1-37-16,-7 4 14 15,-19 3-7-15,-7 0-52 0,-6-4-160 16,-14 1-108-16,7-5-115 0,13-6-147 16,20-12 32-16</inkml:trace>
  <inkml:trace contextRef="#ctx0" brushRef="#br0" timeOffset="3899">2254 0 638 0,'0'0'219'0,"0"0"106"0,0 0 29 16,0 0-53-16,0 0-53 15,0 0 14-15,-13 33-76 0,-33 12-50 16,-14 6-25-16,-18 12-3 16,-14 7-24-16,-14 4-24 0,1 8-25 15,-13-1-15-15,6 4-8 0,1 0-35 16,-1 3-176-16,0-3-216 15,7 4-281-15,0-8-111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21.7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0 134 1007 0,'0'0'232'16,"0"0"1"-16,0 0-28 0,0 0-84 15,0 0-1-15,0 0 2 16,59 19-45-16,20-16-36 16,20-10-15-16,12-8-5 0,8-3-12 15,5-2-1-15,1 2 31 0,-6 7-21 16,5-4-13-16,-25 0 16 16,-14 4-13-16,-25 0-2 0,-8 4-20 15,-52 7 14-15,40-8-38 0,-40 8-85 16,0 0-120-16,0 0-75 0,0 0-41 15,0 0-8-15,0 0 25 16</inkml:trace>
  <inkml:trace contextRef="#ctx0" brushRef="#br0" timeOffset="284">184 438 1433 0,'0'0'319'0,"-33"-7"-19"16,33 7-84-16,0 0-75 15,0 0-46-15,0 0-41 0,0 0-45 16,0 0 15-16,0 0-13 0,0 0 107 16,0 0-12-16,59-4-48 15,20 1-23-15,7-12-16 16,19 4-1-16,6-8 2 0,14 1-13 15,0-1 9-15,0 0 0 0,-7 4-16 16,-13-3-104-16,-19 10-115 16,-20-3-173-16,-14 4-186 0,-19-1-138 15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0:19.3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2063 802 1404 0,'0'0'51'0,"0"0"-29"0,0 0-14 16,0 0 0-16,0-11-27 15,0 11 10-15,0 0-6 16,0 0-31-16,0 0 22 0,0 0 6 16,0 0 5-16,0 0 22 0,0 0 0 15,20 0 4-15,-20 0 20 16,0 0-45-16,13-22 26 0,-6-4 37 16,-7 26 73-16,-7-18 90 15,7 18-27-15,0 0-48 0,0 0-74 16,-26-23-43-16,26 23-22 15,-33 0-14-15,33 0 4 0,-40 4 16 16,40-4-1-16,0 0-5 0,-26 22-35 16,26-22-21-16,0 0 17 15,0 0 9-15,0 0-18 0,0 0-18 16,0 0 5-16,0 0 10 0,0 0-74 16,0 0-146-16,0 0-128 15</inkml:trace>
  <inkml:trace contextRef="#ctx0" brushRef="#br0" timeOffset="479">1859 241 925 0,'0'0'3'0,"0"0"29"15,0 0 161-15,0 0-52 16,0 0-58-16,0 0 57 0,0 0-43 16,14 33-3-16,-14-33-22 0,0 0-30 15,0 0-2-15,0 0-45 16,0 0 23-16,0 0-9 0,0 0-5 16,0 0 13-16,0 0-5 0,0 0 19 15,0 0-8-15,0 0-46 16,0 0 4-16,32-22 10 0,-32 22 33 15,0 0 21-15,27-30 15 0,-27 30 27 16,0 0-19-16,0 0-50 16,0 0-13-16,-46 0-5 15,0 11 7-15,-13 8-23 0,19 3 20 16,1-11-29-16,39-11 27 0,0 0 0 16,-33 22-14-16,33-22 12 15,0 0-31-15,0 0-43 0,0 0 1 16,0 0 16-16,0 0 40 0,0 0 6 15,0 0-17-15,0 0 23 16,0 0-67-16,0 0 41 0,0 0 16 16,20-33-6-16,-20 33 24 0,0-30-65 15,0 30-84-15,0 0-106 16,0 0-48-16,0 0-78 16</inkml:trace>
  <inkml:trace contextRef="#ctx0" brushRef="#br0" timeOffset="1162">1261 510 937 0,'0'0'16'15,"0"0"11"-15,0 0 97 0,0 0 3 16,0 0-2-16,0 0-21 16,33 22-8-16,-33-22-47 0,40 34-5 15,-40-34-25-15,0 0 11 0,0 0-2 16,19 33 1-16,-19-33 9 16,0 0-25-16,0 0-52 0,-39 41-20 15,-7-19-68-15,7-8-5 0,-1-10-12 16,7-4 13-16,33 0 43 15,-33-15 39-15,33 15 35 0,-26-44 9 16,26 7-7-16,13 4-2 16,-13 33 14-16,33-33-10 0,0 14 23 15,0 4-22-15,-33 15 38 16,39-7 13-16,-12 3 3 0,-27 4 0 16,0 0 3-16,0 0-40 0,0 0 57 15,0 0-2-15,0 0 19 16,0 0-51-16,0 0 17 0,0 0-45 15,-20 37 23-15,20-37-18 0,-46 30-8 16,6-15 39-16,40-15-56 16,-46 14 75-16,46-14-29 0,-46 8 2 15,20-8 60-15,26 0 13 16,0 0 44-16,0 0-11 0,0 0-18 16,0 0-34-16,0 0-53 15,0 0-4-15,0 0-18 0,-33-34 8 16,14 1-16-16,5 7-7 0,14 26 27 15,-6-40-16-15,-1 6 8 16,1 1 7-16,-7 4-19 0,6-5-2 16,0-3 15-16,7-3-15 0,0-5-9 15,0 1 9-15,0 4-6 16,7 6 13-16,-7 12 8 0,0 22-29 16,0-22 11-16,0 22 9 0,0 0-31 15,0 0-101-15,0 0-105 16,0 0-148-16,-7-30-17 15,7 30 24-15,0 0-15 0</inkml:trace>
  <inkml:trace contextRef="#ctx0" brushRef="#br0" timeOffset="1519">558 455 896 0,'0'0'162'0,"0"0"3"16,0 0 4-16,0 0-109 0,0 0 14 15,0 0-13-15,33-11 224 0,0 14-101 16,-33-3-88-16,39 37 15 15,-6-3-28-15,-6-1-23 0,-8 0-6 16,1 0-24-16,0 1-1 0,-14-5 21 16,-6-29-22-16,0 45 4 15,-13-12-11-15,0 0-21 16,13-33 13-16,-53 37-10 0,7-7-61 0,-6-8-77 16,-1-4-93-16,-6-7-82 15,7-7-129-15,6-8-24 16,6-3 20-16</inkml:trace>
  <inkml:trace contextRef="#ctx0" brushRef="#br0" timeOffset="1763">460 625 1074 0,'0'0'200'15,"0"0"7"-15,0 0-17 16,0 0-32-16,0 0-65 0,0 0 198 16,0 0-100-16,0 0-39 0,0 0-40 15,0 33-13-15,-13 0-22 16,-1-3-43-16,-12 3-9 0,-7 4-3 16,-19 0-37-16,-7 4-210 0,-20-1-224 15,-13 5-158-15,0-12-64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44.5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4567 525 556 0,'0'0'74'0,"0"0"18"0,0 0 14 16,0 0-19-16,0 0 3 0,0 0-5 15,0 0 22-15,0 0-6 16,0 0-12-16,0 0 31 0,0 0 20 16,-33 14-43-16,-19-3-39 0,-1-3-15 15,-19-4-19-15,-27 7-5 16,-12 3 7-16,-21 1 32 15,-19 0-1-15,-13-4 5 0,-14 0 3 16,8-7 19-16,-1 3-5 0,20 1-8 16,13-1-19-16,19 0-28 15,14 1 19-15,13-1-11 0,20 1 12 16,6-5-17-16,7 5-5 0,13-1-25 16,13-3 3-16,13-4 3 15,20 0-10-15,0 0 14 0,0 0 6 16,-32 0-21-16,32 0 5 0,0 0 12 15,0 0 7-15,0 0-23 0,0 0 0 16,0 0 7-16,0 0 11 16,0 0-11-16,0 0-10 15,0 0 13-15,0 0-51 0,0 0-32 16,0 0-44-16,0 0-20 0,0 0-64 16,0 0-84-16,0 0-17 15,0 0-50-15,0-26 120 0,0 26 21 16,19-30 18-16,-19 30 28 0</inkml:trace>
  <inkml:trace contextRef="#ctx0" brushRef="#br0" timeOffset="336">2668 506 338 0,'40'-15'76'16,"-40"15"-11"-16,46-7 17 16,-46 7 39-16,0 0-6 15,0 0 30-15,39-7 26 0,-39 7 11 16,0 0 16-16,0 0-33 0,0 0-2 15,0 0-15-15,0 0-16 16,0 0-37-16,0 0 8 0,-33 22 2 16,-6 0-38-16,-1-4-42 0,-12 1-7 15,-1-4-3-15,-6-4-3 16,-7 0-15-16,1 4 3 0,5-8-9 16,1 0 17-16,13-3-4 0,7 0-16 15,39-4 7-15,0 0 8 16,-26 3-3-16,26-3-15 0,0 0 26 15,0 0 112-15,13 37-62 16,13 4-8-16,7 0-10 0,0-1 28 16,6-3-13-16,1 0-23 0,-8-4-20 15,-5 1-12-15,6-8 1 16,-33-26-137-16,0 0-231 0,32 25-317 16,-32-25-141-16</inkml:trace>
  <inkml:trace contextRef="#ctx0" brushRef="#br0" timeOffset="1060">1459 170 419 0,'0'0'123'0,"0"0"35"16,0 0 47-16,0 0-46 15,0 0 24-15,0 0 39 0,0 0-13 16,0 0 0-16,0-22-2 0,0 22-16 15,0 0-24-15,0 0-30 16,0 0-30-16,0 0-25 16,0 0-36-16,0 0-19 0,0 0-5 15,0 0-32-15,0 0-4 0,0 0 35 16,13 33 90-16,0 11-56 16,-6 15 11-16,6 8-4 0,7 7-18 15,-7 0 4-15,7 3-5 0,6 1-26 16,-6-4 7-16,-1-8-24 0,1-3 13 15,0-15-21-15,-7-7-16 16,-7-12-104-16,-6-29-60 0,0 0-43 16,0 0-286-16,0 0-90 15,0 0 35-15,0 0 47 0</inkml:trace>
  <inkml:trace contextRef="#ctx0" brushRef="#br0" timeOffset="1432">1012 140 844 0,'-13'-33'205'0,"13"33"44"16,0 0-21-16,0 0-22 0,0 0-30 15,-7-37-64-15,7 37-21 0,0 0-13 16,0 0-25-16,0 0-4 0,0 0-1 15,0 0 138-15,0 0-51 16,14 37-50-16,5 11-11 0,1 0-33 16,6 4 4-16,1-4-26 0,-1 4 7 15,7-8-10-15,-14 0-16 16,1-3 16-16,-7-8-6 0,-6-3 24 16,-7-30-12-16,0 37-4 0,-13-8 4 15,13-29-19-15,-46 41 10 0,0-12-16 16,0-6 10-16,0-5-17 15,0-3 10-15,0 0-45 0,13-4-33 16,0-4-55-16,33-7-49 16,0 0-134-16,-39-4-179 0,39 4-82 15,-46-22-13-15</inkml:trace>
  <inkml:trace contextRef="#ctx0" brushRef="#br0" timeOffset="1688">657 0 952 0,'0'0'344'16,"0"0"16"-16,0 0-22 16,40 4-62-16,-40-4-61 0,39 37-19 15,-6 3-55-15,0 5-13 0,0-1-18 16,-7 4-31-16,7 0-24 15,-7-4-34-15,0-3-3 0,-6-4-11 16,0-8-2-16,0 1-5 0,-20-30-50 16,13 33-99-16,-13-33-163 0,0 0-147 15,0 37-129-15,0-37-23 16</inkml:trace>
  <inkml:trace contextRef="#ctx0" brushRef="#br0" timeOffset="2069">611 525 834 0,'0'0'221'0,"0"0"34"16,0 0-3-16,0 0 54 0,0 0 15 15,0 33-69-15,0-4-104 16,0 5-26-16,0 3-21 0,-13 0 8 15,7 3-8-15,-8-3-41 0,-18 0-20 16,5 0-27-16,-6-4-2 0,7 0-11 16,26-33-79-16,-39 37-155 15,39-37-179-15,-46 23-247 16,13-12-78-16</inkml:trace>
  <inkml:trace contextRef="#ctx0" brushRef="#br0" timeOffset="3299">276 185 1175 0,'0'0'195'15,"0"0"-25"-15,0 0-30 16,0 0-58-16,0 0-60 0,0 0 22 15,0 0-30-15,0 0 2 0,0 0 23 16,0 0-20-16,0 0 35 0,0 0-11 16,0 0-11-16,0 0 8 15,0 0 47-15,0 0-25 0,0 0-26 16,0 0-31-16,7 29 18 0,-7-29-23 16,6 33 10-16,-6-33-15 15,0 0 10-15,13 30-2 0,-13-30-7 16,0 0 9-16,0 0-5 15,7 33 8-15,-7-33-13 0,0 0 12 16,0 0-7-16,0 0 7 0,0 0 6 16,0 0-16-16,0 0 6 15,0 0 15-15,0 0-18 0,0 0 18 16,0 0-31-16,0 0-32 0,0 0 16 16,0 0-13-16,0 0 36 0,0 0-11 15,0 0 2-15,0 0 20 16,0 0-18-16,0 0 21 0,0 0-3 15,0 0-19-15,0 0 24 0,0 0-19 16,0 0 12-16,-13-37-7 16,13 37-14-16,0 0 14 0,0 0-66 15,0 0 12-15,0 0-3 0,0 0-22 16,0 0 18-16,0 0-4 16,0 0 34-16,0 0 19 0,0 0-3 15,0 0 32-15,0 0-13 16,0 0-3-16,0 0 13 0,0 0-24 15,0 0 20-15,0 0 7 0,0 0-33 16,0 0 35-16,0 0-21 16,0 0-2-16,0 0 8 0,0 0-35 15,0 0 35-15,0 0-17 0,0 0 23 16,-7-37-1-16,7 37-14 0,-6-37 1 16,6 37-20-16,0 0 30 15,0 0-2-15,0 0-12 0,0-33 12 16,0 33-25-16,0 0 17 15,0 0 8-15,0 0-6 0,0 0 17 16,0 0-20-16,39 37 26 0,-39-37-22 16,26 41 5-16,-26-41 20 15,27 40-24-15,-27-40 22 0,13 37-13 16,-13-37 6-16,0 0 0 0,0 0-26 16,-46 41 15-16,46-41 5 15,-46 22-23-15,46-22-1 0,-40 4-30 16,40-4-8-16,0 0 10 0,-39-19 14 15,39 19 21-15,-7-40-22 0,14 3 11 16,-7 37 23-16,26-37 11 16,-26 37-15-16,0 0-4 15,40-30 8-15,-40 30 46 0,0 0-30 16,39-7 26-16,-39 7 10 0,0 0-2 16,0 0 31-16,0 0 2 15,0 0-42-15,0 0 9 0,0 0-27 16,0 41 1-16,0-41-20 0,0 0 3 15,-46 36 6-15,7-17-26 0,-1-8 29 16,7-7-32-16,33-4 36 16,-52 0-26-16,12 0 6 0,40 0 60 15,-32 0-36-15,32 0 4 0,0 0-11 16,0 0-30-16,0 0 31 16,0 0 4-16,-27 33 12 15,21 4-19-15,-1 4 35 0,14 7 66 16,-1 3 31-16,1 12-19 0,13 7-18 15,-1 8-26-15,-6 0 15 0,7-1-9 16,0 1-12-16,0-1-13 16,-1-7-5-16,1-7-23 0,-7-7-19 15,0-12 1-15,-6-7-19 0,-7-37 11 16,13 37-16-16,-13-37 16 16,0 0-7-16,0 0 2 0,0 0 3 15,0 0-9-15,0 0 9 16,0 0-15-16,0 0 12 0,0 0-6 15,0 0-6-15,0 0 11 0,0 0-19 16,0 0-107-16,0 0-107 16,0 0-176-16,0 0-248 0,0 0-156 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08.3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868 178 1393 0,'0'0'228'16,"0"0"-101"-16,-14-37 12 15,14 37-40-15,0 0 16 0,-26-26-53 16,26 26-22-16,0 0-40 15,0 0 21-15,-39 0-46 16,39 0 49-16,-53 34-31 16,20 2 13-16,0 9-3 0,7 3-16 15,6 4 30-15,7-1-8 16,13 1-9-16,0 0 30 0,13-4-18 16,7 3 0-16,-20-51 3 15,66 52-9-15,0-15 30 0,6-18-36 16,7-8 18-16,6-15-10 15,-6-11-4-15,-7-3 1 0,-6-12 20 16,-13-10-46-16,-14-12 32 16,-13-11-30-16,-19-11 19 15,-7-3-12-15,-13 3 19 16,-7 7-16-16,-6 8 12 0,-14 11-6 16,-12 15-18-16,-1 7 21 15,-6 11 8-15,-7 8-5 0,7 7-22 16,7 7 19-16,-1 8 8 15,0 7 5-15,14 4-20 0,39-26-14 16,-53 44 30-16,14-3-9 16,13 0-31-16,26-41-129 0,-27 59-177 15,8-15-160-15,19-44-78 16</inkml:trace>
  <inkml:trace contextRef="#ctx0" brushRef="#br0" timeOffset="344">1183 1009 1835 0,'0'0'251'16,"0"0"27"-16,0 0-77 0,0 0-88 15,0 0-45-15,0 0-33 16,33 41 13-16,-20-4 19 16,7 4-28-16,6 7-26 0,7 7 11 15,6 12-15-15,7 3 22 16,0 7-10-16,13 5-15 0,1-1 1 16,-1 0-2-16,0-11 9 15,0-3-9-15,-6-8-5 0,-7-15-15 16,-46-44-95-16,46 48-55 15,-46-48-105-15,0 0-87 0,46 41-50 16,-46-41-57-16,39 33-91 16</inkml:trace>
  <inkml:trace contextRef="#ctx0" brushRef="#br0" timeOffset="739">743 1091 598 0,'0'0'139'16,"0"0"76"-16,0 0-25 0,0 0-20 15,0 0 108-15,0 0-37 16,0 0-40-16,-46 11-77 0,46-11 5 16,-53 48-23-16,14 0 18 15,-7 0-14-15,0 11-28 0,-7 7-27 16,1 5-23-16,-1 6-3 15,-6 1-8-15,0-1-10 16,0-6-11-16,6-5-14 16,7-11-161-16,7-10-174 0,39-45-236 15,-40 48-43-15</inkml:trace>
  <inkml:trace contextRef="#ctx0" brushRef="#br0" timeOffset="1128">1459 1963 1158 0,'0'0'236'15,"-39"-41"2"-15,39 41-39 0,0 0-39 16,0 0-77-16,0 0-37 16,0 0-13-16,0 0 27 0,0 0 30 15,0 0 6 1,6 52-15-16,14 7-18 0,13 0-13 0,0 0 1 16,-1 0 1-1,8 4-25-15,-7-4-22 0,6 0-16 16,1-7 11-16,-8-4 3 15,-32-48 12-15,40 59-12 0,-40-59-11 16,39 52-14-16,-39-52-64 16,0 0-46-16,0 0-33 0,0 0-95 15,0 0-96-15,53 48-79 16,-53-48-105-16</inkml:trace>
  <inkml:trace contextRef="#ctx0" brushRef="#br0" timeOffset="1408">894 2332 1539 0,'0'0'42'16,"0"0"55"-16,0 0 18 15,0 0-77-15,0 0 121 0,0 0 118 16,-46 30-36-16,6 14-63 16,-6 19-64-16,-6 11-30 15,-7 7-33-15,0 8-11 16,-20 3-26-16,0-3-6 0,-13 3-35 16,0-3-186-16,0-1-258 15,6-6-363-15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11.0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1025 233 429 0,'-6'-30'67'0,"6"30"28"16,-13-29 34-16,13 29 18 0,0 0-26 15,-40-30-31-15,14 23-47 16,26 7 24-16,-53 11-19 0,14 11 16 16,-7 11 31-16,6 8-16 15,1 11-30-15,13 7-10 16,6-4-30-16,13 1 11 15,14-8 11-15,19 0-20 0,14-11-23 16,12-4 8-16,14-11 23 16,13-11-4-16,0-11-20 0,6-7 5 15,-6-16-17-15,-7-10 8 16,-6-7-32-16,-13-16 19 0,-14-7-32 16,-19-11 37-16,-20-3 13 15,-13-4-12-15,-14 7 52 0,-19 11 18 16,-6 19-12-16,-14 18-20 15,-13 22-53-15,-6 19 48 16,-1 18-23-16,7 8 39 0,1 7-37 16,12 3 4-16,13-3-74 15,20-3-125-15,14-5 5 16,19-40-125-16</inkml:trace>
  <inkml:trace contextRef="#ctx0" brushRef="#br0" timeOffset="297">1130 765 1270 0,'0'0'6'16,"0"37"85"-16,0-37 59 0,0 51-9 15,7 1-13-15,0 4-13 16,12 6-43-16,1 12-11 16,19 4-32-16,1 3 6 0,12 4-35 15,-6 0 20-15,14-4-14 16,-8-7-16-16,1-7 6 0,-7-12 4 16,-7-10 0-16,-39-45-192 15,40 44-92-15,-40-44-62 16,0 0-46-16</inkml:trace>
  <inkml:trace contextRef="#ctx0" brushRef="#br0" timeOffset="604">868 998 1441 0,'0'0'97'0,"0"0"2"15,0 0-20-15,0 0-5 0,0 0-7 16,0 0 59-16,0 0 89 16,-27 25-47-16,8 27-45 0,-8 18-24 15,-6 12-16-15,-13 10-7 16,-13 0-33-16,-13 1-12 0,0-5-28 15,-14-3 14-15,1-3-25 16,6-12 16-16,0-7-142 0,13-12-166 16,14-10-262-16,12-8-172 15</inkml:trace>
  <inkml:trace contextRef="#ctx0" brushRef="#br0" timeOffset="884">1065 2002 2092 0,'0'0'38'15,"0"0"-35"-15,33-11 7 16,-33 11 20-16,39 19 35 0,-39-19-33 15,59 63-9-15,-13-4 1 16,7 4-38-16,-7 7 34 0,0 4-23 16,0 0 3-16,-7-1 5 15,7-2-13-15,-13-9 8 0,0-2-235 16,-7-16-172-16,-26-44-137 16</inkml:trace>
  <inkml:trace contextRef="#ctx0" brushRef="#br0" timeOffset="1179">841 2379 1742 0,'0'0'148'15,"0"0"-8"-15,-39-33-26 0,39 33-84 16,0 0 10-16,0 0-35 16,0 0 135-16,-40 19-6 0,14 21-71 15,-7 12-12-15,-6 7-28 16,-7 15 19-16,-13 0-28 16,-20 7 8-16,0 4-22 0,-6-4 4 15,-1-3-16-15,7-8-165 16,0-3-233-16,7-16-382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13.5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2379 122 1879 0,'0'0'80'0,"-6"-34"-30"15,6 34-25-15,0 0-19 16,0 0-63-16,0 0-347 0,0 0-146 15</inkml:trace>
  <inkml:trace contextRef="#ctx0" brushRef="#br0" timeOffset="-188">2596 842 848 0,'0'0'48'16,"0"0"58"-16,0 0-5 0,0 0 17 15,13 33-14-15,-19 1-27 16,-8-1-2-16,-5 4-7 16,-8-4-52-16,-5-3-8 15,-1-5 7-15,0 1-27 0,0-4 24 16,33-22-12-16,-39 19 43 16,39-19-53-16,-33-4 12 0,33 4 2 15,-20-29-24-15,13-8 41 16,14-8-21-16,0-3-12 0,-1 8-20 15,-6 40 32-15,0 0-19 16,0 0 23-16,0 0-14 0,0 0-4 16,0 0 25-16,-33 37 0 15,-6 0 2-15,-1 0-19 0,1-1 17 16,6-2-26 0,0-8 34-16,33-26 5 0,-39 18 64 15,39-18-14-15,0 0 14 16,-33-15-45-16,13-14 14 0,20-12-17 15,0-11-7-15,7-18-33 16,-1-11 7-16,8 0-7 0,-1-1 0 16,-7 16 25-16,1 14-31 15,-7 11-94-15,0 41-413 0,0 0-166 16</inkml:trace>
  <inkml:trace contextRef="#ctx0" brushRef="#br0" timeOffset="212">2037 1777 1515 0,'0'0'53'16,"20"40"107"-16,20-21-43 0,12-15-43 15,14-12-6-15,6-7-46 16,-6-7-74-16,-7 4-146 16,-13-8-179-16,-13 4-243 0</inkml:trace>
  <inkml:trace contextRef="#ctx0" brushRef="#br0" timeOffset="461">1433 1333 1950 0,'0'0'83'0,"0"0"28"16,0 0-8-16,0 0 22 0,0 0 27 16,-20 34-42-16,0 10-47 15,1 8-36-15,-8 3 3 0,-5 1-17 16,-8 3-31-16,1-11-211 16,-1 0-210-16,1-11-220 0</inkml:trace>
  <inkml:trace contextRef="#ctx0" brushRef="#br0" timeOffset="653">1558 535 2436 0,'0'0'152'16,"0"0"-33"-16,33-22-57 15,-33 22-27-15,0 0-85 0,0 0-216 16,0 0-321-16,0 0-94 16</inkml:trace>
  <inkml:trace contextRef="#ctx0" brushRef="#br0" timeOffset="1320">1131 1030 1346 0,'-14'37'30'15,"14"-37"-7"-15,0 0-23 0,0 0-5 16,0 0 30-16,46 37-34 16,-46-37 20-16,33 15-30 15,-33-15 9-15,0 0-59 0,0 0 0 16,46-15-24-16,-46 15-1 15,20-55 9-15,0-1 29 16,-14 8 19-16,1 12 84 0,-7 36 5 16,0 0 13-16,0 0 17 15,0 0 36-15,-53 18-33 0,-6 15-7 16,7 12-35-16,-1-1-20 16,0 0-36-16,1 4 47 0,-7-7-17 15,6-8-3-15,7-7-39 16,7-11 28-16,39-15 7 0,-46 4-46 15,46-4-52-15,-40-26 11 16,14-11 13-16,13-15 32 16,13-3 17-16,0 7-12 0,0 48 30 15,0-49-3-15,0 49 7 16,0 0 0-16,0 0 38 0,0 0 78 16,0 0-13-16,6 41-39 15,-6 3-66-15,-6 4 48 0,-1 1-28 16,1-1-14-16,-1-8 13 15,7-40-24-15,-20 48 42 0,20-48-26 16,-26 37-7-16,26-37-5 16,-46 22 3-16,46-22-7 15,-46-14 7-15,20-20-15 0,-7-21-64 16,13-8 24-16,14-3-14 16,6-1 16-16,6 15 46 0,-6 52 0 15,20-44-4-15,-20 44 75 16,0 0 55-16,0 0 51 0,0 0-18 15,33 48-30-15,-33 4-34 16,-13 7-11-16,-14 4-27 0,-19 0-32 16,0-4-29-16,-13 0 17 15,-13-8-74-15,6-6-192 0,-6-16-217 16,6-10-140-16</inkml:trace>
  <inkml:trace contextRef="#ctx0" brushRef="#br0" timeOffset="1621">434 240 2061 0,'0'0'184'15,"20"-30"-56"-15,-20 30-64 16,0 0-19-16,0 0-25 15,33-26-20-15,-1 15-3 0,1-3-96 16,0-1-42-16,-33 15 69 0,46-19 40 16,-13 1 11-16,-33 18 10 15,20-30-7-15,-20 30 18 16,-7-37-4-16,7 37-18 0,-39-26 42 16,-1 15-2-16,7 8-24 15,1 10 6-15,-8 4 11 0,40-11-84 16,0 0-304-16,-20 33-84 15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16.1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1074 927 483 0,'0'0'102'0,"0"0"-26"15,0 0 32-15,0 0-14 0,0 0-7 16,0 0-10-16,0 0-21 16,0 0-16-16,0 0 29 0,0 0 19 15,-59 26 3-15,-1 3 20 16,1 1-72-16,-6 3-1 15,-8 0-38-15,1 12 41 0,0-1-23 16,-1 4 5-16,1 4 12 16,20-4-22-16,12 7 25 0,7 1-2 15,20-5-52-15,7-6 43 16,19-5-24-16,-13-40 5 0,33 45-3 16,6-19-26-16,0-19 53 15,-6 0-51-15,-33-7 24 16,40-11 31-16,-40 11-54 0,0 0 25 15,0 0-46-15,-27-48 71 16,-19 19-29-16,-6 3 94 16,-1 4-4-16,-6 3 23 0,0 1 2 15,6 3-37-15,7-7 11 16,0 0-32-16,14-4-13 0,12-4-27 16,0-3-2-16,14-8-35 15,6 1 33-15,0-1-22 0,6-7-1 16,1-7 4-16,6-1-16 15,0-3-90-15,0 0-143 0,-6 7-189 16,-7-3-57-16,6 7-36 16</inkml:trace>
  <inkml:trace contextRef="#ctx0" brushRef="#br0" timeOffset="217">535 277 930 0,'26'-48'119'0,"0"3"86"0,7-3 44 16,7 8-44-16,-1 6-62 15,1 1-40-15,-1 15-48 0,-6 7-17 16,-7 14 30-16,-26-3-3 16,20 41-33-16,-20 11 7 15,-13 7-39-15,-20 7 18 0,-13 4-332 16,-13 1-213-16,0 6-87 15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20.1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7432 1118 870 0,'0'0'237'0,"0"0"-6"16,0 0-47-16,0 0-26 15,0 0-26-15,0 0-48 16,0 0-59-16,-13-41 5 0,13 41-2 16,-26-37-41-16,-7 8 53 15,0 3-30-15,0 3 3 0,0 1-13 16,-13-4 25-16,7 1-30 16,-7-1 33-16,0 4-1 0,0-4-6 15,-7 0-9-15,7 0-20 16,0 4 18-16,0 0-3 15,0-4 0-15,0 0 3 16,1 0-2-16,-1 0 7 0,0 0 29 16,0 0-1-16,6 1 12 15,-6-5-24-15,7 8-26 0,-1-4 13 16,1 4 1-16,6 3 3 16,-13 1-14-16,7-1-15 0,39 19 3 15,-53-29 15-15,14 3-2 16,-7 8-9-16,0-1 0 0,6-3-7 15,7 0-7-15,-13 7 14 16,7 0 11-16,-7 0 8 16,0 1-19-16,0 3-8 0,6 3 18 15,1-7-23-15,0 4-2 16,6 4 15-16,-20-4 0 0,7 0-6 16,-6 3 1-16,-1-3 1 15,-6 4 9-15,-7-1-11 0,7 1 20 16,-7 0-14-16,7-1 10 15,-7 5-5-15,1-1 2 0,6 0-10 16,-1 1-16-16,-5-1 21 16,-1 0 7-16,7 0-14 0,0-3-5 15,-7 0 6-15,0 7 12 16,7-4-1-16,-13 4-4 16,6-4-13-16,7 1 13 0,-7 3 1 15,7 0-1-15,0 0 4 16,0-4-25-16,6 4 18 0,1-4 11 15,-1 4-19-15,1 0 14 16,-1 0-6-16,7 4 3 0,-13 0 1 16,0-4-4-16,-7 3-18 15,0 5 25-15,7-5-7 0,0 1-13 16,0 0 6-16,6 3 23 16,1 4-5-16,-1-3-11 0,7-1-33 15,-6 0 46 1,6 4 1-16,0-3-11 0,0 3-11 15,0 0 14-15,-7 4-11 16,-6 0 16-16,0 3-21 0,-7-3 7 16,0 0 10-16,1-4-23 0,-1 7 27 15,7-3-23-15,0 0 9 16,6 0 20-16,7-4-36 0,0 7 30 16,0-3-19-16,7 3 8 15,-1 4 6-15,1-3-6 0,-1 3 13 16,1-7-13-16,-1 3-5 15,8 1 8-15,32-19-6 16,-53 26 12-16,7-8-20 16,7 4 19-16,39-22-4 0,-46 26-9 15,46-26 10-15,-46 26-5 16,6-4 2-16,1-3 9 0,39-19-22 16,-53 26 18-16,7-4-17 15,-6 0 24-15,12-4-23 0,-6 1 12 16,13-1-17-16,33-18 14 15,-52 26-7-15,6-4 7 0,46-22 7 16,-46 26-1-16,6-11-11 16,40-15-4-16,-46 26 21 0,46-26-12 15,-52 26 7-15,12-4-17 16,40-22 17-16,-52 26 0 16,12-4-13-16,40-22 2 0,-52 29-7 15,12-3 16-15,40-26 1 16,-46 30-6-16,46-30 0 0,-39 33-13 15,39-33 26-15,-46 26-13 16,46-26-5-16,-53 33 16 0,53-33-20 16,-46 37 20-16,7-11-22 15,39-26 3-15,-53 30 25 0,53-30-25 16,-46 33 10-16,7-4 6 16,39-29-30-16,-40 30 45 15,40-30-36-15,-46 22 8 0,46-22 19 16,-39 22-28-16,39-22 27 15,-46 19-16-15,46-19-10 0,-46 22 27 16,46-22-23-16,-39 18 1 16,39-18 32-16,0 0-36 0,0 0 12 15,-40 19-5-15,40-19 10 16,0 0 8-16,0 0-21 0,0 0 8 16,0 0 8-16,0 0-13 15,0 0 20-15,0 0-27 0,0 0 25 16,0 0-9-16,0 0-14 15,0 0 16-15,33-52-10 0,-7 12 4 16,1-1-3-16,-27 41-10 16,39-48 26-16,-6 15-21 15,-33 33 20-15,26-48-19 0,0 14-14 16,-26 34-20-16,27-48-10 16,-8 11 31-16,-19 37-9 0,27-40 7 15,-27 40 22-15,26-41-29 16,-26 41 46-16,0 0-28 0,33-37 21 15,-33 37-10-15,0 0-9 16,0 0 15-16,0 0-6 0,0 0 0 16,0 0-9-16,0 0 11 15,0 0-12-15,0 0 25 0,39-33-26 16,-39 33 14-16,0 0-22 16,0 0 22-16,0 0-6 15,0 0 9-15,0 0 4 0,0 0-15 16,0 0 5-16,-6 44-3 15,-7-3 26-15,13-41-36 0,-27 52 36 16,8-8-11-16,-8-3-12 16,27-41 27-16,-46 48-32 0,46-48 24 15,-65 55-31-15,19-11 25 16,6-10-13-16,40-34-5 0,-33 29 5 16,33-29 9-16,0 0-15 15,0 0 17-15,0 0-22 0,0 0 25 16,0 0-9-16,0 0-2 15,0 0 16-15,0 0-3 16,0 37-5-16,0-37 7 0,53 26-7 16,-1-11 30-16,8-4 9 15,5-4-6-15,8 1 29 0,-8-1-36 16,1-3-4-16,0 3-13 16,-14-3-18-16,-6 3 22 0,-6-7-28 15,-40 0 19-15,39 0-12 16,-39 0-27-16,0 0-171 0,0 0-248 15,40-7-290-15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21.2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1860 1049 465 0,'0'0'105'0,"0"0"-9"15,0 0 9-15,0 0-34 16,0 0-26-16,0 0-9 16,33-22-36-16,-33 22 18 0,0 0-18 15,0 0 42-15,0 0 0 16,0 0 21-16,0 0-20 0,-40 45 3 16,-6-5 11-16,0-3-76 15,-6 4 67-15,-1-4-29 0,1 3 14 16,6 1 9-16,46-41 30 15,-53 55-24-15,53-55 33 0,-39 56-54 16,39-56 14-16,-7 48 4 16,7-48-45-16,0 0-5 0,0 0-2 15,46 33 1-15,-46-33 11 16,53 7 1-16,-53-7-2 16,59-11-7-16,-59 11-1 0,46-25 0 15,-46 25 0-15,39-26 4 16,-39 26-8-16,0 0-6 15,0 0 16-15,0 0 13 0,0 0 4 16,0 0-19-16,0 0 0 16,-52 11-5-16,-1 0 21 0,7-4-16 15,-6 8-15-15,-1-8 7 16,-6 8-6-16,0 7-3 0,0 1 28 16,6-5 11-16,0-3-3 15,7-8-6-15,46-7-33 16,-52 8 16-16,52-8 30 0,0 0-19 15,0 0 10-15,-40-26-20 16,40 26-37-16,-13-45-43 0,20-3 10 16,6 4 42-16,-6 3-10 15,-7 41 53-15,13-40 8 0,-13 40-17 16,0 0-29-16,6-34-2 16,-6 34 35-16,0 0-7 0,0 0 9 15,0 0-1-15,0 0 8 16,0 0 10-16,0 0 41 15,0 0-1-15,0 0 36 0,0 0-9 16,7 34 9-16,-7-34 24 0,-13 40-15 16,0-3-13-16,13-37-33 15,-40 52-14-15,1-15-34 16,-1 0 27-16,-12-8-5 0,-1 5-6 16,-6-8-3-16,-7-8-15 15,1 1-15-15,-1-5-7 0,0-3 7 16,0-3 0-16,-6-8 6 15,6-4 0-15,1-7 1 16,-1 0-7-16,13-8 0 0,1 1-9 16,52 18-150-16,-53-26-187 15,53 26-233-15,0 0-23 0</inkml:trace>
  <inkml:trace contextRef="#ctx0" brushRef="#br0" timeOffset="391">2885 63 710 0,'0'0'109'0,"0"0"-10"0,0 0-17 16,0 0-21-16,0 0-14 16,0 0 99-16,0 0 72 0,-6 41-57 15,-14-4-71-15,-13 11 22 16,-13 7 4-16,-20 11-42 0,-6 5-14 15,-13 6-14-15,-14 1-27 16,-6-1 9-16,-7-6-13 16,0-5-2-16,7-7-13 15,-6-3-4-15,5-5 1 0,14-10-202 16,7-8-166-16,13-7-167 16</inkml:trace>
  <inkml:trace contextRef="#ctx0" brushRef="#br0" timeOffset="731">2123 0 649 0,'0'0'75'0,"0"0"46"0,0 0 50 15,0 0 28-15,0 0 6 16,-46 52-25-16,-7 7 4 0,-6 7-17 16,-13 8-24-16,-7 8 16 15,-13 3-30-15,-13 0 3 16,-13 0-48-16,-7-4-46 0,6 0-15 15,1-11 1-15,6-3-10 16,14-8-14-16,12-7-118 0,14-8-214 16,6-7-348-16</inkml:trace>
  <inkml:trace contextRef="#ctx0" brushRef="#br0" timeOffset="3247">1433 1478 296 0,'-20'33'58'0,"20"-33"36"16,0 0 24-16,0 0-31 16,7 37-39-16,-7-37-1 0,0 0-10 15,39 30-11-15,1-23 10 16,-8-3-8-16,-32-4-9 16,46-11 16-16,-46 11 26 15,40-15-11-15,-40 15-17 0,0 0-13 16,0 0 4-16,20-37-17 15,-20 37-11-15,0 0 12 0,-14-37-33 16,14 37 17-16,0 0 11 16,0 0 9-16,-39-37-9 0,39 37-11 15,0 0-5-15,-39-11 27 16,39 11-17-16,-40 18-7 0,40-18 16 16,-33 45 1-1,33-45 6-15,-19 48 48 0,19-48-3 16,0 48-6-16,0-48-17 15,6 40 7-15,-6-40-8 0,0 0-27 16,40 23-7-16,-1-20 20 16,-6-14-20-16,-33 11-9 0,46-29 23 15,-46 29-19-15,39-45-19 16,-26 5 16-16,-6 3 8 16,-14 0-14-16,7 37 30 0,-32-44-33 15,32 44 33-15,-46-30-19 16,6 15 7-16,1 19-17 15,39-4 9-15,-46 26-7 0,46-26 5 16,-46 37 26-16,26 3 33 0,20-40-20 16,0 48 10-16,0-48-30 15,20 48 29-15,-20-48-32 16,46 41 14-16,-7-23-30 16,-39-18 11-16,46 8 2 0,-46-8 14 15,46-11-38-15,-46 11 35 16,0 0-41-16,33-41 19 0,-26 4 15 15,-7 37-30-15,-7-48 29 16,7 48-34-16,-26-40 24 0,26 40-5 16,0 0 15-16,-46-34-36 15,6 20 42-15,40 14-45 16,-46 7 65-16,46-7-63 16,-52 22 35-16,52-22-27 0,-27 41 54 15,27-41-5-15,0 40 14 16,0-40-25-16,27 37 13 0,-27-37-37 15,59 26 31-15,-13-18-40 16,-7-8 25-16,1-8-4 0,-40 8-15 16,39-26 20-16,-39 26 1 15,20-37-19-15,-20 37-4 0,0 0 3 16,-7-40-2-16,7 40 0 16,-39-22 15-16,6 10-12 15,33 12 26-15,-59 8-12 0,13-1-8 16,46-7 13-16,-40 26 1 15,40-26 10-15,0 0-35 16,-32 37 42-16,32-37-35 0,0 0 19 16,13 41-50-16,-13-41-216 15,0 0-143-15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28.6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2129 459 728 0,'0'0'112'15,"0"0"-18"-15,0 0-32 0,0 0-35 16,0 0-7-16,0 0 53 16,0 0-14-16,0 0 26 0,0 0 31 15,0 0-35-15,6 41 3 16,-6-41-48-16,7 44 20 15,-7-44-43-15,-7 45 0 0,7-45 2 16,0 0-15-16,-19 37 0 16,19-37 6-16,0 0 10 0,-40 22-31 15,40-22 12-15,0 0 19 16,0 0-38-16,-39-4-54 16,39 4 19-16,0 0-21 0,-33-41 42 15,33 41 9-15,-20-33-7 16,20 33 30-16,0 0-6 15,0 0-8-15,0 0 7 0,0 0-8 16,0 0 19-16,0 0 9 16,0 0 5-16,-39 45 22 0,39-45 3 15,0 0-32-15,-40 40 14 16,40-40-15-16,0 0-3 0,-39 30 6 16,39-30-15-16,0 0-20 15,-39 7-24-15,39-7-56 16,0 0 3-16,0 0 57 0,-40-41 14 15,40 41 9-15,0 0 10 16,0 0 6-16,0 0 1 16,0 0 71-16,0 0 1 0,0 0-35 15,0 0 15-15,-26 45-1 16,26-45-20-16,-33 44-10 16,33-44-8-16,-46 41-19 0,7-12 12 15,39-29 11-15,-53 19-15 16,14-12-3-16,39-7-62 15,-40-4-24-15,40 4 7 0,0 0 48 16,-20-48 0-16,14 8 18 0,19 3 11 16,-13 37-10-1,0 0 42-15,39-30 1 0,-39 30-30 16,40-7 38-16,-40 7 55 16,0 0-2-16,26 41-14 0,-19-1 38 15,-14-7-47-15,-19 4-13 16,26-37 1-16,-59 48-45 0,6-11 14 15,-6-7-6-15,6-15-20 16,1-1-10-16,6-10-219 0,13-4-147 16</inkml:trace>
  <inkml:trace contextRef="#ctx0" brushRef="#br0" timeOffset="296">1123 552 916 0,'0'0'90'0,"0"0"77"15,0 0 62-15,0 0 35 16,40 22-64-16,-40-22-33 15,33 37-50-15,-33-37-47 16,26 44-3-16,-19-7-10 0,-14-4-26 16,-13 1-23-16,-13-5 18 15,1 4-26-15,-14 1-4 0,0-8-130 16,0-1-211-16,0-6-157 16,0-4-22-16</inkml:trace>
  <inkml:trace contextRef="#ctx0" brushRef="#br0" timeOffset="1013">834 655 557 0,'0'0'83'0,"0"0"-3"16,0 0-33-16,0 0-8 0,33 33-10 15,-33-33-9-15,0 0-1 16,0 0 1-16,0 0 18 0,40 19-26 16,-40-19 7-16,0 0-19 15,0 0-7-15,19-44-1 16,1-1-32-16,-13 1 16 16,-7 7 12-16,0 37 18 0,0-37 14 15,0 37-10-15,0 0 22 16,0 0 61-16,0 0-7 0,-46 26-12 15,6 3-2-15,1 8-3 16,-1-3-20-16,40-34-34 0,-46 48-2 16,0-11-11-16,46-37 2 15,-52 37-7-15,52-37 3 0,-46 25 0 16,46-25-79-16,-40 4-12 16,40-4-8-16,0 0 40 0,-33-41 1 15,27 4 17 1,6 37 18-16,-7-44 17 0,7 44 12 15,0 0-15-15,0 0 9 16,0 0 25-16,0 0 21 0,0 0 25 16,0 0-19-16,0 0 4 15,0 37-7-15,-6 4-29 0,6-41-6 16,-7 44 1-16,7-44-8 16,-13 37 27-16,13-37-37 0,0 0 9 15,0 0 1-15,0 0 13 16,0 0-2-16,0 0-18 0,0 0-48 15,-46-11-48 1,46 11 5-16,-33-55-1 0,13 3 29 16,14 7 8-16,6 45 47 15,6-44 8-15,-6 44-4 0,0 0-16 16,0 0 69-16,0 0 47 16,0 0 30-16,0 0-50 0,0 0 45 15,0 0-2-15,-39 52-40 16,13-12 4-16,26-40 4 0,-40 52-55 15,1-15 2-15,-1-7-24 16,1-1-10-16,0-7-14 0,-7-7-179 16,6 0-185-16,1-11-135 15</inkml:trace>
  <inkml:trace contextRef="#ctx0" brushRef="#br0" timeOffset="1349">387 134 1506 0,'0'0'218'0,"0"0"25"0,0 0-42 15,0 0-56-15,0 0-67 16,0 0-56-16,0 0 5 0,0 0-37 15,0 0 22 1,0 0 10-16,33-40-44 0,-33 40 25 16,0 0 15-16,0 0-11 15,33-48-17-15,-33 48 13 0,0 0-18 16,13-45 10-16,-13 45 12 16,0 0-28-16,0 0 31 0,0 0-10 15,-46-3-6-15,46 3 6 16,0 0-49-16,-46 25-226 0,46-25-206 15,0 0-225-15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33.9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2431 251 708 0,'0'0'58'16,"13"38"53"-16,-13-38-19 0,0 0-17 15,13 37 6-15,-13-37-20 16,0 0 13-16,0 45 3 0,0-45-34 16,0 0-28-16,-20 44-23 15,20-44 29-15,0 0-5 0,-59 37 17 16,26-15-36 0,33-22-15-16,-46 11 35 0,46-11-26 15,-39-3 28-15,39 3 72 16,0 0-40-16,-46-34-15 0,46 34-20 15,-26-44 11-15,13 3-33 16,6 4 6-16,14 4 10 0,-7-9 9 16,13 6-50-16,0-1 65 15,-13 37-44-15,13-41 6 0,-13 41 4 16,13-37-6-16,-13 37-8 16,0 0-46-16,0 0-85 0,0 0-112 15,0 0 20 1,0 0-32-16,0 0-9 0</inkml:trace>
  <inkml:trace contextRef="#ctx0" brushRef="#br0" timeOffset="246">2207 615 609 0,'0'0'135'0,"0"0"-24"16,0 0 70-16,0 0-30 15,0 0-38-15,0 0-74 0,60 40-10 16,-21-21 10-16,-39-19-6 16,0 0-44-16,0 0 22 0,59 7 8 15,-59-7-195-15,0 0-182 16,0 0-32-16</inkml:trace>
  <inkml:trace contextRef="#ctx0" brushRef="#br0" timeOffset="513">1754 404 845 0,'0'0'64'16,"0"0"64"-16,0 0 0 15,0 0 34-15,0 0-24 0,0 0-24 16,26 52-68-16,-26-52 12 16,0 55-17-16,0-55-36 0,-6 52-5 15,6-52 15-15,-33 44-105 16,33-44-155-16,-53 30-99 0,14-12-49 15</inkml:trace>
  <inkml:trace contextRef="#ctx0" brushRef="#br0" timeOffset="881">1471 389 563 0,'0'0'116'16,"0"0"0"-16,0 0-58 0,0 0-17 16,-13 41-20-1,13-41 13-15,-13 48-43 0,13-48 2 16,0 0 7-16,-13 48 5 16,13-48 2-16,0 0-7 0,0 0 0 15,0 0 17-15,0 0-11 16,0 0-6-16,0 0 4 0,0 0-4 15,-46 18 3-15,46-18-22 16,0 0 32-16,-53 0-9 0,53 0 3 16,-52 11 70-16,52-11 12 15,-46 34 1-15,46-34 8 0,-60 55-65 16,20-7-3 0,1 0-30-16,39-48-16 0,-46 57 42 15,46-57-31-15,-46 48-126 16,46-48-91-16,0 0-74 0,-46 29-38 15</inkml:trace>
  <inkml:trace contextRef="#ctx0" brushRef="#br0" timeOffset="1244">1701 33 645 0,'0'0'11'0,"0"0"58"0,0 0 8 16,0 0-52-16,7-33-12 15,-7 33 17-15,0 0 42 0,0 0-24 16,-20 37 9-16,1 0-4 16,19-37 5-16,-33 52-29 0,0-12-7 15,33-40-22-15,-40 45 6 16,40-45-6-16,-39 33 10 0,39-33-10 15,0 0-16-15,-39 16-43 16,39-16-7-16,0 0 38 16,0 0 3-16,-20-42 4 15,0 5 33-15,20 37-20 0,-6-33 20 16,6 33-12-16,0 0-5 16,0 0 1-16,-40-15-1 0,1 19 13 15,-1 11-72-15,40-15-121 16,-46 33-132-16</inkml:trace>
  <inkml:trace contextRef="#ctx0" brushRef="#br0" timeOffset="1441">1194 1015 1491 0,'0'0'63'0,"0"0"-40"0,54 7-20 16,-15-14-8-16,-39 7-183 15,66-34-98-15,-20 1-165 0</inkml:trace>
  <inkml:trace contextRef="#ctx0" brushRef="#br0" timeOffset="1837">905 426 1129 0,'0'0'27'15,"0"0"58"-15,0 0-9 16,0 0 28-16,-33 48-43 0,33-48-34 15,-26 48-22-15,26-48 13 16,0 0-18-16,-39 56-6 16,39-56 41-16,0 0-55 0,-59 33 23 15,59-33-29-15,-46 0-86 16,46 0 23-16,0 0 12 16,-27-52 43-16,27 52 8 0,-13-48 26 15,13 48 12-15,0 0 9 16,0 0 130-16,0 0 4 0,0 0 24 15,0 0-32-15,0 0-40 16,-26 55-19-16,6-6-32 0,-6-5-22 16,26-44-15-16,-40 59-19 15,40-59 8-15,-52 53-82 16,52-53-180-16,-46 29-210 0,46-29-58 16</inkml:trace>
  <inkml:trace contextRef="#ctx0" brushRef="#br0" timeOffset="2030">859 56 1575 0,'0'0'195'0,"0"0"31"15,0 0-118-15,0 0-33 16,0 0-49-16,0 0-41 15,0 0-68-15,0 0-242 0,0 0-142 16,0 0-100-16</inkml:trace>
  <inkml:trace contextRef="#ctx0" brushRef="#br0" timeOffset="2333">182 260 289 0,'0'0'30'0,"0"0"9"16,0 0-7-16,0 0-20 0,0 0-7 16,0 0-5-16,0 0-11 15,0 0-13-15,0 0 9 0,0 0-29 16,0 0-20-16,0 0 6 16</inkml:trace>
  <inkml:trace contextRef="#ctx0" brushRef="#br0" timeOffset="3303">58 349 573 0,'0'0'68'0,"0"0"-27"0,0 0-19 15,0 0 6-15,0 0 73 16,0 0-14-16,0 0-26 0,26 36-4 16,-26-36 22-16,39 45-17 15,-12-5 1-15,-27-40-21 0,0 0-9 16,32 52 6-16,-32-52-16 15,0 0-23-15,40 44 6 16,-40-44-14-16,0 0 18 16,0 0 74-16,0 0-9 0,0 0-9 15,0 0-30-15,0 0-24 16,0 0 5-16,-40 26-10 0,1-18 10 16,39-8-32-16,-53-8 39 15,53 8-15-15,-46-11 74 0,46 11 2 16,-32-15 73-16,32 15-34 15,0 0-27-15,0 0-72 16,-14-33 1-16,21 4-47 0,-7 29-154 16,33-48-146-16,6 3-155 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49.22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649 14 769 0,'0'0'95'15,"0"0"-8"-15,0 0-18 16,-13-25 0-16,13 25-61 0,0 0 5 16,0 0-34-16,0 0 21 15,0 0-3-15,0 0-4 0,-39 14 7 16,39-14 6-16,-40 37 0 16,40-37 3-16,-33 52-21 15,1-11 12-15,18-8-8 16,14-33 12-16,-6 53 13 0,6-9-17 15,0-44 22-15,20 48-18 16,-20-48 27-16,26 41-16 0,-26-41-15 16,39 29 13-16,-39-29-8 15,46 8-8-15,-46-8 17 16,0 0 15-16,46-19 6 0,-46 19-42 16,27-44-61-16,-34 3-24 15,-19-7 5-15,-7 4 34 0,-20 2 32 16,1 9 4-16,-6 11 17 15,-8 7-14-15,7 11 14 16,0 8-11-16,0 14 30 16,6 8-4-16,14 11 66 0,6 5-20 15,6 6 6-15,21 0 16 16,6 0 13-16,13 7 13 0,20-7-44 16,6-11-55-16,14-3 31 15,6-9-26-15,13-2-9 0,0-15 14 16,-6-1 7-16,-1-7-15 15,-13-7-10-15,-12-13 7 16,-40 20-48-16,33-44-52 16,-20-8 11-16,-20-3-35 0,-12-4 43 15,-8 3 26-15,-6 12 20 16,1 7-3-16,32 37 36 0,-40-30-15 16,40 30-16-16,-45 3 29 15,45-3-5-15,-39 46 8 16,6 5 2-16,13 5-4 0,14-1-19 15,12-7 19-15,7 0 13 16,0-3 5-16,14-4-22 0,-27-41 6 16,46 41 14-16,-8-19 1 15,2-11 1-15,-8-15-24 0,-32 4-16 16,53-22 36 0,-14-7-32-16,-39 29 3 0,33-75 29 15,-13 8-29-15,-7 5-18 16,-13-1 45-16,0 7 5 0,-6 16-36 15,6 40-34-15,0 0 30 16,0 0 1-16,-60-8 16 0,8 27 6 16,6 18 17-16,6 18 13 15,1 8 24-15,14 3-37 16,5-3-10-16,13-3 8 0,7-8-4 16,14-8 43-16,5-7-40 15,20-11 23-15,7-11-30 16,13-11-1-16,-7-8 13 0,8-11 0 15,-1-14-87-15,-7-16 30 16,-6-6-47-16,-13-13-8 16,-13-6-46-16,-14-4 42 0,-12 0 25 15,-14 7 55-15,-19 12-4 16,-20 17 2-16,-7 16 17 0,-20 18 5 16,1 15-12-16,0 23 13 15,7 11 0-15,5 18 18 0,14-1 62 16,13-6-34-16,20-1 31 15,13-3-26-15,20-11 14 16,12 0-19-16,27-11-16 16,13-12-43-16,14-10-1 0,11-12 24 15,1-11-26-15,-6-11-29 16,-6-7-1-16,-14-16-34 0,-20-3-53 16,-13-3-42-16,-19-8 26 15,-27-11 47-15,-19 4 25 16,-20-1 51-16,-20 12 0 0,-7 18 9 15,-12 19 10-15,0 18 53 16,6 15-5-16,7 22 65 0,19 12 8 16,14 3-38-16,19 12 45 15,20-8-64-15,6 3 3 16,20-3-17-16,14-4-11 0,19-8-2 16,6-10-9-16,20-8-16 0,1-11-5 15,12-7-2 1,-13-8-8-16,-7-10 0 0,-12-5-12 15,-53 19-39-15,52-55-2 16,-26-1-21-16,-19-7-33 0,-14-3 57 16,-12-9 20-16,-14 12 12 15,0 8 56-15,0 14-33 0,33 41-17 16,-59-11 4-16,7 22-15 16,0 19 38-16,6 10-6 0,6 16-2 15,8 4 39-15,5 3-32 16,21-1 15-16,-1 1-16 0,20-11 1 15,7-4-1 1,13-7 2-16,13-7-2 0,0-12 6 16,13-7-16-16,6-15-12 15,-6-8-4-15,-7-14 17 0,1-12-46 16,-14-14-29-16,-12-7 5 16,-14-12-14-16,-13 1 24 0,-26-8 10 15,-14 3 48-15,-19 11 18 16,0 12-23-16,-20 23 33 0,-5 21-17 15,-2 19-3-15,7 22 46 16,7 7 23-16,13 11 2 0,6 9 0 16,27 3-8-1,0-5-6-15,26-2 21 0,6-12-13 16,14-4-23-16,13-11-27 16,20-2-9-16,6-13 14 0,6-10-16 15,1-8-11-15,0-12-20 16,-1-10-43-16,-13-8-14 0,-13-15-21 15,-12-6-1-15,-21-12-22 16,-6 4 6-16,-26 7 99 0,0 8-31 16,-19 18 35-16,-14 15-21 15,-1 22 10-15,1 7-141 16,7 19-141-16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1:56.8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11263 632 832 0,'0'0'173'0,"0"0"-39"15,0 0-11-15,0 0 12 16,0 0 27-16,0 0-56 15,0 0-36-15,0 0-10 0,0 0-36 16,19-37-22-16,-19 37-17 16,0 0 17-16,0 0 8 0,0 0-25 15,46 18 24-15,-6 12-12 16,6 3 23-16,-7 4-32 0,7-4 20 16,0 0-23-16,-7 4 15 15,1-7 0-15,-1-4 2 16,-39-26-18-16,40 33 23 0,-40-33 10 15,0 0-17-15,0 0-121 16,0 0 10-16,0 0-15 0,-73 11 18 16,8-11 39-16,-1-7 19 15,7-8 23-15,13 4 27 16,6-4 15-16,40 15-8 16,0 0-17-16,-32-33 10 0,32 33-9 15,-7-33-2-15,7 33-9 16,0 0 20-16,0 0 12 15,0 0 11-15,0 0-19 0,0 0-20 16,0 0 7-16,26-37 20 16,-26 37-30-16,0 0-10 0,0 0 46 15,0 0-21-15,-59-8 4 16,0 12 17-16,7 0-27 16,6 10 3-16,46-14 3 15,-33 23 18-15,33-23-26 0,0 0 42 16,-7 44 0-16,7-44-24 15,46 44 6-15,7-18-12 16,6-4 9-16,6-7-26 0,1-4 17 16,-26 4 6-16,-40-15-1 15,0 0-10-15,6 41 1 0,-6-41 20 16,-66 40 5-16,-6-10-13 16,-7-4-14-16,1-12-11 15,5-6 17-15,14-12-9 0,0-7-10 16,13-7 19-16,46 18-19 15,0 0 16-15,-46-63 3 16,26 4-6-16,7 3 21 16,13 8-15-16,0 0 18 0,0 4-40 15,0 3 22-15,-6 8-21 16,6 33 17-16,0 0-4 0,-40-33 31 16,-7 18-31-16,8 19-9 15,-14 10 0-15,1 12 17 16,-8 4-16-16,1 7 35 0,0 3-4 15,13-6 25-15,7 3-77 16,39-37 66-16,-33 48 10 0,33-48-45 16,-7 48 48-1,7-48-20-15,27 44-13 0,19-11-5 16,6-14-12-16,7-4-19 16,-13-8 43-16,-6 0 8 0,-40-7 10 15,0 0-49-15,0 0-5 16,-7 37-16-16,7-37 39 15,-59 48 20-15,0-11-34 0,0 4 16 16,6-8-32-16,-6 8 8 16,13 3 27-16,0 8 69 0,0 3-7 15,13 12 40-15,7 7-24 16,13 3-14-16,13 8-33 16,13 0-26-16,13-4-17 15,20-7 19-15,13-7-3 0,14-4 18 16,12-15-22-16,0-11 4 15,1-12-27-15,-7-17-176 0,-7-12-88 16,-6-11-148-16</inkml:trace>
  <inkml:trace contextRef="#ctx0" brushRef="#br0" timeOffset="197">11217 1688 1016 0,'52'4'102'0,"20"-4"18"16,7-4-65-16,0-3-25 0,-7 0-12 16,-6-5-139-16,-20-2-177 15</inkml:trace>
  <inkml:trace contextRef="#ctx0" brushRef="#br0" timeOffset="453">10309 1825 925 0,'0'-44'57'0,"19"-1"-15"0,8 1 11 16,19 0 24-16,6 7 21 16,1 11-15-16,-1 7-35 0,1 16-20 15,-14 6 83-15,-39-3-50 16,46 34-39-16,-46-34 7 16,20 48-29-16,-20-4-145 15,-6-3-237-15,-21-4-133 0</inkml:trace>
  <inkml:trace contextRef="#ctx0" brushRef="#br0" timeOffset="1292">9658 938 776 0,'-46'-26'19'0,"46"26"63"15,0 0 32-15,0 0 20 16,0 0-20-16,0 0 27 0,0 0-79 16,0 0-7-16,0 0-20 15,20 48-47-15,-20-48 27 0,0 0-15 16,52 8 0-16,-52-8 16 15,0 0-72-15,40-41 44 0,-40 41 19 16,0 0-10-16,20-44 39 16,-20 44-16-16,0 0 21 15,-33-22 7-15,-20 14-16 0,1 8 6 16,-14 15-20-16,7 4-33 16,-14-5 42-16,8 1-40 15,6 0-8-15,6-4 40 0,53-11-39 16,-46 0-117-16,46 0-39 15,0 0 54-15,-33-37 36 0,27-4-11 16,6 1 37-16,13 3 33 16,-13 37 24-16,13-41-2 0,-13 41 9 15,0 0 0-15,0 0-1 16,0 0 8-16,0 0 38 0,-46-7 15 16,0 22 39-16,46-15-7 15,-40 37-27-15,40-37 19 16,-52 44 6-16,52-44-24 0,-40 48-14 15,40-48-19-15,-46 33-27 16,7-11-23-16,6-11 20 16,33-11-80-16,-67 0-89 0,15-7 16 15,12-4-56-15,40 11 9 16,-46-33 2-16,46 33 59 0,-32-56 24 16,12 16 19-16,20 40 39 15,0-45 9-15,6 16 17 0,-6 29 19 16,0 0-12-16,33-30 14 15,-33 30 7-15,40-15 0 16,-14 8-4-16,-26 7-6 0,0 0 14 16,33 7 0-16,-33-7 18 15,0 0 23-15,0 0 22 16,26 41 26-16,-26-41 9 0,-6 41 2 16,6-41-13-16,-14 44-6 15,14-44 64-15,-32 48-6 0,32-48-28 16,-60 48-65-16,1-15-20 15,0-11 15-15,-7 1-35 0,-6-5-1 16,6-7-8-16,1-3-33 16,-8-5 36-16,8-3-19 15,6-7-196-15,6-12-103 0,14-10-115 16</inkml:trace>
  <inkml:trace contextRef="#ctx0" brushRef="#br0" timeOffset="1505">8909 48 2267 0,'26'-19'223'0,"-26"19"-11"15,0 0-63-15,0 0-69 16,27-29-51-16,-27 29-20 0,0 0-97 15,0 0-169-15,0 0-245 16,0 0-125-16,0 0-29 0</inkml:trace>
  <inkml:trace contextRef="#ctx0" brushRef="#br0" timeOffset="1721">8547 329 1723 0,'0'0'189'16,"0"0"5"-16,0 0-35 16,0 0-73-16,0 0-46 0,0 0-30 15,0 0-120-15,0 0-246 16,0 0-222-16,32-19-26 0</inkml:trace>
  <inkml:trace contextRef="#ctx0" brushRef="#br0" timeOffset="2364">7942 968 964 0,'0'0'167'0,"0"0"-13"15,-39-52-38-15,39 52-41 16,-20-52-54-16,20 52-4 16,0-48-17-16,0 48 3 0,39-48-3 15,-39 48-17-15,59-25 24 16,-6 13-7-16,-7 12 14 0,-46 0-24 15,53 19 18-15,-53-19-21 16,46 22-2-16,-46-22-14 16,0 0 15-16,0 0 19 0,-14 44 4 15,14-44-9-15,-65 41-5 16,-1-11 5-16,-6-8-6 0,6-7 15 16,-6 3-30-16,13-7 14 15,-1 4 0-15,14-8 17 16,46-7-8-16,-52 11-5 0,52-11-10 15,0 0 10-15,0 0 34 16,0 0-29-16,0 0-6 0,-46 8-3 16,46-8-2-16,0 0-3 15,0 0 12-15,-40 48 5 0,8 4-3 16,5-4 36-16,1 3 1 16,0 5 4-16,6-1 5 0,0 1-27 15,1-8-4-15,-1-8 40 16,7-7-23-16,13-33 37 0,-20 30 53 15,20-30 16-15,0 0-17 16,-33 22-58-16,7-14-24 16,-14-8-23-16,8-8 17 0,-8-7-10 15,1-7 4-15,-1-7 17 16,14-5 36-16,0-3-15 0,19 1-19 16,7-5-19-16,20-7-18 15,19 0 1-15,14-4-12 0,13 4-61 16,-1-7-116-16,8-1-158 15,-1 4-168-15,0 1-123 0</inkml:trace>
  <inkml:trace contextRef="#ctx0" brushRef="#br0" timeOffset="2558">7423 270 1422 0,'66'-26'169'0,"6"4"-65"15,7-1-62-15,-7 1-27 16,-6 0-104-16,-7 4-230 0,-7 3-201 16</inkml:trace>
  <inkml:trace contextRef="#ctx0" brushRef="#br0" timeOffset="2905">6817 765 1018 0,'0'0'74'0,"0"0"114"15,0 0 4-15,0 0-8 16,0 0-30-16,0 0-42 0,0 0-57 16,-39-34-29-16,39 34-21 15,-40-14 15-15,40 14 16 16,-52 3 13-16,-1 12-8 16,7 11-6-16,0 4 12 0,-6 10 20 15,-1 12 26-15,1 7 7 16,-1 4-30-16,0 0-22 0,1 3-22 15,-7-7 2-15,6-3-18 16,-13-5-16-16,7-6 6 0,7-12-160 16,-1-3-171-16,7-16-214 15,7-6-129-15</inkml:trace>
  <inkml:trace contextRef="#ctx0" brushRef="#br0" timeOffset="3085">6449 1441 2002 0,'0'0'306'16,"0"0"-51"-16,27 7-107 0,-27-7-86 16,0 0-148-16,0 0-179 15,19-26-322-15,-6-7-282 0</inkml:trace>
  <inkml:trace contextRef="#ctx0" brushRef="#br0" timeOffset="3364">6055 211 1217 0,'0'-41'225'0,"0"4"50"0,0 37-20 16,-7-37-32-16,7 37-96 16,0 0-56-16,0 0-37 15,0 0 58-15,0 0-13 0,0 41-33 16,0 10-1-16,0 8 3 16,0 4 2-16,7 4-19 0,-7-1-10 15,0 4-17-15,0 1-4 16,-7-5-27-16,-12-3-171 0,6-4-185 15,-14-7-229-15,1-8-73 16</inkml:trace>
  <inkml:trace contextRef="#ctx0" brushRef="#br0" timeOffset="3773">5772 683 1130 0,'0'0'88'0,"0"0"27"0,0 0-6 15,0 0 4-15,0 0-2 16,0 0-36-16,0 0-35 0,-52-11-16 16,6 22-7-16,0 12-9 15,0 10-15-15,-7 4-3 0,14 14 7 16,-7 12-11-16,0 0 32 15,13 7 0-15,0 4-13 16,7 0 11-16,6 0-5 16,0-15 13-16,1-3 28 0,6-16 51 15,-1-7 1-15,8-7 10 16,6-26 16-16,0 0 6 0,0 0-60 16,-26 4-24-16,26-4 1 15,-27-37-9-15,8-15-19 0,12-14-11 16,7-23 1-16,13-3-10 15,13-1-5-15,7 8-4 0,7 8-56 16,-1 14-60-16,1 15-116 16,-8 7-214-16,-32 41-141 15</inkml:trace>
  <inkml:trace contextRef="#ctx0" brushRef="#br0" timeOffset="4296">4484 975 1721 0,'-33'-40'62'0,"20"-1"7"16,13-3-36-16,19-4-26 15,14 0 1-15,7-4-21 0,6 8-47 16,6 7-37-16,1 7 40 15,-1 15-15-15,1 12 6 16,-7 10 47-16,-13 8 19 0,-33-15 0 16,40 44-6-16,-20-7 1 15,-20-37-6-15,6 48-6 0,-12-7 11 16,6-41 55-16,-20 37-5 16,20-37-17-16,-54 25-20 0,2-10 17 15,-14-7-13-15,0-1-6 16,1-3 2-16,-7-4 3 15,12 0-6-15,8-4 38 0,6-3 31 16,46 7 27-16,-46-4-6 16,46 4-18-16,0 0-43 0,0 0-22 15,0 0 8-15,0 0-19 16,0 0 3-16,46-7-13 0,-46 7 5 16,39 3-2-16,-39-3-9 15,0 0 16-15,33 11 12 0,-33-11 62 16,0 0 38-16,0 48-12 15,-26-7-36-15,-14 0-34 0,-12-4-12 16,-14-4-5-16,0 0-13 16,1-3 12-16,-1-4-115 15,0-8-111-15,14-7-147 0,12-4-99 16,40-7-57-16</inkml:trace>
  <inkml:trace contextRef="#ctx0" brushRef="#br0" timeOffset="4485">4431 325 1780 0,'0'0'103'0,"0"0"55"0,0 0-28 15,0 0-50-15,0 0-47 16,0 0-40-16,0 0-270 0,0 0-274 15,0 0-82-15</inkml:trace>
  <inkml:trace contextRef="#ctx0" brushRef="#br0" timeOffset="4696">3892 539 1336 0,'0'0'265'16,"0"0"-34"-16,0 45-47 16,0-45-29-16,13 51-22 0,-13-3-34 15,-6 0-42-15,-21 4-15 16,-12 7-22-16,-7-3-60 0,-13-5-192 16,0-6-222-16,-7-12-172 15</inkml:trace>
  <inkml:trace contextRef="#ctx0" brushRef="#br0" timeOffset="5005">3360 665 1264 0,'0'0'142'0,"0"0"15"16,0 0-26-16,0 0-72 15,0 0 132-15,0 0 15 0,0 0-42 16,0 44-48-16,0-44-11 16,-59 48 19-16,-7-14 1 0,-13 2-20 15,-19-6-24-15,-14-4-13 16,-1-4-26-16,1-11-19 0,1 0-7 16,6-14-13-16,13-5 0 15,19-7 1-15,8 1-4 16,12-1 6-16,14 4-21 0,39 11-153 15,-46-19-110-15,46 19-176 16,0 0-200-16,-40-15-45 0</inkml:trace>
  <inkml:trace contextRef="#ctx0" brushRef="#br0" timeOffset="5177">2202 488 1683 0,'27'-30'143'0,"19"8"-3"0,6 0-59 15,14 3-53-15,-7 4-49 16,-6 1-288-16,-7 6-170 0</inkml:trace>
  <inkml:trace contextRef="#ctx0" brushRef="#br0" timeOffset="5672">1775 469 1237 0,'0'0'9'0,"0"0"24"16,0 0 45-16,0 0-21 15,-33 48-27-15,14-4-27 0,19-44 19 16,-33 63 5-16,13-15-22 16,20-48-5-16,-26 52 0 0,26-52-30 15,0 0 40-15,0 0 0 16,0 0-73-16,0 0 12 0,-53 33 17 16,53-33 4-16,-46 0 11 15,46 0-32-15,0 0 47 16,-52-22 24-16,52 22-48 0,0 0 5 15,0 0-10-15,0 0 83 16,0 0 47-16,-53 4 21 0,53-4 3 16,0 0-30-16,-46 37 0 15,46-37 48-15,-53 37-27 0,53-37 0 16,-65 40-14-16,-1-6-3 16,0-5-31-16,-6-7-13 0,-7-3 36 15,-14-8-16-15,1 0 26 16,-6-7-11-16,-8-4-43 15,8-8-14-15,-7-7-22 16,13-3 8-16,13-4-7 0,7 0 7 16,19 0-11-16,14-8-8 15,39 30-171-15,-46-52-170 0,26 4-154 16,20-4-105-16</inkml:trace>
  <inkml:trace contextRef="#ctx0" brushRef="#br0" timeOffset="5837">1065 41 1780 0,'0'0'151'0,"0"0"17"16,0 0-73-16,0 0-50 15,0 0-227-15,0 0-337 0,0 0-157 16</inkml:trace>
  <inkml:trace contextRef="#ctx0" brushRef="#br0" timeOffset="6017">926 1674 2395 0,'53'-12'102'0,"14"-13"-34"0,-2-12-37 16,14-8-20-16,-6 1-178 16,-8 0-256-16,-6-4-254 0</inkml:trace>
  <inkml:trace contextRef="#ctx0" brushRef="#br0" timeOffset="6197">624 380 2151 0,'72'-48'74'16,"7"11"-27"-16,-13 4-61 16,-7 7-228-16,-13 1-230 0,-13 6-261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52.0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861 0 600 0,'0'0'86'0,"0"0"25"0,0 0 30 15,0 0-16-15,0 0-29 0,0 0 6 16,0 0-14-16,0 0-22 16,0 0-19-16,0 0 43 0,0 0 65 15,-13 48-47-15,-20-7-44 0,0 0-26 16,-6 3 2-16,-14-3 6 16,-6 3-2-16,-7 4-18 0,-13 0-16 15,1-4 6-15,-1-3 8 16,0 0 4-16,7-8-25 0,13-7-12 15,13-4 17-15,6-4-3 0,40-18 2 16,-33 15-12-16,33-15 5 16,0 0 6-16,0 0 2 0,0 0-1 15,0 0-7-15,0 0-15 0,0 0 7 16,0 0 15-16,0 0-15 0,0 0-8 16,0 0-10-16,0 0 50 15,0 0-44-15,0 0-4 0,0 0-2 16,0 0-68-16,0 0 39 0,7-33 38 15,6 3 2-15,7-3-37 16,-1 0 16-16,1 0 20 16,-20 33 7-16,20-34 18 0,-20 34 2 15,0 0-22-15,0 0 2 0,20-29 5 16,-20 29 25-16,0 0 0 16,0 0-31-16,0 0-7 0,0 0 31 15,0 0-10-15,0 0 6 0,0 0-34 16,0 0 15-16,0 0 16 0,0 0 9 15,0 0-28-15,0 0 0 16,0 0 19-16,0 0 12 16,0 0-23-16,0 0 4 0,0 0 5 0,0 0 7 15,0 0-12-15,0 0 3 16,13-30-14-16,-13 30 11 16,19-29 0-16,-19 29-24 0,0 0 14 15,20-30 17-15,-20 30 8 0,0 0-24 16,0 0-5-16,0 0 10 0,0 0 27 15,0 0-19-15,0 0-4 16,0 0-12-16,0 0-6 0,0 0 24 16,0 0-16-16,0 0-12 0,0 0 37 15,0 0 10-15,0 0 1 16,7 30-24-16,-7-30 7 0,6 40 9 16,-19-10 14-16,13-30-2 0,-20 44-15 15,7-14-5-15,13-30-3 16,-26 37-4-16,26-37 14 15,-26 33 3-15,26-33-7 0,0 0-17 16,0 0 0-16,0 0 14 0,-27 30 9 16,27-30 11-16,0 0-16 0,0 0-7 15,0 0 21-15,0 0-1 16,0 0-22-16,0 0-11 0,0 0 0 16,0 0 10-16,0 0-4 0,0 0-9 15,0 0-3-15,0 0 15 16,0 0-3-16,0 0-12 15,0 0 4-15,0 0 2 0,0 0 19 16,0 0-8-16,0 0-13 0,0 0-3 16,0 0 29-16,0 0 23 0,33 0 6 15,0 0-39-15,-33 0-2 16,40 0 18-16,-8 0 26 0,-5 0-16 16,-27 0-22-16,39 7-12 0,-6-3-6 15,-33-4 14-15,33 3-3 16,-33-3-5-16,0 0-8 0,26 4 8 15,-26-4-48-15,0 0-93 0,0 0-84 16,0 0-103-16,0 0-94 16,0 0 8-16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2:39.2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12676 718 623 0,'0'0'0'15,"0"0"9"-15,0 0-20 16,0 0 28-16,0 0-30 0,0-30 13 15,0 30 6-15,0 0-2 16,-33-29-22-16,33 29 30 16,0 0-12-16,-46-34 0 0,0 8 8 15,0 4 19-15,0 8 8 16,-13-1 0-16,-7 4 5 16,-6 3-2-16,-14 5 15 0,-6 3-19 15,-6 3-16-15,-1 1 0 16,7 0-8-16,7-4-5 0,-1 3-5 15,7-6 9-15,14-1 7 16,-1-3 3-16,13-1 4 16,1 1-21-16,12-8-2 0,1 4-4 15,39 11 14-15,-46-30 6 16,7 4-7-16,39 26-22 0,-53-36 10 16,7 2-1-16,46 34 4 15,-46-37-6-15,0 15-6 16,7 7 5-16,-1 1 15 0,1 6-11 15,6 8 22-15,-7-3-25 16,8-1 26-16,-1 4-3 0,0 0-9 16,0 0-5-16,-6 0-3 15,6 0-8-15,-7-4 28 0,-12 0-20 16,-1 4 0-16,-6-3 0 16,0-1-5-16,-7 0-5 15,0 1-2-15,1-5 24 0,-1 5-16 16,0 3 14-16,7-4-22 15,13 4 12-15,-6 0-9 16,-1 0 20-16,0 0-6 0,7-4-45 16,0 1 70-16,0-5-24 15,7 1-27-15,-7-4-4 0,0-4-23 16,7-4-21-16,-7 1 46 16,0-4-14-16,6-4 14 0,1 4 30 15,-1 0-13-15,1 3-11 16,-7 1 17-16,0 7 8 0,-7 7-14 15,1 0 1-15,6 8 17 16,-13 0 16-16,6 3 3 16,-6 4 16-16,0-4-41 15,0 4 24-15,-1-3-9 0,-5-1-14 16,-8 4 26-16,1-3-20 16,0-1-23-16,-7-7 22 0,0 0-15 15,7-4 18-15,-7 1-32 16,7 3 27-16,6 0 1 0,-6 0-38 15,6 3 21-15,0 1 26 16,7 4-42-16,0-1 38 0,-7-3-20 16,14 3-9-16,-7 4 23 15,-1-4 1-15,8-3-22 0,6 4 27 16,0-5-7-16,0-3-17 16,6 0-12-16,-6 4 32 15,7-8-30-15,0 1 15 0,-7-1 3 16,0 4 5-16,0 0 3 15,0 7-8-15,-7-3-17 16,7 0 12-16,-13 7 10 0,6-4-12 16,1 0 13-16,6 1-10 15,-7-1 10-15,7 1-10 0,7-5 16 16,-1 1-26-16,1 0 25 16,-1-1 4-16,1-6-30 0,0 3 17 15,-7 0 8-15,0-8-29 16,-14 5 23-16,1-1 13 15,-6-3-28-15,-1-1 5 0,-6 4 24 16,6 4-33-16,0-3 21 16,1-1 1-16,12 0-31 0,0 1 36 15,7 3 1-15,0 0-33 16,7 3 22-16,0 1-2 0,-1 3-21 16,-6 5 40-16,0 2-19 15,-6 5 0-15,-8-4-9 0,1-1 9 16,-6-3-5-16,5-3 8 15,-5-1 12-15,6-3-15 0,-14-4 5 16,8 0-11-16,5-11 0 16,1-4 14-16,7 0 1 0,6-3-12 15,-7-1-9-15,1 5 33 16,-8 2-24-16,-5 1 19 16,-8 8-30-16,-12 3-9 15,0 3 27-15,-14 5 15 0,-6 3-32 16,0 0 6-16,6 4 35 15,7-4-47-15,13-4-5 0,0 1 46 16,7-5-25-16,13-3 25 16,6 0-14-16,7-7-8 0,7 3 20 15,0-3-33-15,-1-1-10 16,-6 5 45-16,0 3-26 0,-6 0-11 16,-14 7 22-16,0 1-2 15,0-1-13-15,1 4 20 0,-1 0-19 16,7 0 4-16,6 0 13 15,1-7-3-15,12 0-14 16,1-4 11-16,39 0-2 0,-53-4-14 16,14-7 15-16,-1-4 6 15,-6-3-19-15,14-1 34 0,-14-3-29 16,13 3 2-16,-13-3 9 16,6 4-18-16,1 7-6 0,-7 7 36 15,6 8-15-15,-6 7-17 16,-6 7 25-16,-1 12 0 15,-12-1-35-15,5 5 40 0,-5-1-10 16,-1-4-13-16,0 1 21 16,1 0-9-16,5-8-5 15,1-4 2-15,0 1-11 0,0-1 12 16,-7 1 7-16,7-1-20 16,0 4 20-16,-7 4-4 0,7 0-35 15,0 0 41-15,0 11-7 16,6 0-15-16,-6 0 27 0,7 0-20 15,52-37-1-15,-60 48 27 16,60-48-30-16,-52 40 4 0,52-40-6 16,0 0 39-16,-46 37-30 15,46-37 0-15,0 0 30 16,0 0-39-16,0 0 0 0,6 45 1 16,-6-45 25-16,0 0-34 15,20 55 17-15,-13-11 9 16,-7-44-38-16,-7 67 29 0,-6-4 12 15,6-4-40-15,-6 4 48 16,0 3 10-16,0 4-34 0,6 0 19 16,1-3-15-16,6 0 0 15,0-5-17-15,0 1 31 0,-7-11-28 16,7 0 33-16,0-52-39 16,0 59 20-16,0-15-5 15,0-44 10-15,0 0-8 0,13 52 3 16,-13-52-3-16,0 0-12 15,53 48 28-15,-7-19-10 0,7-7-10 16,6 1 7-16,-13-1 0 16,-7 4-15-16,-39-26 15 0,40 51 0 15,-21 1 6-15,-12 7-25 16,-14 4 43-16,-6-4-37 0,-7 0 30 16,-6 0-25-16,6-11-10 15,1 0 29-15,12-7-11 0,1-4-10 16,6-37 10-16,13 48-15 15,6-11-29-15,21-11-3 16,6-4 37-16,13-3-11 16,20-8 6-16,13 0 17 0,20-4-6 15,19-3-4-15,7-1 14 16,-7 5-3-16,-6-4-8 0,-6-4 7 16,-14 3 8-16,-13-3-27 15,-7-3 8-15,-6 3 24 0,0-4-15 16,0 0-12-16,0 0 8 15,-1 1 23-15,1-5-28 0,7-10 14 16,-1 3-1-16,7-3-11 16,7-1 0-16,-7 1 4 15,0 7 16-15,-7-8-17 0,-6 8-7 16,0 0 19-16,-13 0-16 16,-1 0 20-16,1 3-12 0,-13 1-10 15,6 3 2-15,-7 1 22 16,1-1-18-16,-1 4-11 0,-6 0 18 15,0 0-3-15,0 0 0 16,0 4 7-16,0-1-12 0,-6 5 8 16,6-1-3-16,-7 4-11 15,7 0 1-15,7 4 24 0,-1-8-8 16,8 8 1-16,-1-4-7 16,13-7-7-16,0 0 0 0,14-1 20 15,-1-3-13-15,1-7-6 16,6 3 23-16,0 4 12 15,-7-3-5-15,-13 3 4 16,1 3-25-16,-14 5 23 0,0 6-26 16,-7 5-8-16,1-1 22 15,13 8-3-15,-1 4-16 0,14 3-1 16,20-3 14-16,-1 3-2 16,14-4-20-16,6 1 26 0,1-8-8 15,5-7 0-15,1 0 0 16,0-4-9-16,0 0-15 0,6 0 25 15,-6 0 8-15,-6 4 3 16,-14 0-43-16,0 7 38 0,-13 0-14 16,6 4-1-16,-6-4 4 15,7 8 11-15,6-1-20 16,0-3 9-16,14 0 0 0,5-4-9 16,1-4 3-16,7 1 16 15,-1 3-21-15,7-7 4 0,-6 0 20 16,6 7-13-16,0-4 3 15,-14 1 9-15,1 3-21 16,-6 0 1-16,-1 4 26 0,-6-4-32 16,-7 0 25-16,0-3-9 15,0-4-2-15,0-4-5 0,7 0 18 16,6-4-26-16,0-3 29 16,1 0-23-16,6-4-10 15,-7 0 32-15,0 0-15 0,0-4-4 16,-6 4-3-16,0-8 7 15,0 1-21-15,-7-11 49 0,0-1-26 16,0-7-15-16,-6-3 13 16,-1-1 14-16,-6 1-14 0,0-5 8 15,0-3-8-15,-13 4 9 16,6-8-9-16,1 5 0 0,-7-5 13 16,-7-3-17-16,0-1 10 15,-6-3 20-15,-7 0-24 16,-6-4-15-16,-1 1 19 15,-6-5-2-15,0 1 0 0,7 3 6 16,-14 4 0-16,7 0-10 16,-6 7-8-16,-1 1 12 0,0 3 19 15,-6 0-41-15,-33 37 46 16,46-48-2-16,-13 0-33 0,-7 7 19 16,-6-7 14-16,0 0-38 15,-7 0 24-15,0 0 7 0,-6-11-39 16,-1 4 28-16,7-12 10 15,1 4-36-15,5 0 39 0,-6 4-36 16,1 4-1-16,-1 3 59 16,-13 0-20-16,0 1 27 15,-7-1 1-15,7 52-18 0,-33-74-25 16,7 11 0-16,-7 8-8 16,0 3 3-16,33 52-42 0,-39-66 36 15,-1 10-10-15,8 8 43 16,-1 4-27-16,0 0 0 0,0-1-3 15,7 1-11-15,-1 0 5 16,1-4 30-16,0 7-29 0,26 41 0 16,-40-56-24-16,14 16 89 15,26 40-19-15,-33-48 22 16,33 48-20-16,-13-37 20 16,13 37 2-16,0 0-26 0,-13-37-7 15,13 37-17-15,0 0-11 16,0 0 13-16,-13-37-12 0,13 37-3 15,0 0-2-15,-20-33-21 16,20 33-90-16,0 0-107 0,0 0-39 16,-46-26-52-16,46 26-14 15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2:47.8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3700 2505 2374 0,'-19'30'222'0,"19"-30"46"16,0 0-52-16,0 0-81 0,0 0-68 16,-20 26-46-16,20-26-21 0,0 0-409 15,0 0-341-15</inkml:trace>
  <inkml:trace contextRef="#ctx0" brushRef="#br0" timeOffset="-1941">8668 0 545 0,'0'0'115'0,"0"0"-31"15,0 0-9-15,0 0-28 16,0 0 7-16,0 0-6 0,0 0 21 15,0 0-27-15,0 0-20 16,0 0 41-16,0 0 159 0,0 0-107 16,20 45 7-1,-7 10-13-15,7 4-7 0,-7 11-29 16,-6 12-22-16,6 14-28 16,-7 4-7-16,1 7 13 0,-7 0-18 15,13 0-7-15,-6-4-11 16,6-14 16-16,0-4-7 0,7-4 9 15,-7-7-11-15,6-7-7 0,-5-1 3 16,5-10-7-16,1-1 11 16,0-3 7-16,-1-1-15 0,8-2 13 15,-8-1-20-15,8-4 22 16,-8-7 10-16,1-4-11 16,0 0 1-16,-20-33-22 0,13 37 15 15,-13-37-24-15,0 0 24 0,0 0 25 16,20 30-28-16,-20-30-7 15,0 0 6-15,0 0 0 0,0 0 4 16,0 0 10-16,0 0-19 16,-53 18-3-16,7-14 8 0,-6 0 10 15,-1-8-6-15,-13 4 6 0,-6-4-6 16,-7 1-6-16,-13-5-13 16,-6 5 24-16,-8-5 8 0,1 1-18 15,0-1-14-15,0-3 22 16,0-3 9-16,0 2-5 15,0-2-13-15,-1-1 25 0,8 0-29 16,-1 0-1-16,1 8 6 16,12-4 7-16,1 3 1 0,6 5-3 15,0-1 0-15,13 0 11 0,7 1-11 16,7-5 5-16,6 5-1 16,6-1-4-16,40 4 4 0,-33 0-7 15,33 0-5-15,0 0 8 0,0 0-15 16,0 0 21-16,0 0-6 15,0 0-4-15,0 0 14 0,0 0-31 16,0 0-20-16,0 0-19 16,0 0-21-16,0 0-29 15,0 0-5-15,0 0-23 0,0 0-18 16,0 0 27-16,0 0-1 0,0 0 22 16,27-11 15-16,6 0-38 15,-1 3 13-15,-5 1-20 0,12-4 27 16,-13 0 29-16,14 3 33 15,-7-3 16-15,0 4 14 0,-1-4 23 16,1 3 13-16,-6 1 18 0,-1 3 47 16,0 1 20-16,-26 3-6 15,26-11-13-15,1 3-6 16,-27 8 10-16,0 0-15 0,0 0-18 16,19-4-8-16,-19 4-11 0,0 0-16 15,0 0-9-15,0 0-10 16,0 0 9-16,0 0-14 0,0 0 10 15,0 0 10-15,0 0 15 16,0 0-19-16,-46 15-5 0,-6-4 10 16,-1-3-4-16,-12-1-21 0,5 4 2 15,-5-7 21-15,-1 0-14 16,13-1-15-16,1 1 22 0,12 0 3 16,8-4-22-16,32 0 7 15,0 0 24-15,0 0 13 16,0 0-12-16,0 0-23 0,0 0 99 15,0 0-9-15,26 33-32 0,20-4 15 16,-7 1 16-16,7 3 23 16,0 1-11-16,-6 6-13 0,-14 1-15 15,7-4-21-15,-13 0-30 16,-20-37-11-16,13 37 8 0,-7-8 7 16,-6-29-11-16,-6 30 1 0,6-30-19 15,0 0-236-15,-7 33-193 16,7-33-138-16</inkml:trace>
  <inkml:trace contextRef="#ctx0" brushRef="#br0" timeOffset="-1477">5770 1659 548 0,'0'0'138'0,"0"0"6"15,0 0-80-15,-33 30-8 0,33-30 102 16,-13 37-1-16,13-37-46 15,7 37-63-15,-7-37 6 0,0 0 0 16,39 22-25-16,1-11-29 16,-7-15 26-16,6-3-6 0,-39 7 14 15,39-26-8-15,-39 26-26 0,27-33 5 16,-8 3 15-16,-19 30 63 16,0 0-35-16,0 0-30 0,0 0-11 15,0 0 11-15,-59 8 1 16,0 17 42-16,0 16 33 0,-7 3 4 15,7 8 9-15,0 0-15 16,6-4-30-16,7 0-22 0,0-11-25 16,14-4 13-16,-1-11-18 15,33-22-2-15,-27 22-20 0,27-22-201 16,-46 23-159-16,7-20-156 0,6-6-68 16</inkml:trace>
  <inkml:trace contextRef="#ctx0" brushRef="#br0" timeOffset="-1227">5402 1094 1252 0,'-13'-33'253'0,"13"33"52"15,-20-34-71-15,20 34-99 16,0 0-78-16,0 0-48 0,0 0-4 15,0 0 99-15,-6 48-21 0,6 12-34 16,0 6-23-16,6 4-16 16,-6 0-4-16,7-3 14 0,0-8-8 15,-7-3-9-15,6-5-198 0,-12-6-248 16,6-45-142-16,-14 48-83 16</inkml:trace>
  <inkml:trace contextRef="#ctx0" brushRef="#br0" timeOffset="-389">5021 1737 1316 0,'0'0'255'16,"0"0"-101"-16,-46-11-77 0,46 11-49 15,-46-15-5-15,0 0-5 16,46 15-9-16,-46-22-4 15,0 7-11-15,7 0-50 0,39 15-137 16,-46-37 36-16,6 4 37 0,27 0 31 16,13 0 22-16,13-1-18 15,14 9 21-15,19-5 29 0,13 8 6 16,0 11 10-16,-7 0 1 0,-6 11-10 16,-6 0 18-16,-1 3 2 15,-39-3-8-15,0 0 6 0,0 0 15 16,7 34-3-16,-7-34 9 15,-20 37-4-15,-13-8-10 0,-6-3-1 16,-7-7 26-16,13-1-9 16,-6-7-24-16,-1 0 22 0,7-3-11 15,-6 3 6-15,6 0-14 16,-13 0 13-16,7 0-5 0,39-11 11 16,-46 15 8-16,6-1-22 0,40-14-8 15,-52 12 20-15,52-12 8 16,-40 11-5-16,40-11-27 0,-39-4-19 15,39 4-64-15,0 0-10 0,-46-44 32 16,20 3 43-16,26 41 42 16,-20-41 19-16,13 8-2 0,7 33-8 15,0 0-11-15,0 0 2 16,-6-30 6-16,6 30-32 0,0 0 1 16,0 0-3-16,0 0 25 15,0 0 41-15,0 0-31 0,0 0 9 16,0 37-25-16,0-37 35 0,0 0 1 15,0 48 32-15,0-48 14 16,-13 41-33-16,13-41-21 0,-40 41-17 16,40-41-7-16,-52 26 3 0,12-12 8 15,40-14-19-15,-46-3-39 16,7-12-30-16,39 15 11 0,-33-44-4 16,7 3 48-16,26 41 21 15,-14-37 10-15,14 37-1 16,0 0-16-16,0 0-19 0,0 0 49 15,0 0 179-15,0 0-7 0,0 0-65 16,-52 55 20-16,12-3 19 16,-6 0 15-16,0-4-17 0,-6-7-38 15,6-1-63-15,-13-7-32 0,-7 1-17 16,-6-12 8-16,-7-11-13 16,0-11-2-16,-6-7-20 0,-7-12 4 15,0-10-11-15,-7-16-82 0,0-10-58 16,7-12 60-16,14 1 27 15,12-1 23-15,13 8-45 16,20 0 2-16,7 11 15 0,20 4-146 16,25 3-128-16,21 0-107 0</inkml:trace>
  <inkml:trace contextRef="#ctx0" brushRef="#br0" timeOffset="-188">4200 699 2021 0,'72'-11'137'0,"14"-8"-14"0,12-3-57 16,1 3-50-16,6 1 4 15,13-1-26-15,-6 8-216 0,-7 4-246 16,-13 3-90-16</inkml:trace>
  <inkml:trace contextRef="#ctx0" brushRef="#br0" timeOffset="547">2596 721 1536 0,'0'0'390'0,"33"11"2"15,7-7-126-15,12-4-114 16,7 0-72-16,14-4-49 0,-1-4-7 16,7 1-102-16,-7 3-265 15,-19-3-327-15,-7-4-100 0</inkml:trace>
  <inkml:trace contextRef="#ctx0" brushRef="#br0" timeOffset="1203">1630 876 1416 0,'0'0'68'0,"0"0"15"16,0 0-11-16,0 0 5 16,33 18 303-16,-6 19-194 0,5 15-68 15,-5 11-47-15,-1 3 7 16,-6 1-26-16,-14-4-11 0,1 3 0 16,-14-7-15-16,-12-3-20 15,-8-1-6-15,-12-3-8 0,-1-11-128 16,-6-5-132-16,7-6-189 0,0-11-51 15,6-8-36-15</inkml:trace>
  <inkml:trace contextRef="#ctx0" brushRef="#br0" timeOffset="1503">1414 1131 1302 0,'0'0'235'16,"0"-33"21"-16,0 33 13 15,0 0-70-15,0 0-75 0,0 0-44 16,0 0-26-16,0 0-50 16,0 0-1-16,0 0 3 0,0 0-9 15,0 0-8-15,0 0 30 16,0 0-33-16,0 0-7 0,0 0 21 16,0 0 12-16,13 40 41 15,-7 5-11-15,-6 10 2 16,7 0 7-16,-7 1-16 0,0 3-28 15,0-4 4-15,-7-3-1 16,14-4-13-16,-7-11-40 0,0-7-141 16,0-30-164-16,0 33-152 15,0-33 8-15,0 0 47 0</inkml:trace>
  <inkml:trace contextRef="#ctx0" brushRef="#br0" timeOffset="1759">1138 1648 1586 0,'0'0'117'0,"0"0"-23"16,0 0 1-16,0 0-38 0,0 0-32 15,0 0-9-15,0 0-26 16,0 0 153-16,0 0-25 0,0 0-79 15,0 0 16-15,-20 41 22 16,-6-8-38-16,-7 0-15 0,-13 1-12 16,-7-1-12-16,-13 0-192 15,7-3-182-15,-6-5-134 0,12-6-29 16</inkml:trace>
  <inkml:trace contextRef="#ctx0" brushRef="#br0" timeOffset="1961">947 1271 1744 0,'26'-18'137'0,"-26"18"-11"0,0 0-55 15,0 0-39-15,0 0-23 16,0 0-2-16,27 7-18 0,-27-7-225 15,0 0-199-15,26 33-109 16</inkml:trace>
  <inkml:trace contextRef="#ctx0" brushRef="#br0" timeOffset="2318">454 1556 1234 0,'0'0'10'0,"0"0"-20"16,0 0 10-16,0 0 18 15,-20 29-7-15,20-29 6 0,0 0-6 16,0 0-11-16,0 0 16 16,0 0-25-16,0 0 41 0,0 0-39 15,0 0 41-15,0 0-121 0,0 0 74 16,0 0-20-16,-59-3 47 15,7-1 58-15,-1 4 27 0,1 7 22 16,6 8 14-16,6 7-5 16,1 8-20-16,6 14 50 0,7 8-43 15,12 14 17-15,1 5-55 16,7 2-18-16,6 5-30 16,6-4-15-16,7 0-3 0,7-4-9 15,0-11-8-15,-7-3-92 0,0-19-252 16,-13-37-239-16,13 33-122 15</inkml:trace>
  <inkml:trace contextRef="#ctx0" brushRef="#br0" timeOffset="3463">434 1449 659 0,'0'0'138'16,"0"0"23"-16,0 0-26 15,0 0-49-15,0 0-69 0,0 0 6 16,0 0-36-16,0 0 13 15,0 0 0-15,0 0-9 0,0 0 27 16,27 37-25-16,-27-37 13 0,0 0-15 16,19 33 20-16,-19-33-11 15,0 0-13-15,0 0 24 0,0 0-33 16,0 0 37-16,0 0-10 16,0 0-5-16,0 0-6 0,0 0-36 15,0 0 11-15,-26 33-59 16,0-14 13-16,-7-8-13 15,33-11-5-15,-39 0-58 0,39 0-31 16,-33-15-8-16</inkml:trace>
  <inkml:trace contextRef="#ctx0" brushRef="#br0" timeOffset="3798">296 1467 249 0,'0'0'45'16,"0"0"9"-16,46-7-8 0,-13 7 3 15,-6 3-26-15,-27-3 31 16,39 11-10-16,-39-11-12 0,33 8-32 15,-33-8 15-15,0 0 3 0,26 15-24 16,-26-15 12-16,0 0 3 16,0 0 16-16,0 0-25 15,0 0 13-15,0 0-11 0,-26 33 6 16,26-33-8-16,-33 29-10 16,33-29-14-16,0 0 16 0,-33 15-3 15,33-15 27-15,0 0-13 16,0 0-130-16,0 0 45 0,-20-37 96 15,14 8 89-15,6 29-26 0,0 0-64 16,6-30 8-16,-6 30 44 16,0 0-1-16,40-15-46 0,-7 4-1 15,-33 11-12-15,26 0 7 16,-26 0-21-16,0 0 44 16,0 0 11-16,13 34-25 0,-13-34-11 15,-26 33-155-15,-7-11-162 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03.5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2287 233 928 0,'0'0'230'15,"0"-30"10"-15,0 30 5 16,0 0-5-16,0 0-80 16,-6-18-90-16,6 18-39 0,0 0 174 15,13 48-38-15,0 19-72 16,-7 10-18-16,-6 12-46 0,0-4-9 16,0 3-9-16,-6 1-20 15,-1-8-5-15,-6-3-124 0,0-4-124 16,0-4-127-16,-7-18-85 15,14-12-3-15,-1-3-16 0</inkml:trace>
  <inkml:trace contextRef="#ctx0" brushRef="#br0" timeOffset="401">2083 772 607 0,'-19'37'2'0,"19"-37"-6"16,-13 30 17-16,13-30 10 15,0 0 8-15,0 0-31 0,0 0 14 16,0 0-1-16,0 0 27 16,0 0-95-16,-33 11 17 0,33-11-6 15,-40-26 33-15,7 0 20 16,-6 4-6-16,6 7 60 15,-13 15-6-15,0 15 121 0,-13 15 52 16,-13 14 38-16,-7 11-16 16,0 5-61-16,-6-1-20 0,-7 0-8 15,0-4-41-15,0-7-42 16,-13 0-17-16,6-14 4 0,0-12-39 16,7-4-4-16,0-14-29 15,0-4 8-15,14-19-11 0,-8-14-2 16,14-15-92-16,-7-15-19 15,13-7-31-15,14-8-19 16,12-3-14-16,7 4-46 0,7 3-18 16,6 0-107-16</inkml:trace>
  <inkml:trace contextRef="#ctx0" brushRef="#br0" timeOffset="575">382 281 1231 0,'72'-29'146'0,"20"-5"-26"15,0 1-30-15,13-8-22 0,0-3-25 16,0 7-19-16,0 0-255 16,-6 11-233-16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15.9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4709 0 803 0,'0'0'0'0,"0"0"117"16,0 0-18-16,20 56 38 0,-20-5 16 15,0 9 6-15,13 13-55 16,7 12-6-16,13 15 14 0,26 15-54 16,13 10 2-16,20 8-19 15,20 15-10-15,19 15-14 0,14 18-2 16,12 18-22-16,7 19-7 15,-13 19 32-15,-7 10-6 16,-6 4-48-16,-26-7 28 0,-13-11 19 16,-7-8 9-16,-20-7-52 15,-13-11 22-15,-13-7 18 16,-13-16 42-16,-20-10 20 0,-6-4-14 16,-14-4-27-16,-6 1 35 15,-20-9-46-15,0-2-6 0,-13-5 6 16,-6-7-27-16,-1-3 13 15,-6-8-4-15,6-12-22 16,-6-10 35-16,0-7-3 0,0-5 16 16,-13-10 15-16,-7-8-27 15,-7 1-1-15,-12-8 8 0,-7-1-16 16,-20-6 1-16,-6-1-6 16,-13 5-8-16,-1 3-1 15,1 7-13-15,-7 8 12 0,-1 3 0 16,8 4 16-16,12-7-20 15,1-4 14-15,0-8 11 0,-1-3-11 16,1-7 2-16,-7-8-13 0,-13-8 5 16,0-6 6-16,0-1-14 15,-6-7 14-15,-8-4 0 0,1 1-6 16,0-5 1-16,-7-3 14 0,0-4-12 16,7 4 0-16,0-8-11 15,-7 1 0-15,13-1 14 0,0-7-6 16,20 4 21-16,0-4-31 15,20 0 1-15,14-3 2 0,5-1 0 16,14-3 22-16,6 3 1 16,7-3-21-16,6 3-6 0,7 1-23 15,0-5-15-15,6 5 3 0,1-1 11 16,6 1-8-16,0 3 25 16,0 0-3-16,0 0 27 0,6-4 6 15,7 4-9-15,0 0-3 0,1-3 0 16,32-8 9-16,-40 7 7 15,40-7-20-15,0 0 3 0,-26 11-1 16,26-11-25-16,0 0-47 16,0 0-33-16,0 0-92 0,0 0-85 15,0 0 76-15,-26-33 79 16,26 33 77-16,-14-30 48 0,14 30 29 16,0 0-9-16,0 0-2 15,0 0-1-15,0 0-1 0,0 0 2 16,7-29-2-16,-7 29-6 0,0 0-10 15,20-30 2-15,-20 30-3 16,39-33 28-16,1 7-9 0,-1 0-12 16,0 8-1-16,-6 3 11 0,13 0 5 15,-6-7 13-15,-7 4-1 16,6-1-23-16,0 4 9 16,-39 15 6-16,33-25 2 0,0 6-9 15,-33 19 8-15,26-15 18 0,-26 15 15 16,0 0-6-16,0 0 0 15,0 0 10-15,0 0-15 0,0 0-13 16,0 0 3-16,0 0 36 0,0 0 47 16,0 0 10-16,-26 30-46 15,26-30-30-15,-46 41-18 0,-6-8 3 16,6 0-23-16,-7-7 0 0,0 3-15 16,1-3 5-16,6-7 3 15,13-1 15-15,0-3-4 16,33-15-14-16,-33 11-10 0,33-11 18 15,0 0 0-15,0 0-10 0,0 0-6 16,0 0-10-16,0 0 24 16,0 0 11-16,-13 37 22 0,20 0-10 15,-7-37-6-15,33 48 14 0,-7-7-9 16,-26-41 3-16,59 48 6 16,-13-11-25-16,-46-37-23 0,46 37-83 15,-46-37-81-15,33 22-63 0,-33-22-89 16,0 0-93-16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12.5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4990 657 1309 0,'-13'23'169'0,"-6"6"24"16,-1 4 0-16,0 4-49 16,-6 8-44-16,-7-1-35 0,0 0-19 15,0 1-9-15,0-8-27 16,1 0-23-16,5-8 13 0,1-3-4 15,26-26-225-15,-26 22-191 16,26-22-157-16</inkml:trace>
  <inkml:trace contextRef="#ctx0" brushRef="#br0" timeOffset="588">4524 790 956 0,'0'0'176'0,"0"0"42"0,0 0-12 16,-40-14-52-16,14-1-60 16,26 15-26-16,-26-22-42 0,26 22-9 15,-20-37-27-15,14 0-58 16,12 0 11-16,14 0-7 0,6 4 15 15,7 3 16-15,6 4 30 16,-6 11 0-16,7 4-11 0,-14 8 11 16,-26 3 3-16,39 18-7 0,-39-18 28 15,27 41 19-15,-14-1-13 16,-13-6 8-16,-7 3 0 0,-12-4-11 16,19-33-9-16,-40 40 3 0,1-10-15 15,-1-8 9-15,1-3-12 16,-1-8-15-16,-6-4 8 0,14-7-14 15,-8 0-23-15,7-15-60 0,33 15-50 16,-33-37 22-16,7 12 97 16,13-1-4-16,13 26 22 15,-7-22-7-15,7 22 8 0,0 0 16 16,0 0-4-16,0 0 66 0,0 0 0 16,-13 40 0-16,-6-7-9 15,-1 4 28-15,-6-7-12 0,-1-1-27 16,1 1-2-16,-7-11-7 0,33-19 55 15,-39 25 3-15,39-25 6 16,-33 8-32-16,33-8-24 0,0 0-33 16,-33-37 6-16,13-11-59 0,14-11 0 15,6-4 16-15,6-4-2 16,7 1 17-16,1 10 14 16,-8 12-15-16,1 7 15 0,-7 37-101 15,0-29-115-15,0 29-136 0,0-26-105 16</inkml:trace>
  <inkml:trace contextRef="#ctx0" brushRef="#br0" timeOffset="776">4458 44 1356 0,'0'0'215'0,"0"0"56"15,20-11-78-15,-20 11-119 0,0 0-42 16,0 0-32-16,0 0-170 16,0 0-258-16,0 0-55 0,0 0-20 15</inkml:trace>
  <inkml:trace contextRef="#ctx0" brushRef="#br0" timeOffset="1247">3709 587 1112 0,'0'0'59'0,"0"0"-46"0,0 0 4 15,0 0-8-15,0 0 68 0,-20 33-46 16,1 1 4-16,12-5-35 15,0 1 5-15,1 3-12 0,-1-3 20 16,7-30-22-16,-19 37 34 0,19-37-25 16,0 0 0-16,0 0-40 15,0 0 23-15,-46 33-88 0,46-33 10 16,-27-11 15-16,1-19 37 16,6-7 13-16,7 0 42 0,0 8 70 15,13 29 4-15,0 0-19 16,-13-30-42-16,13 30 76 0,0 0 111 15,0 0-48-15,-39 37-43 0,-1 0-39 16,1 4 13-16,-1-4 14 16,-12 0 13-16,-1 3-39 0,-13-25-30 15,1 7-28-15,-8 8-15 0,-5-16-3 16,-8 1-7-16,-6-11 0 16,-6-15 8-16,6-8 3 0,0-10-3 15,6-8-36-15,7-15-60 0,0-3-4 16,7-4-12-16,13 3-50 15,6 12-103-15,27 7-44 16,0 4-101-16</inkml:trace>
  <inkml:trace contextRef="#ctx0" brushRef="#br0" timeOffset="1432">2697 1437 1551 0,'0'0'232'16,"53"33"21"-16,-1-14-65 0,7-8-78 15,1-15-55-15,-1-7-17 16,-7-8-118-16,1-3-255 0,-1-11-290 16</inkml:trace>
  <inkml:trace contextRef="#ctx0" brushRef="#br0" timeOffset="1604">2303 199 2242 0,'39'-18'31'0,"40"-8"-13"0,39-7-11 16,20-8-87-16,40 4-207 0,19-7-246 15</inkml:trace>
  <inkml:trace contextRef="#ctx0" brushRef="#br0" timeOffset="4435">1232 676 1036 0,'0'0'151'15,"0"0"55"-15,0 0 8 0,0 0-5 16,0 0-23-16,0 0-65 0,0 0-54 16,0 0-43-16,19 4-11 15,-19-4 95-15,33 29-53 0,-13 4-15 16,0 4-13-16,-1 4-8 0,-5 0 40 15,-1-1 1-15,-7 1-17 16,-6-1-13-16,0 1-16 16,-6-8-8-16,6-33 11 0,-27 41-17 15,8-11 0-15,19-30-76 0,-46 33-175 16,6-11-135-16,1-11-179 16,-1-7-82-16</inkml:trace>
  <inkml:trace contextRef="#ctx0" brushRef="#br0" timeOffset="4703">877 421 1242 0,'-13'-33'123'0,"13"33"80"16,0 0 70-16,0 0-10 0,-13-19-86 15,13 19-69-15,0 0-63 16,0 0-20-16,0 0-10 0,0 0-15 15,0 0 122-15,6 33-20 0,7 12-17 16,7 3-43-16,0 4-14 16,-1 3-7-16,1-3-16 0,-13-1-2 15,12 5 8-15,-12-4-20 0,0 3-85 16,-1-7-106-16,-12-4-118 16,-1 1-133-16,7-45-44 0,-33 48 48 15,33-48 47-15</inkml:trace>
  <inkml:trace contextRef="#ctx0" brushRef="#br0" timeOffset="4897">752 1056 940 0,'0'0'85'0,"0"0"50"0,0 0-3 16,0 0 21-16,0 0-48 0,0 0 150 15,0 0-93-15,0 0-73 16,0 0-27-16,-20 45-30 0,-13-1-8 15,-13 0-13-15,-13 1-15 0,-13-1-39 16,0-3-116-16,6-4-136 0,7-4-109 16,0-11-49-16</inkml:trace>
  <inkml:trace contextRef="#ctx0" brushRef="#br0" timeOffset="5371">338 654 761 0,'0'0'-18'0,"0"0"12"0,0 0 47 16,0 0 45-16,0 0 35 16,13 37-37-16,-13-37-57 15,26 40 8-15,-26-40-22 0,0 0-13 16,40 45 16-16,-40-45-24 0,0 0 0 15,0 0 24-15,0 0-8 16,0 0 0-16,0 0 13 0,0 0-19 16,0 0 30-16,0 0-32 0,0 0 0 15,0 0 9-15,0 0 95 16,0 0-68-16,0 0-40 0,-46-15 21 16,0 11 27-16,6 12 24 0,-6 6 30 15,0 1-40-15,46-15 3 16,-52 37-2-16,12-4-24 0,8 8 36 15,5 7-11-15,8 4 11 16,5 14 16-16,8 4-6 0,6 8-19 16,0 11 41-16,6 7-8 15,1 0-37-15,6 3-21 0,0-10 0 16,0 0-12-16,1-15-18 0,-1-11-1 16,0-12 5-16,-7-14-2 15,-6-37-13-15,7 33 4 0,-7-33-4 16,0 0-2-16,0 0-81 0,0 0-90 15,0 0-155-15,0 0-122 0,0 0-58 16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21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7031 344 545 0,'0'0'112'16,"0"0"18"-16,0 0 27 16,0 0 28-16,0 0-31 0,0 0-58 15,0 0-22-15,-46 26 9 0,-6-11-23 16,-7-1-6-16,-7-3-16 16,-6 4-5-16,-14 0-11 15,-6-4 1-15,-19 8-27 0,-21-1 18 16,-6 1 11-16,-13-1-14 0,0-3-11 15,-7 3 0-15,7-3 102 16,13-8-24-16,7 1-40 0,12-8-10 16,14-4-11-16,7 0 2 0,19-3 46 15,13 0 27-15,14 3-27 16,6-3-8-16,13 3-8 0,6 4-4 16,27 0-35-16,0 0-2 0,-26-4-8 15,26 4 11-15,0 0-11 16,0 0-6-16,0 0 16 15,0 0-18-15,0 0-5 0,0 0 21 16,0 0-2-16,0 0-14 0,0 0-3 16,0 0 3-16,0 0-42 15,0 0-90-15,0 0-86 0,0 0-118 16,0 0 12-16,0 0 25 0,0 0-50 16,13-29 68-16,-13 29 81 15</inkml:trace>
  <inkml:trace contextRef="#ctx0" brushRef="#br0" timeOffset="340">4935 399 580 0,'33'-18'62'15,"-33"18"-9"-15,0 0 7 0,0 0-9 16,0 0 24-16,0 0 15 16,0 0-22-16,0 0 39 0,0 0 11 15,0 0 5-15,0 0-21 0,0 0-7 16,0 0-6-16,0 0 13 15,0 0-44-15,-33 26-33 0,-13-4 2 16,-13 0-13-16,0-3-14 0,-7-1 12 16,-6 1-12-16,6-5 6 0,14 1 6 15,-1-4 0-15,14-3-19 16,39-8 40-16,-27 3 3 16,27-3-12-16,0 0 11 0,0 0-7 15,0 0 39-15,0 0-1 0,0 0-4 16,53 26-15-16,0-4-24 15,12 0-10-15,-12-3 3 0,13-1 17 16,-7 5-18-16,0-5-23 0,-7 4 8 16,-6-14-76-16,-6 6-228 15,-40-14-229-15,33 11-91 0</inkml:trace>
  <inkml:trace contextRef="#ctx0" brushRef="#br0" timeOffset="1005">3805 0 558 0,'0'0'141'0,"0"0"2"0,0 0-13 16,0 0 5-16,0 0-23 0,0 0 91 15,0 0 54-15,0 0-50 16,7 45-99-16,-1 3-17 16,1 0-60-16,-7 0-31 0,6 4 21 15,1-1 7-15,-1 1-28 0,8-4-22 16,-8 0-21-16,-6-7-160 16,7 3-146-16,-7-7-46 0,-7 0-122 15</inkml:trace>
  <inkml:trace contextRef="#ctx0" brushRef="#br0" timeOffset="1988">3647 628 310 0,'0'0'84'0,"-39"-7"39"16,39 7 19-16,-33-11-49 0,33 11-15 15,0 0-20-15,-39-15-15 16,39 15-8-16,0 0-8 0,-27-33-27 16,21 3 23-16,6 1-11 0,0 29-21 15,13-30-12-15,-13 30 40 16,0 0-34-16,33-26 15 16,-33 26-19-16,39-7 40 0,-6 7-35 15,-33 0 22-15,39 11 1 0,-6 0 5 16,0 0-41-16,-33-11 23 15,33 15 9-15,-33-15-16 0,33 11 7 16,-33-11 9-16,0 0 9 0,0 0-6 16,0 0 16-16,0 0-8 15,0 0-24-15,0 0 1 0,0 0 12 16,-33 4-23-16,0 3 18 0,0 4 0 16,7-3 6-16,-7 3-17 15,0 4 31-15,-6 7-43 0,6-7 23 16,33-15 7-16,-46 25-17 15,13-6 15-15,33-19 7 16,-33 18 1-16,33-18-7 0,-39 8 0 16,39-8-10-16,-33 0 13 0,33 0-6 15,0 0-3-15,-33-22 0 16,33 22-5-16,0 0 12 0,-20-30-2 16,20 30-5-16,0 0-5 0,0 0-9 15,0 0-3-15,0 0 6 16,0 0 23-16,0 0 12 0,0 0-19 15,0 0 11-15,0 0 26 0,0 0 4 16,-26 37-22-16,26-37-19 16,0 0 5-16,-33 29-16 15,33-29 18-15,-39 19-17 0,39-19 19 16,-33 4-4-16,33-4-24 0,0 0 6 16,-39-23-12-16,25-10-14 15,8 4 19-15,12-5 11 0,-6 34 6 16,7-37-39-16,-7 37 24 0,0 0 13 15,26-14 8-15,-26 14 1 16,0 0 2-16,0 0 6 0,20 40 2 16,-20-6 3-16,-7-1-5 0,7-33 0 15,-26 40-11-15,6-10 0 16,-6-8-16-16,26-22 14 16,0 0-16-16,-39 19 46 0,39-19-34 15,0 0 0-15,-33-15-3 0,33 15-9 16,-13-37 12-16,6-4-13 15,7 8 13-15,0 4 19 0,0 29-29 16,0 0 7-16,7-30-8 0,-7 30 7 16,0 0 60-16,0 0 50 15,0 0-16-15,0 0-45 0,-20 33-12 16,20-33-18-16,-26 37-6 0,26-37 16 16,0 0 46-16,0 0 21 15,-33 26-32-15,33-26-47 16,-40 4 24-16,40-4-34 0,0 0 20 0,-26-45-23 15,0-3 9-15,13-3 0 16,6-8 0-16,7-4-15 0,-6-4 15 16,12 4-6-16,-6 8-19 15,0 7 19-15,7 15-38 0,-7 33-147 16,6-30-173-16,-6 30 133 0,0 0-113 16</inkml:trace>
  <inkml:trace contextRef="#ctx0" brushRef="#br0" timeOffset="2661">2609 392 542 0,'0'0'107'16,"0"0"-4"-16,0 0-25 15,7 37-33-15,-1-7 10 0,1-1-34 16,-7-29 13-16,-7 41-34 0,1-4 7 16,-8-8 3-16,14-29-15 15,-39 33 5-15,13-7 20 0,-7-7-27 16,0-12 3-16,0 1 13 0,33-8-24 16,-39-15-29-16,39 15 11 15,-40-33 15-15,21-4 6 16,-1 7 0-16,20 30-4 0,-13-30 9 15,13 30 16-15,0 0-12 0,0 0 16 16,0 0 6-16,0 0-12 16,26 45 0-16,-19-5 12 0,6-6-31 15,-7-1 20-15,1-3-6 0,-7-8-18 16,0 0 16-16,0-22 14 16,-13 26-18-16,13-26 4 0,0 0 15 15,0 0-28-15,-40 11 13 0,40-11-25 16,-33-19-10-16,7-10 12 15,13-4-3-15,0 3 26 16,13 30 0-16,-13-33-10 0,13 33 14 16,0 0 0-16,0 0 3 0,0 0 70 15,0 0-24-15,39 22 7 16,-19 7 37-16,0 5 9 0,-14-5-39 16,7 4-28-16,-13 1 53 0,-6-1-26 15,-1-3-23-15,7-30 5 16,-39 44-48-16,-7-11 10 0,-7-7 21 15,-6-4-29-15,0-3-24 0,-7-8 26 16,-6-8 4-16,13-3-8 0,6-7 4 16,1-8 15-16,6-7-12 15,13 4 22-15,33 18-15 16,-20-48-25-16,13 3 35 0,14 5-38 16,6-5 14-16,7 5 9 0,13-5 23 15,13-3-49-15,0 0-108 16,6 8-102-16,-6 3-53 0,-6 7-149 15</inkml:trace>
  <inkml:trace contextRef="#ctx0" brushRef="#br0" timeOffset="3168">1282 614 766 0,'0'0'76'0,"-14"-34"-9"0,8 5-12 15,6 29 16-15,0-44-21 16,6 10-34-16,-6 34-21 0,14-44 5 16,-14 44 12-16,26-41-60 0,-26 41 72 15,39-18-3-15,1 10-37 16,-40 8 10-16,39 19 11 15,-39-19-5-15,40 41 11 0,-40-41 5 16,39 48 81-16,-32-11-14 0,-7-37-13 16,-14 48-33-16,-12-11-2 15,26-37-18-15,-59 40-9 0,6-7-26 16,-6-10-1-16,0-5 14 0,0-7 1 16,0-3 4-16,6-8 2 15,7-8-55-15,7-3 13 0,6-11-5 16,33 22 32-16,-20-30 13 0,20 30-23 15,0 0 35-15,27-26-12 0,5 19-3 16,1 3 0-16,0 8 16 16,-33-4 21-16,26 15 20 15,-26-15 41-15,20 33 17 0,-13-3-21 16,-7-30-40-16,-13 44 17 0,-7-7-40 16,-6-8-41-16,-14-3 7 15,1-3 23-15,-1-1 9 0,1-11-30 16,-7-4-119-16,6 1-135 0,1-8-77 15,6-4-49-15</inkml:trace>
  <inkml:trace contextRef="#ctx0" brushRef="#br0" timeOffset="3353">1242 200 1105 0,'0'0'173'16,"0"0"97"-16,0 0 10 0,0 0-101 16,0 0-111-16,0 0-33 0,0 0-96 15,0 0-242-15,20-33-174 16,-20 33-115-16</inkml:trace>
  <inkml:trace contextRef="#ctx0" brushRef="#br0" timeOffset="3673">1065 351 647 0,'0'0'57'15,"0"0"16"-15,0 0 2 0,0 0 15 16,-46 19-16-16,6 3 15 0,7 8-10 15,33-30 49-15,-59 44 2 0,13-3-21 16,-6-5-15-16,-1-2-19 16,-13-5-20-16,-6-3-52 0,-7 0 12 15,0-4-4-15,7-7-2 16,-7-4 14-16,14-11-19 0,5 0-15 16,8 0 7-16,6-4 35 15,13 1-21-15,33 3 4 0,0 0-49 16,-33-8-55-16,33 8-97 0,0 0-99 15,0 0 2-15,0 0-137 16</inkml:trace>
  <inkml:trace contextRef="#ctx0" brushRef="#br0" timeOffset="3845">546 1146 1321 0,'0'0'209'16,"0"0"15"-16,0 0-64 0,13 22-101 16,-13-22-35-16,0 0 14 0,0 0-286 15,26 18-219-15,0-7-133 16</inkml:trace>
  <inkml:trace contextRef="#ctx0" brushRef="#br0" timeOffset="4360">3299 1582 902 0,'0'0'168'16,"0"0"26"-16,0 0-28 16,0 0-30-16,0 0-25 0,0 0 30 15,0 0 38-15,0 0-69 16,26 7-42-16,-26-7-36 0,40 15-19 15,-14 0 10-15,-26-15 13 0,20 33-16 16,-20 0-16-16,-7 0 6 16,-6 4 15-16,-13 0-29 0,-7 4-26 15,-13-8-93-15,6 0-114 0,1-7-115 16,0 0-69-16,-1-11 2 16</inkml:trace>
  <inkml:trace contextRef="#ctx0" brushRef="#br0" timeOffset="4641">2944 1205 726 0,'0'0'100'16,"0"0"-21"-16,0 0-21 15,0 0-31-15,0 0-3 0,0 0 227 16,0 0-101-16,20 29-2 16,-7 16-50-16,0 3-8 0,0 3-44 15,0 1 11-15,-6-4-47 0,0 0 6 16,-7 8-8-16,0-16-8 16,-7-3 10-16,-6-7-214 0,13-30-135 15,-13 33-62-15,0-11-66 0</inkml:trace>
  <inkml:trace contextRef="#ctx0" brushRef="#br0" timeOffset="4864">2924 1800 1141 0,'0'0'242'16,"0"0"-5"-16,0 0-103 15,0 0-14-15,0 0-75 0,-32 33-15 16,-1-4-34-16,0 1 12 0,-7 3-18 16,-6 8 17-16,0 0 0 15,-6-1-4-15,-1 1-132 0,1-4-123 16,6-8-81-16,0-7 29 0,6-3-9 16</inkml:trace>
  <inkml:trace contextRef="#ctx0" brushRef="#br0" timeOffset="5328">2471 1622 429 0,'0'0'4'0,"0"0"58"16,0 0 8-16,0 0-22 0,0 0-4 15,26 22 15-15,-26-22-25 0,20 30-16 16,-20-30 1-16,26 33-6 16,-6-11-1-16,-20-22-3 0,0 0-9 15,7 23-5-15,-7-23-2 16,0 0-2-16,-27 22-5 0,1-11 1 16,-7-7 5-16,7-12-18 15,0-7-1-15,6-7 8 0,20 22 8 16,-26-37 33-16,6 11 27 0,20 26-18 15,-13-22-11-15,13 22 4 16,0 0-15-16,0 0-9 0,0 0 146 16,0 0-3-16,0 0-42 0,-7 33-40 15,7-33 37-15,-6 41 10 0,-1-8-22 16,7-33-43-16,-20 37 42 16,7 0-15-16,7-7 11 15,-8 3-40-15,8 0-7 0,-7 8 5 16,6 0-21-16,7 3 8 0,7 11-8 15,-1 4 0-15,-6 8-2 16,13-1-22-16,7 8-32 0,0 0-295 16,0-4-55-16,6 4-86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49.4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0 0 36 0</inkml:trace>
  <inkml:trace contextRef="#ctx0" brushRef="#br0" timeOffset="89">0 0 15 0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3:54.1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4177 702 451 0,'0'0'60'0,"0"0"17"15,0 0 0-15,0 0-15 16,0 0-18-16,0 0-21 0,0 0-13 15,20-33-13-15,-20 33 32 16,0 0-15-16,0 0-1 16,6-30-8-16,-6 30-5 0,-6-29 0 15,-1 6-16-15,7 23 11 16,-26-25-9-16,6-1-10 0,7-4 15 16,-7 4-1-16,7 4 12 15,13 22-11-15,-13-29-1 0,-7-1 4 16,20 30-2-16,-13-30 8 0,13 30 5 15,-26-29-9-15,26 29 31 16,-20-33-54-16,20 33 38 0,-33-34-24 16,33 34 15-16,-33-29-20 15,33 29 12-15,-33-26-7 16,33 26 22-16,-39-22-9 0,6 3-5 16,33 19 10-16,-39-22-18 15,39 22 2-15,-40-22 15 0,1 7 25 16,39 15-36-16,-46-11 7 0,13 7 3 15,0-3 4-15,0 7-3 16,0 4-14-16,-6-1 17 0,6 1-7 16,0 0 7-16,0 0-11 15,1-4 13-15,5 3-6 0,-6-3-20 16,7 0 23-16,0-3-12 16,0-1 20-16,-7-4-22 0,6 1-8 15,1 0 16-15,-7-1-7 16,7 1-13-16,0 0 16 15,-14-1 1-15,7 4 3 0,-6 1 0 16,0 3 2-16,-7-4-2 0,6 4 4 16,1-4-17-16,-7 1 5 15,13-5 8-15,-7 1-6 0,1 0 6 16,6-1 18-16,0 1-8 16,0 3-15-16,-6 4 2 0,6-4-1 15,-6 8-4-15,-1 0 0 0,1-1 16 16,-7 1 3-16,-7 7 23 15,1 0-15-15,-1 4-2 16,7 0 8-16,7 0-14 0,-7-4-5 16,6 0-2-16,1 0-15 15,6-4 19-15,0 1-1 0,33-8-12 16,-39 3 5-16,6-3 7 16,0 4-2-16,33-4-5 0,-39-7-10 15,6-1 2-15,0 5-7 0,33 3 3 16,-46-8 12-16,13 1-12 15,33 7 8-15,-39-8 15 0,6 8-1 16,0 8-10-16,0-1 0 16,0 4 0-16,0 4 15 15,0-11-15-15,1-1-13 0,-8 9 15 16,7-5 16-16,-6 0-18 0,39-7 9 16,-40 11-9-16,8-3 0 15,32-8-9-15,-46 0-14 0,6 0 23 16,1 3 8-16,-1 5 6 15,1 7-10-15,-1-1 9 0,-6 9-13 16,7-1 14-16,-7 0 3 16,0 0-13-16,-7 4 17 0,7-8-14 15,0 1 10-15,7-4-30 0,6-4 21 16,0 0-8-16,33-11-7 16,-39 11 0-16,39-11 0 15,-33 15 10-15,33-15 9 0,-33 11-2 16,33-11-8-16,-33 15 4 15,33-15-22-15,-39 22 23 0,13-4 1 16,26-18-5-16,-33 19-11 0,33-19 37 16,-33 26-47-16,33-26 4 15,-33 25 0-15,33-25 1 0,0 0 13 16,-33 26 12-16,33-26-5 16,0 0-25-16,-26 34 44 0,26-34 19 15,-20 40-6-15,7-3-10 16,6 0 3-16,1 0 17 0,-1 4-7 15,7 3-18-15,-6 0-29 0,6-3 39 16,-7 0-32-16,7-1 15 16,-6-3-8-16,6 7 4 15,0-7-10-15,-7 0-28 0,7-7 18 16,0-30 15-16,0 41 8 16,0-41-22-16,13 37 11 0,-13-37 5 15,13 33-24-15,-13-33 22 0,20 37 2 16,-20-37-25-16,26 40 33 15,-13-3-27-15,7-3 9 0,0 6-3 16,0 1 16-16,-1 3-16 16,1 1 11-16,0 3-1 0,-7 0-35 15,7 0 40-15,-1-4-12 0,-6 4 4 16,1 0-11-16,-1-7 36 16,-7 3-56-16,1-3 48 15,-1-1-30-15,-6-7 1 0,0 4 14 16,7-3 4-16,-7-1-14 15,7 0-6-15,-7 0 30 0,13-3-34 16,-13-30 14-16,26 41-6 0,-6-8 1 16,6 0 13-16,-6-3-8 15,6 3 10-15,-26-33-22 0,26 48 32 16,-6 0-35-16,-7-11 39 16,-6 0-41-16,-7-37 43 0,13 52-20 15,-7-15-15-15,-6-37 5 16,14 48-13-16,-14-48 38 0,26 44-21 15,-26-44 6-15,39 44-3 16,-39-44-13-16,46 37-3 0,0-7 24 16,0-15 6-16,-6-4-14 15,-1 3-3-15,1-3 5 0,-40-11-22 16,39 30 17-16,-39-30 22 0,46 26-30 16,-46-26-9-16,0 0 28 15,39 41-6-15,-39-41-23 0,0 0 34 16,40 29-10-16,-40-29-6 15,33 37-5-15,-33-37-9 16,39 22 14-16,-39-22 0 0,0 0 4 16,46 41 18-16,-46-41-33 0,40 37 20 15,-40-37 4-15,46 33-30 16,-7-7 23-16,-6 0-2 0,6-11-4 16,7-1 0-16,0-3-9 15,7-7 9-15,6-4 12 0,7-7 6 16,13-8-39-16,-1 0 6 0,8-3 10 15,-1-1 26-15,14-3-11 16,-14 0-3-16,1 0 1 0,-7 3-8 16,-14 12-3-16,-6 3-4 15,-19 0 0-15,-40 4-15 16,46 0 45-16,-46 0-29 0,33 8 6 16,-33-8 8-16,0 0-20 0,39 15 4 15,-39-15 13-15,0 0 18 16,40 7 9-16,-40-7-6 0,46 0-8 15,0-15 5-15,0 8-19 16,0-8-9-16,13-3 24 0,0-1 5 16,0-7-28-16,0 8 4 0,0-1-8 15,7 5 18-15,0-5 1 16,-1-10 5-16,1 6-25 0,0-3 4 16,6 1 5-16,0-5 18 15,1-11-4-15,-1 8-8 16,0-7 7-16,-6 3-1 0,0-4-23 15,-14 8 5-15,-12-8 1 0,-7 4-9 16,-7 0 23-16,-6 0-1 16,-14-3 4-16,1-5-12 0,-7 1-3 15,-7-4 3-15,7 4 9 0,-13-1 34 16,6-7-80-16,-6 1 7 16,7-8 13-16,6 3 22 0,0 1-2 15,0-4 10-15,0 3-4 16,-7-3-30-16,7 7 33 0,0 1-19 15,0 3 7-15,0 3 5 16,0 5 3-16,0-1 2 0,7 0-18 16,12 1 1-16,-5-1 10 15,12 1 12-15,-13-1-31 0,7-3 6 16,-7-4 4-16,-7 7-30 16,1 0 48-16,-7 4-12 0,0 37 3 15,-7-37 25-15,7 37-15 0,-6-37-9 16,6 37-18-16,0 0 6 15,-20-40-4-15,20 40 22 0,0 0-21 16,-13-45 11-16,13 45-22 0,-13-37 19 16,13 37 13-16,0 0-18 15,0-36 8-15,0 36 25 16,6-41-59-16,-6 41 34 0,7-37 6 16,-7 37 11-16,26-48-20 15,-6 15 27-15,-20 33 13 0,26-45-15 16,-26 45 2-16,13-33-18 0,-13 33 12 15,0 0-12-15,20-41-25 16,-20 41 21-16,0-33 6 0,0 33-26 16,0 0-1-16,0 0-91 0,0-37-32 15,0 37-30-15,0-29-40 16,0 29-59-16,7-30-34 16</inkml:trace>
  <inkml:trace contextRef="#ctx0" brushRef="#br0" timeOffset="2043">5136 2863 643 0,'0'0'85'16,"0"0"7"-16,0 0 32 0,0 0-55 15,0 0-22-15,0 0-14 16,0 0-33-16,0 0-7 0,0 0 105 16,0 0 12-16,-6 30-29 15,6 7 5-15,-7-8-24 16,-6 5-9-16,6-9 3 0,-6 9-56 16,-7-5 29-16,1-7-37 0,6 4 5 15,13-26-6-15,0 0 14 16,-27 26 55-16,27-26 13 0,0 0 93 15,0 0-60-15,0 0-58 16,-26-15-22-16,0-22-30 0,13-14-13 16,6-8 20-16,0 0 9 0,7-1-40 15,0 9 51-15,-6 10-37 16,6-3 20-16,0 18 6 0,-7 4-5 16,7 22-20-16,0 0-8 0,0 0-73 15,0 0-84-15,0 0-144 16,0 0-89-16,0 0 65 15</inkml:trace>
  <inkml:trace contextRef="#ctx0" brushRef="#br0" timeOffset="2356">5084 3491 477 0,'0'0'46'15,"0"0"-2"-15,0 0 5 16,0 0 27-16,26 0-34 0,-26 0 4 16,0 0-18-16,26-7 21 15,-26 7 4-15,0 0 8 0,0 0 32 16,0 0 10-16,0 0-16 0,0 0-26 15,0 0 20-15,0 0-33 16,0 0-26-16,0 0-4 0,13 37-18 16,-13-7-25-16,0-30-82 15,-19 29-135-15,-8-7-86 0</inkml:trace>
  <inkml:trace contextRef="#ctx0" brushRef="#br0" timeOffset="2617">4545 2808 1097 0,'0'0'40'15,"0"0"-16"-15,0 0 184 0,0 0-13 16,33 7-8-16,-33-7-73 0,26 48 2 15,0 4-34-15,-13 0-38 16,1-4-35-16,-14 4 10 0,0-1 5 16,0 1-21-16,-14 0-27 15,1-4-165-15,-13-4-210 0,0-7-81 16,-1-7 23-16</inkml:trace>
  <inkml:trace contextRef="#ctx0" brushRef="#br0" timeOffset="3060">4387 2756 815 0,'0'0'10'16,"0"0"99"-16,33 8 27 16,-33-8 15-16,0 0-15 0,20 48-35 15,-7-8-24-15,-7-3 17 16,-12 4-41-16,-1-8-40 0,1 0-3 15,6-33 11-15,-27 41-5 0,27-41-20 16,-39 30 10-16,39-30-35 16,-39 25-34-16,39-25-56 15,-53 0 16-15,53 0 72 0,0 0 1 0,-39-18 26 16,39 18-16-16,0 0-15 16,0 0 28-16,0 0 34 15,0 0 91-15,0 0-44 0,13 55 51 16,13 1 45-16,-6 3 14 0,6 7-22 15,0 8-30-15,-13-4-49 16,1 1-4-16,-8 3-14 0,-12-12-6 16,-1 1-31-16,-13-15 6 0,-13-3-9 15,1-16-4-15,-14-3-4 16,0-15-17-16,0-7 7 0,-7-19-55 16,-6-22-49-16,6-11-65 15,1-22-20-15,12-8-8 0,1-10-18 16,13-1-71-16,6-4-30 15,13 1-80-15,14 7-20 0</inkml:trace>
  <inkml:trace contextRef="#ctx0" brushRef="#br0" timeOffset="3245">4137 2764 912 0,'27'-34'146'0,"-1"-6"43"15,-6 3 49-15,6-4 10 0,-6 12-47 16,-7-1 7-16,-13 30-54 15,20-26-32-15,-20 26-38 0,0 0-43 16,0 0-11-16,0 0-4 16,0 0-20-16,0 0 17 0,0 0-11 15,-7 56-191-15,-13-5-171 16,-6 1-238-16,13-4-51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00.6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210 200 297 0,'0'0'69'15,"0"0"2"-15,0 0 5 0,0 0-14 16,0 0 17-16,-13-37-22 15,13 37 18-15,0 0 18 0,0 0 2 16,0 0 45-16,0 0-54 16,0 0 41-16,0 0-35 0,0 0-18 15,0 0-32-15,0 0-3 16,0 0 3-16,-7-37 1 16,7 37 17-16,0 0-25 15,0 0-8-15,0 0 11 0,0 0-28 16,0 0 11-16,0 0 7 15,0 0 16-15,0 0-5 16,0 0-25-16,-6-33 5 0,6 33 16 16,0 0-5-16,0 0-23 15,0 0-13-15,0 0 3 0,6-30 3 16,-6 30 12-16,0 0 3 16,0 0-13-16,0 0-14 0,0 0 17 15,0 0-1-15,0 0-1 16,0 0-17-16,0 0 21 15,0 0 4-15,0 0-11 16,0 0-8-16,0 0-1 0,0 0 9 16,0 0-10-16,0 0 10 15,0 0-13-15,0 0 20 0,0 0-11 16,0 0 4-16,0 0 0 16,0 0 6-16,0 0-4 15,0 0-2-15,0 0 17 0,0 0-15 16,0 0 13-16,0 0 9 15,0 0-1-15,0 0-11 0,0 0-6 16,7-33-11-16,-7 33-2 16,0 0-4-16,13-30 2 0,-13 30 9 15,0 0 0-15,0 0-8 16,0 0 28-16,0 0-5 16,0 0-24-16,0 0 17 15,0 0-5-15,0 0-11 0,0 0 20 16,0 0-26-16,0 0 14 15,0 0 4-15,0 0-26 0,0 0 17 16,0 0 2-16,0 0-17 16,0 0 33-16,0 0-9 0,0 0-8 15,0 0 15-15,26 41-22 16,-26-41 5-16,33 37 26 16,-33-37-20-16,20 44-5 0,-7-7 14 15,-13-37 8-15,20 41-38 16,-7-1 17-16,-13-40 15 15,20 37-22-15,-20-37 15 0,19 41 12 16,-19-41-2-16,14 37-19 16,-14-37-13-16,0 0 34 0,19 37-11 15,-19-37-25-15,0 0 46 16,0 0-33-16,27 44 7 16,-27-44 7-16,0 0-14 0,0 0-11 15,19 45 12-15,-19-45 25 16,0 0-23-16,0 0 7 0,0 0 12 15,0 0-11-15,0 0-4 16,0 0 21-16,0 0-11 16,0 0-13-16,0 0 23 15,0 0-34-15,0 0 9 0,0 0 26 16,0 0-12-16,0 0-22 16,0 0 15-16,0 0-14 0,0 0 16 15,0 0 41-15,0 0-29 16,0 0-4-16,0 0-4 0,-39-19-3 15,39 19-5-15,-40-11 4 16,40 11-8-16,-46-7-16 0,46 7 33 16,-46-4 2-16,46 4-37 15,-46 0 32-15,46 0-10 16,-39 0-9-16,39 0 30 16,0 0-14-16,-46-4-15 0,46 4-4 15,-33-3 17-15,33 3-1 16,0 0-18-16,0 0 17 0,-39 0-22 15,39 0 27-15,0 0 7 16,0 0-19-16,-46 0 1 16,46 0 19-16,0 0-26 0,-33 3 10 15,33-3 4-15,0 0-4 16,0 0-12-16,0 0 16 0,0 0-7 16,0 0 3-16,0 0 0 15,0 0-76-15,0 0-237 16,0 0-173-16,0 0-140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02.88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828 162 397 0,'0'0'43'0,"-40"4"16"0,40-4 6 15,0 0 5-15,-39 11 9 16,39-11 2-16,0 0 2 16,-40 30 3-16,40-30 41 0,-26 44-24 15,26-44-54-15,-20 48-4 16,20-48-22-16,-6 52-32 0,6-52 28 15,0 0-44-15,-7 44 43 16,7-44-18-16,0 0-5 0,0 0-28 16,0 0 28-16,0 0 14 15,0 0-41-15,0 0 0 16,0 0 1-16,-20-37 71 0,20 37 23 16,-26-44 27-16,26 44 9 15,0 0-24-15,0 0-29 16,-39-26-54-16,39 26 19 0,-59 19 10 15,19 6-11-15,40-25 24 16,-39 48-34-16,39-48 13 16,-20 56 18-16,20-56 11 0,13 55-5 15,-13-55 8-15,59 41-37 16,-6-19 11-16,-1-15 2 0,-6-10-29 16,-46 3 12-16,60-33 21 15,-14-8-30-15,-7-11-11 0,-13-14 25 16,-6-8-40-16,-13-4 43 15,-14 4 65-15,-6 11 11 16,-7 15-43-16,-6 19-27 16,-20 21-1-16,-7 27-5 0,-19 11 3 15,6 18-24-15,-6 0 18 16,6 11-14-16,14-8 27 0,12 1-33 16,21-4 24-16,12 0-27 15,14-11 30-15,-7-37-23 0,52 44 17 16,7-14-27-16,-6-19-3 15,-1-7-19-15,-6-12 44 16,-6-14-10-16,-14-15-6 0,-13-11 16 16,-6-7-15-16,-20 3 65 15,-14 8-36-15,-19 7 19 16,-6 18-58-16,-14 16 38 0,-13 21-18 16,-6 12 22-16,6 14-39 15,13 8 39-15,7 0-28 0,26 3 21 16,14-3-43-16,19-8 39 15,0-44-21-15,32 59 10 16,21-18 22-16,6-12-29 0,13-10 7 16,7-12 0-16,-6-11-12 15,-1-10-15-15,-13-16 30 0,0-11-31 16,-13-10 39-16,0-16-11 16,-13 1 8-16,-13 7 63 15,-14 7 43-15,-6 15-55 0,0 37-20 16,-46-18-34-16,-13 21 6 15,-7 23-11-15,-6 7 19 16,13 12-29-16,0-8 27 0,19 3-29 16,40-40 18-16,-19 52-9 15,12-15 3-15,7-37-15 0,40 37 27 16,12-15-28-16,1-11 16 16,6-11-46-16,-7-11 15 0,8-15 14 15,-8-14 17-15,-6-12 3 16,-6-7-8-16,-14-4 53 15,-20 7 30-15,-12 12 1 16,-20 11-59-16,-27 25 15 0,-13 20-29 16,-26 21 10-16,7 7-9 15,-1 5-7-15,14 3 5 0,20-4-19 16,12-3 14-16,14-1-45 16,26-40-98-16,6 52-156 0,-6-52-121 15,40 33-143-15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1:57.5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2159 769 580 0,'0'0'104'0,"0"0"-14"15,0 0-10-15,0 0-41 0,0 0 15 16,0 0-5-16,0 0 0 15,0 0-2-15,0 0-14 0,0 0 10 16,0 0-17-16,0 0-26 0,0 0-30 16,0 0-8-16,0 0-7 15,26-45-18-15,1 1 2 16,-8 3 10-16,1 1 28 0,0 3 0 16,-20 37 10-16,20-34 5 0,-20 34 4 15,0 0 1-15,0 0 38 16,32 4 20-16,-32-4-5 0,40 26 9 15,-14 3 0-15,0-3-20 0,-26-26 29 16,40 41-40-16,-14-8-3 16,-26-33-14-16,0 0-1 0,26 30-1 15,-26-30 2-15,0 0-23 0,0 0 21 16,0 0 2-16,0 0 9 16,0 0 32-16,0 0 24 15,0 0-57-15,0 0 22 0,0 0 13 16,0 0 17-16,0 0-19 15,0 0 35-15,0 0-43 0,0 0-29 16,0 0-10-16,-32-4-18 0,-8 4 25 16,1 4-4-16,-7 3-8 15,0-3 3-15,6-4-3 0,7 7 7 16,-6-7 7-16,39 0 1 0,-26 0 32 16,26 0 18-16,0 0-36 15,-33-11-6-15,33 11 3 0,0 0-6 16,-26-37-20-16,12 4 0 0,9-8 13 15,-2 1-23-15,1-8 17 16,-1 0-24-16,1 7 17 16,6 4 11-16,-7 4 34 0,7 33-6 15,0-30-20-15,0 30 1 0,0 0-27 16,0 0 3-16,0 0 8 16,0 0-33-16,0 0-80 0,0 0-59 15,0 0-111-15,0 0-55 0,0 0-22 16,0 0-6-16</inkml:trace>
  <inkml:trace contextRef="#ctx0" brushRef="#br0" timeOffset="228">2330 990 1030 0,'0'0'269'0,"0"0"93"15,7 19-44-15,-7-19-67 0,0 0-93 16,0 0-69-16,0 0-57 16,0 0 3-16,0 0-22 0,0 0-11 15,0 0-42-15,0 0-59 0,0 0-91 16,0 0-97-16,0 0-68 16,0 0-12-16,0 0-22 0,0 0 31 15</inkml:trace>
  <inkml:trace contextRef="#ctx0" brushRef="#br0" timeOffset="627">1917 569 616 0,'0'0'181'0,"0"0"-3"0,0 0 9 15,0 0 4-15,0 0-1 16,-7 37-17-16,7-37-37 0,-13 52-26 15,0-8-32-15,7-11-2 0,-8 1-25 16,14-34-10-16,-19 36-11 0,19-36-5 16,-40 37-18-16,7-7 3 15,33-30-10-15,-32 22-9 16,-1-11 9-16,33-11-74 0,-40 8-22 16,40-8 21-16,0 0 35 0,-33-41-47 15,20 0 5-15,7-3 8 16,6 7 23-16,6 0 44 0,-6 37 0 15,0-37-3-15,0 37 0 0,0 0 10 16,0 0 28-16,0 0 76 16,0 0 13-16,0 0-33 0,0 0-1 15,-6 37-11-15,-7 4-5 0,6-8-16 16,0 4-35-16,-6-4 5 16,13-33-13-16,-26 33 7 15,26-33-65-15,-39 37-140 0,39-37-175 16,-46 19-91-16,13-8 2 0</inkml:trace>
  <inkml:trace contextRef="#ctx0" brushRef="#br0" timeOffset="840">1707 373 1364 0,'0'0'284'16,"0"0"-48"-16,-7-37-82 0,7 37-77 16,0 0-45-16,0 0-18 0,0 0-1 15,0 0-13-15,0 0-49 16,0 0-178-16,0 0-161 0,0 0 0 16,33 22-34-16</inkml:trace>
  <inkml:trace contextRef="#ctx0" brushRef="#br0" timeOffset="1071">1457 174 1019 0,'0'0'178'15,"0"0"20"-15,0 0-52 16,0 0 28-16,0 0 62 0,0 0-75 15,0 0-63-15,-7 66-18 0,7-7-46 16,0-7-6-16,0 0-12 16,-6-1-1-16,-1-2-80 0,1 2-180 15,-1-14-188-15,-13 0-34 16,20-37-5-16</inkml:trace>
  <inkml:trace contextRef="#ctx0" brushRef="#br0" timeOffset="1293">1260 724 988 0,'0'0'199'16,"0"0"-55"-16,0 0-49 16,0 0 3-16,0 0 66 15,0 0 3-15,-32 11-22 0,32-11 9 16,-39 41-48-16,6 7-51 0,-7 0-22 15,-6 0-17-15,7 0-16 16,-7-7-29-16,-7-1-260 0,14-3-290 16,-7-7-85-16</inkml:trace>
  <inkml:trace contextRef="#ctx0" brushRef="#br0" timeOffset="2195">499 107 741 0,'0'0'181'0,"0"0"30"16,0 0 19-16,0 0-29 16,0 0-15-16,0 0-25 0,0 0-10 15,0 0-35-15,0 0-64 0,0 0-20 16,0 0 157-16,0 0-68 16,0 33-43-16,0 1 31 15,6 3-13-15,-6 3 17 0,0 5-37 16,0-1-24-16,-6-3-18 0,-1 7-16 15,-6-4-5-15,6 4-13 16,1-4 0-16,-1-3 2 0,1-8-34 16,-1 0-103-16,7-33-121 0,0 30-123 15,0-30-185-15,0 0 9 0,0 26 63 16</inkml:trace>
  <inkml:trace contextRef="#ctx0" brushRef="#br0" timeOffset="2569">381 1038 948 0,'0'0'102'0,"0"0"3"16,0 0-11-16,0 0-19 0,0 0-41 15,0 0 24-15,39 8-33 16,-39-8-13-16,39-8-12 0,-39 8 22 15,0 0 43-15,0 0 34 16,0 0-51-16,0 0-13 0,0 0-9 16,26-40-8-16,-12 10 0 15,-14 30-21-15,0 0 3 0,-20-37 56 16,20 37 24-16,0 0-19 0,-26-29-36 16,26 29 8-16,0 0-29 15,-33 3 13-15,33-3-30 0,0 0 19 16,0 0-22-16,0 0 12 0,0 0 18 15,0 0 3-15,0 30-22 0,0-30 0 16,0 0 24-16,39 18-25 16,-13-10-58-16,-26-8-77 0,0 0-126 15,33-8-138-15,-33 8-65 16</inkml:trace>
  <inkml:trace contextRef="#ctx0" brushRef="#br0" timeOffset="3084">112 0 580 0,'0'0'121'0,"0"0"-52"15,0 0-34-15,0 0-15 0,0 0 141 16,0 0 16-16,0 0 26 0,0 0-42 16,13 44 14-16,7-10-11 0,-14 3 23 15,1 0-17-15,-1-1-26 16,1 9-54-16,-7-1-10 0,0-3-21 15,0 7-33-15,0 0-8 0,-7-8-15 16,7 9-12-16,0-13 17 16,-6-6-16-16,6-30-1 0,-7 33-121 15,7-33-99-15,0 0-156 0,0 0-52 16,-6 37 0-16,6-37 15 16</inkml:trace>
  <inkml:trace contextRef="#ctx0" brushRef="#br0" timeOffset="3588">33 950 282 0,'0'0'78'15,"0"0"8"-15,-26 33-23 16,26-33 17-16,0 0 26 0,-13 26-2 15,13-26-4-15,0 0-12 16,0 0-7-16,0 0 22 0,0 0 13 16,0 0-15-16,0 0-28 0,0 0 14 15,0 0-25-15,0 0 8 16,0 0 58-16,0 0 0 0,0 0-60 16,0 0-39-16,0 0 6 0,32-26-30 15,-32 26 125-15,20-26-6 16,-20 26-30-16,0 0-42 0,0 0-10 15,0 0-27-15,0 0-2 0,0 0-2 16,0 0 2-16,0 0-10 16,0 0 4-16,0 0-10 0,0 0-7 15,-33 41 14-15,33-41-17 16,-13 33 13-16,13-33 0 0,0 26 3 16,0-26-17-16,0 0 17 0,0 0-13 15,33 29 3-15,-33-29 15 16,0 0-13-16,33 11-14 0,-33-11-30 15,0 0 8-15,0 0 32 0,26-29-3 16,-13 3-16-16,-13 26 28 0,0-33-9 16,0 33-6-16,0 0 10 15,-6-26-9-15,6 26-33 16,0 0-99-16,0 0-165 0,-40-4-122 16,14 8-91-16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12.0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710 193 1508 0,'0'0'108'0,"0"0"104"0,0 0-18 15,-33-30-95-15,33 30-38 16,0 0-65-16,0 0-5 16,0 0 38-16,0 0-60 15,-19 30 21-15,5 10 20 0,8 5 5 16,12 3-15-16,1 0-11 16,19 0 14-16,1-4-13 0,12-7-1 15,0-8 29-15,7-10-31 16,-6-8 8-16,6-11 19 0,-7-11 8 15,1-11-31-15,-40 22 9 16,46-59-13-16,-13-8-26 16,-14 1 14-16,-6-8 0 0,-13 4 5 15,-13 14 12-15,0 4 10 16,-13 12-2-16,26 40-11 16,-59-30 3-16,0 15 4 0,-1 19 20 15,-5 7-14-15,12 8 9 16,1 7-5-16,6-1-10 15,13 1 4-15,6 4 10 0,27-30-38 16,-19 48-196-16,19-11-38 16,0-37-118-16,46 48-129 0</inkml:trace>
  <inkml:trace contextRef="#ctx0" brushRef="#br0" timeOffset="324">934 839 1957 0,'0'0'223'15,"0"0"-72"-15,0 0-66 16,0 0-38-16,39 26-22 0,-39-26 40 15,33 48-29 1,0 0-25-16,0 4 9 0,6 3-17 16,14 1 23-16,-1 3-10 15,1 0 5-15,-1 4-9 0,7-4-3 16,-13 4-9-16,7-8-3 16,-20-7-67-16,-33-48-56 0,0 0-78 15,0 0-109-15,0 0-226 16,46 37-123-16</inkml:trace>
  <inkml:trace contextRef="#ctx0" brushRef="#br0" timeOffset="624">730 1031 1599 0,'0'0'248'0,"0"0"-62"16,0 0-83-16,0 0-56 0,0 0-11 15,0 0 18-15,0 0 61 16,0 0 23-16,0 0 24 16,-33 45 0-16,0 10-7 0,7 0-2 15,-14 8-52-15,-6 4-51 16,-13-1-20-16,-6 8-19 15,-14 0 3-15,-7 4-23 0,1-8-26 16,13-15-108-16,12-7-158 16,60-48-270-16,-46 45-150 15</inkml:trace>
  <inkml:trace contextRef="#ctx0" brushRef="#br0" timeOffset="939">1137 1741 2012 0,'0'0'160'0,"0"0"-33"16,0 0-65-16,0 0-22 15,0 0 24-15,0 0 40 0,0 0-30 16,59 40-36-16,-59-40-15 16,53 67-5-16,-7-8-10 0,-7 4-18 15,7-1 3-15,7-2 12 16,0 2 0-16,-1-6 3 16,1-8-77-16,-7-8-83 15,-46-40-106-15,0 0-209 0,46 45-143 16</inkml:trace>
  <inkml:trace contextRef="#ctx0" brushRef="#br0" timeOffset="1231">947 2239 1857 0,'0'0'163'15,"0"0"41"-15,0 0-57 0,0 0-69 16,0 0-8-16,0 0-10 16,0 0 105-16,0 0-11 0,0 0-50 15,-53 59-49-15,-6 4-25 16,0 0-13-16,-13 7-14 0,-7 4-92 15,-20 0-171 1,-6 0-336-16,-7-15-282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15.5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1301 177 1392 0,'0'0'280'15,"0"0"-61"-15,0 0-84 0,0 0-62 16,0 0-42-16,0 0-26 16,0 0 7-16,0 0-7 0,40 4-12 15,-7-16 7-15,-33 12 19 16,40-25-9-16,-14-1-1 16,-6-8-6-16,-13 1 8 0,-7 33 34 15,0-33-34-15,0 33 19 16,0 0-17-16,-33-15-18 0,0 15-13 15,33 0-29-15,-47 41-305 16,21-1-196-16</inkml:trace>
  <inkml:trace contextRef="#ctx0" brushRef="#br0" timeOffset="-1313">2781 618 523 0,'0'0'114'15,"0"0"-5"-15,0 0-49 0,0 0 14 16,0 0-38-16,0 0-16 16,0 0 11-16,0 0 21 0,0 0 180 15,0 0-36-15,0 0-18 16,7 41-62-16,-21-4-24 16,-5 4-61-16,-14 3 8 0,-13-3 6 15,-7 3-40-15,-6-3 14 16,-13-4-12-16,0 0 4 0,-1-8-20 15,8-2-33-15,-1-1 25 16,7-11 20-16,6-8-36 0,14-3 33 16,39-4-24-16,-40-15-81 15,40 15 1-15,-19-37-4 0,19-5 8 16,19 9 27-16,-19 33 18 16,46-37 23-16,-6 19-2 0,-40 18 10 15,39-4 8-15,-39 4 38 16,0 0 2-16,33 44 100 15,-20 1-11-15,-13-45 41 0,-20 60-6 16,1-12-15-16,-8-8-36 16,27-40-8-16,-52 48-50 0,6-14-28 15,0-5-3-15,-7-7-68 16,7-7-168-16,46-15-195 0,-65 4-99 16</inkml:trace>
  <inkml:trace contextRef="#ctx0" brushRef="#br0" timeOffset="-976">1677 678 726 0,'0'0'157'0,"0"0"-45"15,0 0-8-15,39 40-6 16,-6-3 70-16,0 0-11 16,-7 0-9-16,-26-37-49 0,33 44-21 15,-13-7 45-15,-20-37 24 16,-7 52-82-16,-19-11-37 0,-20 0-2 15,-20-4-9-15,-6-3-80 16,-7-5-120-16,0 1-92 0,14-1-139 16,5-10-16-16,14-5-11 15</inkml:trace>
  <inkml:trace contextRef="#ctx0" brushRef="#br0" timeOffset="-300">1269 825 679 0,'-20'41'137'16,"20"-41"-76"-16,6 41-8 15,-6-41-20-15,53 33-2 0,-7-7-25 16,1-8-4-16,-1-14 0 15,-7-4-16-15,1-4 43 16,-40 4-14-16,39-22-13 16,-39 22 8-16,13-41 13 0,-13 41-34 15,0-44 39-15,0 44 48 16,-19-41-17-16,19 41-54 0,-46-14 9 16,0 14 24-16,-7 11 14 15,-7 7-37-15,7 1 2 0,-6 3-17 16,20-4-22-16,-1-7 14 15,40-11 2-15,-39 8 9 0,39-8 19 16,0 0-36-16,0 0-68 16,0 0 3-16,0 0 56 15,0 0-14-15,-33-41 20 0,33 41 17 16,-13-40 12-16,13 40 31 16,0 0-4-16,0 0-3 0,0 0-13 15,0 0 15-15,-46 3 31 16,46-3-36-16,0 0-4 0,-46 45 15 15,46-45-20-15,-33 44-9 16,33-44-10-16,-26 44 28 0,26-44-5 16,0 0-36-16,0 0 2 15,0 0 49-15,0 0-29 0,0 0 2 16,0 0 3-16,0 0-54 16,0 0-74-16,-26-44 50 0,12-8 22 15,14 4 11-15,7 0 13 16,-7 48 44-16,7-41-2 15,-7 41-14-15,0 0-20 0,0 0 198 16,0 0-3-16,0 0-72 16,-33 45-33-16,6-5-20 0,8 1-13 15,19-41-35-15,-46 52-20 16,6-15 20-16,40-37-92 0,-52 44-186 16,6-17-187-16,6-9-90 15</inkml:trace>
  <inkml:trace contextRef="#ctx0" brushRef="#br0" timeOffset="640">703 425 1159 0,'0'0'151'0,"0"0"86"15,0 0-29-15,0 0-14 0,0 0-92 16,0 0-59-16,0 0-30 15,-52 0 13-15,6 15-26 0,0 7 0 16,-7 12 4-16,1 6 9 16,-1 5-9-16,14-8 2 0,-1 4-6 15,14-4-9 1,26-37-23-16,-20 48 32 0,20-48 9 16,0 44-36-16,0-44 22 15,0 0 18-15,0 0-13 0,0 0 3 16,40 23-10-16,-40-23-9 15,0 0 27-15,0 0-16 0,0 0-9 16,13-37 10-16,-13 37 20 16,-13-41-29-16,13 41 50 0,-46-15-41 15,6 19-14-15,-6 14 59 16,0 16-27-16,0 6 40 0,13 8-17 16,1 8 9-16,18 3 10 15,1-3-33-15,13 3-23 16,0 0 35-16,13-3-17 0,7-1-14 15,6-7-13-15,-26-48-195 16,40 67-150-16,-1-14-145 0,-39-53-145 16</inkml:trace>
  <inkml:trace contextRef="#ctx0" brushRef="#br0" timeOffset="809">395 1625 2284 0,'0'0'110'16,"46"8"-16"-16,-46-8-46 15,65-4-20-15,1-11-28 0,6 1-143 16,-6-1-358-16,-7 11-271 16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26.2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76 376 0,'46'-29'19'0,"-13"14"16"0,-33 15 35 15,39-15-11 1,1 8 16-16,-40 7-8 0,46-4-28 15,0-3-13-15,-13 7 1 16,-33 0-6-16,52 3-16 0,-19 1-12 16,-33-4 16-16,39 7 9 15,-39-7-23-15,0 0 11 16,0 0 8-16,0 0-9 0,0 0-12 16,0 0 12-16,33 4 29 15,-33-4-30-15,0 0-104 0,0 0-102 16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27.3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13 115 465 0,'0'0'73'0,"0"0"28"16,0 0-24-16,0 0-48 0,0 0 3 16,0 0-18-16,33-19-14 15,-33 19 3-15,0 0 17 0,0 0-4 16,34-7-16-16,-34 7 11 15,0 0-32-15,0 0 31 16,26 0-20-16,-26 0 28 0,0 0-24 16,0 0-43-16,0 0 89 15,0 0-36-15,33 11-4 16,-33-11 5-16,0 0-10 0,0 0-2 16,0 0 19-16,0 0 0 15,0 0-15-15,0 0 3 0,0 0 5 16,0 0-19-16,0 0 17 15,0 0-3-15,0 0-22 0,0 0-4 16,0 0 37-16,0 0-48 16,0 0-4-16,0 0 22 0,0 0 27 15,0 0-8-15,0-34-6 16,0 34 18-16,7-36-12 0,-7 36 10 16,0-30 19-16,0 30-14 15,0 0 13-15,0 0-15 16,0 0-26-16,0 0 13 0,0 0 14 15,34 18-32-15,-34-18 38 16,19 30-11-16,-19-30-3 16,20 30-6-16,-20-30 13 0,0 0-27 15,0 0 30-15,7 29 9 16,-7-29-20-16,0 0-22 0,0 0 32 16,0 0-39-16,-46 19 24 15,5-16 7-15,41-3-42 0,0 0 37 16,-46-18-2-16,46 18-4 15,0 0 0-15,0 0 16 16,-26-41-2-16,26 41-23 0,-7-29 21 16,7 29 3-16,0 0-23 15,0 0 22-15,0 0-5 0,33 11-1 16,-33-11-12-16,0 0 22 16,0 0-14-16,20 29 2 0,-20-29 21 15,0 0-17-15,0 0 16 16,0 0 2-16,0 0-34 0,0 0 10 15,-40 22 20-15,40-22-28 16,-40 0 8-16,40 0 0 16,0 0-31-16,0 0 23 15,-33-3-66-15,33 3-148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27.8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0 0 308 0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33.1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8335 939 672 0,'0'0'90'0,"0"0"67"15,19-34-10-15,-19 34 34 0,0 0-67 16,0 0 8-16,0 0-61 15,0 0 118-15,0 0 3 0,0 0-31 16,33 26-59-16,-13 11-4 16,6-4-12-16,0 8-24 15,1 0 6-15,6 3-22 0,-1-7-39 16,-5 0 24-16,-1-4-12 16,0-3-23-16,-26-30 8 0,13 26-12 15,-13-26 25-15,0 0-5 16,0 0-37-16,-26 29-10 0,-20-14-27 15,0-8 24-15,0-10-22 16,-26-9-37-16,26-10-20 0,-7-4 57 16,14 1 0-16,6-9 34 15,7 8 36-15,26 26-18 0,-33-33 11 16,33 33 14-16,0 0-13 16,0 0-11-16,0 0 61 15,0 0 4-15,0 0-30 0,0 0 18 16,20 30 15-16,-7 3-26 15,-7-3 20-15,1-1-35 0,-7-29-8 16,6 37 45-16,-6-37 41 16,-13 37-51-16,13-37-34 0,-52 33 12 15,-7-14 6-15,-1-8-15 16,-5-11 5-16,-8-4-47 0,1-7-21 16,13-7-19-16,0-8-45 15,0-4-21-15,6-3-33 16,20-8-84-16,0 8-86 0,14-4-147 15</inkml:trace>
  <inkml:trace contextRef="#ctx0" brushRef="#br0" timeOffset="217">8453 333 1169 0,'52'-30'268'0,"14"1"-48"16,0-1-32-16,13 8-76 0,13 0-25 15,0 7-68-15,0 4 2 16,-7 3-116-16,1 1-59 0,-21 0-142 16,-12 7-24-16,-53 0-40 0</inkml:trace>
  <inkml:trace contextRef="#ctx0" brushRef="#br0" timeOffset="421">8407 499 1494 0,'-40'0'285'0,"40"0"78"0,0 0-127 16,0 0-76-16,0 0-64 15,33 4-63-15,-33-4-28 0,0 0-67 16,0 0-157-16,0 0-180 16,0 0-190-16,0 0-53 0</inkml:trace>
  <inkml:trace contextRef="#ctx0" brushRef="#br0" timeOffset="1228">7717 1423 978 0,'-20'-45'101'0,"14"12"-2"0,-8 3-33 16,14 30-19-16,0-40-27 15,-6 6 76-15,6 34-25 0,0 0-39 16,-7-33-8-16,7 33-11 16,0 0 53-16,-6-26 14 15,6 26-47-15,0 0-4 0,0 0-29 16,0 0-13-16,19-29 20 16,-19 29 0-16,53-22-25 0,-20 14 6 15,0 5 4-15,-33 3 21 16,39 3-22-16,-39-3 5 0,33 4 10 15,-33-4-19-15,0 0 29 0,0 0 5 16,0 0-18-16,20 30-11 16,-20-30 8-16,6 44 66 0,-12-11-12 15,-14 0-4-15,20-33-23 16,-53 41-12-16,1-8-13 0,-1-7 5 16,-12-7-10-16,5-1 0 15,1-11-7-15,-6 1 13 16,5-8-44-16,8-4-15 0,-1-7-67 15,14-7 19-15,-1-12-20 16,1-7 15-16,13-4 87 0,-1 1 12 16,14 7-12-16,-6 7 22 0,19 26 0 15,0 0-28-15,-40-15-10 16,1 26 47-16,-1 7-9 0,1 12-11 16,6 11 18-16,7-1 3 15,-1 5 5-15,8-1 9 0,12-3 1 16,1-4 14-16,12-4-4 15,-6-33-1-15,20 37-5 16,-20-37-29-16,39 22 19 0,1-11-35 16,-7-11 41-16,-7-7-12 15,-26 7-48-15,33-19 47 0,-33 19-8 16,13-33-24-16,-13 0-16 16,-7 7 16-16,-19-7-2 0,-7 3 22 15,0 8 0-15,33 22 13 16,-52-15-30-16,6 8 57 0,13 10 28 15,0 16 20-15,33-19 27 0,-33 44-17 16,20 4 3-16,6 4-34 16,7 7-20-16,14 0-22 15,12 0-32-15,7 4 40 0,13 0-37 16,13-4 4-16,7-4-25 16,-1-7-151-16,1-14-102 0,-7-5-54 15,-6-10-136-15</inkml:trace>
  <inkml:trace contextRef="#ctx0" brushRef="#br0" timeOffset="1513">7454 0 1266 0,'0'0'134'15,"0"0"98"-15,0 0 19 16,0 0-67-16,13 63-39 0,-6 3-45 16,6 1-58-16,0-1-11 15,-6 5-31-15,12-9 0 16,-6 1-13-16,1-4-124 0,5 0-173 15,-12 1-87-15,6-5-136 16</inkml:trace>
  <inkml:trace contextRef="#ctx0" brushRef="#br0" timeOffset="1745">7789 477 1391 0,'7'-34'281'0,"-7"34"56"16,0 0-32-16,0 0-117 0,0 0-64 15,0 0-61-15,0 0-46 16,0 0 4-16,0 0-9 16,0 0-28-16,0 0 10 0,0 0-42 15,0 0-203-15,0 0-116 0,0 0-160 16,33 48-104-16</inkml:trace>
  <inkml:trace contextRef="#ctx0" brushRef="#br0" timeOffset="1950">7533 2054 1356 0,'0'0'187'16,"0"0"-43"-16,39 8-86 0,14-8-34 15,-1 0-10-15,1-8-186 16,-20-3-155-16,13-4-157 0</inkml:trace>
  <inkml:trace contextRef="#ctx0" brushRef="#br0" timeOffset="2380">5975 1227 1104 0,'0'0'62'16,"0"0"36"-16,0 0 19 0,0 0 7 16,33 37 2-16,-33-37-2 15,13 40-30-15,-13-40-25 16,-6 41-23-16,6-41-2 0,-26 29-15 16,-7-6 15-16,33-23-7 15,-40 11-9-15,7-4-4 0,33-7-24 16,-32-11 16-16,32 11 22 0,-33-33-25 15,0-8 4-15,13-7-17 16,-6-7 8-16,6-8-4 0,14-4 7 16,-8-3 1-16,8 0 0 15,-1-4-32-15,1 8 33 0,-1-5 4 16,7 9-42-16,-6 2-34 16,-1 12 24-16,7 48-88 15,-7-48-29-15,7 48-69 0,0 0-85 16,0 0 69-16,0 0-37 0,0 0-112 15</inkml:trace>
  <inkml:trace contextRef="#ctx0" brushRef="#br0" timeOffset="2641">5929 1840 1514 0,'0'0'176'0,"0"0"-106"15,-19-26-16-15,19 26 4 0,0 0-26 16,39-7 0-16,7 10-4 16,-46-3-31-16,46 23 3 0,-46-23-16 15,0 0 24-15,33 48-1 0,-33-48-52 16,-7 51-196-16,7-51-120 15,-52 37-30-15,-7-11-4 0</inkml:trace>
  <inkml:trace contextRef="#ctx0" brushRef="#br0" timeOffset="2853">5496 1404 1111 0,'-13'41'93'16,"-1"-4"47"-16,-12 3 22 0,0 5-29 15,-14-5-67-15,8 1-15 16,-8-4-30-16,-6 0-28 16,7-4-184-16,-7-7-153 0,6-4-52 15,1-11 10-15</inkml:trace>
  <inkml:trace contextRef="#ctx0" brushRef="#br0" timeOffset="3069">5088 536 1227 0,'0'0'11'0,"0"0"145"0,0 0 8 15,0 0-53-15,20 55-47 0,0 12-37 16,6 14-23-16,0 4 8 16,1 4-45-16,-1-1 47 0,-6-3-7 15,-7 0-132-15,-7-3-193 16,-12-12-198-16</inkml:trace>
  <inkml:trace contextRef="#ctx0" brushRef="#br0" timeOffset="3568">4602 1290 1457 0,'-20'48'123'0,"14"-8"-24"15,12-7-61-15,7 4-20 0,7-3 6 16,-20-34-8-16,33 37-16 0,0-8-15 15,-33-29-112-15,33 19 24 16,-33-19 15-16,39 0-27 0,-39 0 98 16,20-30-19-16,-14-7 31 15,-6-4 10-15,-6-3-17 0,-14 7 155 16,20 37 2-16,-20-37-34 0,20 37-81 16,-39-3-9-1,0 17 21-15,-1 16-20 0,7 11-8 16,0-1 4-16,1 4-16 0,5 1 0 15,8-8-15-15,-1 0 8 16,20-37 21-16,-20 37-25 0,20-37 16 16,0 0 2-16,0 0-48 15,0 0-95-15,-39 14 22 0,39-14 23 16,-40-25 17-16,7-20 50 0,7-6-10 16,0-1 48-16,0 4 99 15,6 15 22-15,20 33-18 0,0 0-12 16,-53-12 18-16,7 27-25 15,0 15-37-15,0 7 7 16,0 7-29-16,7 4-20 0,-1-4-38 16,1 1 7-16,6-8-8 15,33-37-202-15,-33 33-157 0,33-33-97 16,0 0-48-16</inkml:trace>
  <inkml:trace contextRef="#ctx0" brushRef="#br0" timeOffset="3746">3951 931 1951 0,'53'-18'91'0,"6"7"-26"16,0 3-40-16,7-3-16 15,0 0-9-15,-1 0-249 0,-5-8-190 16,-8 5-179-16</inkml:trace>
  <inkml:trace contextRef="#ctx0" brushRef="#br0" timeOffset="4268">3202 806 951 0,'0'0'230'0,"0"0"3"0,0 0 15 15,13 44-94-15,-6 8 19 16,-14-1-43-16,-12 5-18 15,-1 3-27-15,-6-4-49 0,-7 4-15 16,-7-3 14-16,-12-4-11 16,-7-8-8-16,-7-4 7 0,0-6-17 15,-13-8-11-15,-6-4-15 0,0-4 14 16,-1-7-38-16,1-7-17 16,6-4-19-16,7-7-4 0,13-4 22 15,13 3 37-15,13 1-16 16,33 7-56-16,0 0 14 0,-7-45 40 15,7 45 9-15,46-33 17 0,7 15 4 16,-7 7 2 0,-7 3-5-16,1 8 40 0,-8 8-16 15,-32-8 15-15,33 22 68 0,-33-22 9 16,13 40 20-16,-6-6-2 16,-14 3-23-16,-6 0-30 0,-13 3-23 15,-13 1-17-15,-14-4-4 16,-6 0-10-16,0-4-2 0,0 0-35 15,-1-3-174-15,1-8-184 0,-6-11-257 16</inkml:trace>
  <inkml:trace contextRef="#ctx0" brushRef="#br0" timeOffset="4545">1671 1075 1209 0,'0'0'138'0,"0"0"213"16,40-7-37-16,-1 18-84 0,1 11-99 16,-1 11-71-16,-6 4-33 15,0 0-9-15,-14 0 22 0,-5 0-3 16,-14 7-9-16,-7 4-23 0,-13-3 19 15,-13-5-11-15,-6 1-74 16,-14-8-133-16,1 4-132 16,-7-7-163-16,6-8-42 0</inkml:trace>
  <inkml:trace contextRef="#ctx0" brushRef="#br0" timeOffset="5208">1395 1374 886 0,'0'0'23'15,"0"0"-12"-15,0 0 102 16,0 0-33-16,0 0-46 0,0 0-4 16,33 23-40-16,-33-23 45 15,0 0-45-15,46 14 17 0,-46-14-53 16,0 0 60-16,0 0-59 0,40-11 33 15,-40 11-18-15,26-44 44 16,-20 7 10-16,-6 37 113 0,7-37-31 16,-7 37-6-16,0 0-30 15,0 0-13-15,0 0 17 0,0 0-15 16,-53 30-15-16,7-1-35 16,7 1-9-16,6 3 22 15,-6-7-16-15,-1-4-9 0,1-3 3 16,6-5 23-16,33-14-126 0,-46 15-13 15,46-15 12-15,-26-7-121 16,26 7 40-16,-27-37 94 0,21 0 64 16,12-4-9-16,1 4 51 15,6 8-7-15,-13 29 16 0,0 0-22 16,0 0 15-16,13-30-11 16,-13 30 85-16,0 0 110 0,0 0-33 15,-13 52-96-15,7-4-32 0,-8 0 6 16,1-4-18-16,0-11 41 15,0 1-106-15,13-34 18 16,-13 33 26-16,13-33 0 0,0 0 0 16,0 0-31-16,0 0-36 15,0 0-174-15,0 0 8 0,0 0 4 16,-33-59 44-16,26 0 84 16,1 3 51-16,12 8 118 0,-6 15-10 15,0 33-27-15,0 0-22 0,0 0 84 16,0 0 156-16,0 0 23 15,-6 37-87-15,-1 11-35 0,-6 0-26 16,-7 4-42-16,1-4-14 16,-14-4-16-16,0-7-29 15,-6 0-23-15,-7-4-18 0,6-11-150 16,1 1-215-16,-1-12-86 16,7-11-74-16</inkml:trace>
  <inkml:trace contextRef="#ctx0" brushRef="#br0" timeOffset="5385">1284 728 1675 0,'0'0'126'0,"0"0"10"15,0 0-64-15,32-22-41 0,-32 22-31 16,0 0-11-16,0 0-223 15,0 0-99-15,0 0-134 0</inkml:trace>
  <inkml:trace contextRef="#ctx0" brushRef="#br0" timeOffset="5792">955 1086 955 0,'0'0'96'16,"0"0"40"-16,0 0 37 15,0 0-83-15,0 0 26 0,0 0-15 16,-20 34 19-16,-6-1-6 0,-20 7-73 16,0 8-21-16,-13 8 11 15,0 3-40-15,6 8 37 0,-6 6-26 16,6 1 3-16,14 4 15 15,0-1-35-15,12-3 15 0,1-3 21 16,6-9-2-16,1-10-1 16,5-8 57-16,1-14 52 15,13-30 33-15,0 0-28 0,-39 30-81 16,-1-16-17-16,1-10 53 0,0-15-16 16,-7-4-35-16,6-14-3 15,7-16-9-15,0-14-15 0,14-7-20 16,12-16 14-16,7-6-22 0,13 3-44 15,7 0-34-15,13 7-9 16,6 12-100-16,1 14-180 0,6 4-157 16,6 11-198-16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06.3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6540 129 995 0,'0'0'119'16,"0"0"19"-16,0 0-7 15,0 0-32-15,0 0-24 0,0 0-56 16,-46-11 10-16,-7 7 2 16,7 4-23-16,-33 0 7 0,-19 4-20 15,-27 0 27-15,-26-8-11 16,-20 0-5-16,-20 0-4 0,-32-3 4 15,-7 0-22-15,-26-1 33 16,-14 1-17-16,-12 0 17 16,19-5-46-16,6 5 39 0,27 3-18 15,7-3 23-15,13 3-3 16,6 1-18-16,20-5 6 0,0 4 0 16,13 1 4-16,0 3-11 15,0-4 7-15,7 4 3 0,13 4-7 16,20-1 18-16,12 1-37 15,14 4 26-15,13-1-24 0,7 4 21 16,19-7-19-16,0-1 11 16,20 1-22-16,0 0 19 15,46-4 32-15,-59 7-29 16,7-7 0-16,52 0-31 0,-66 11 51 16,20-3-1-16,46-8 7 15,-59 7-35-15,13 4 14 0,46-11-5 16,-46 8 3-16,46-8 34 15,-46 3-65-15,46-3 21 0,0 0 10 16,0 0 26-16,0 0-44 16,0 0 23-16,0 0-6 0,0 0 12 15,0 0 14-15,-40 45-46 16,40-45 38-16,-13 51-37 16,13-51 36-16,7 59-40 0,-7 1 46 15,-13-5-1-15,6 8 24 16,0 0-46-16,-12-1 55 15,-1 5-32-15,-13-8-7 0,0 4-39 16,0 0 67-16,-6-8-57 16,6 8 28-16,0-4-18 0,0-4 18 15,7 4-38-15,0 1 20 16,6 2 17-16,7 5-3 0,0 7-18 16,13 3-3-16,-13 5 23 15,13 3-17-15,-7 3 38 0,7 1-39 16,0 0 11-16,0-8-28 15,0 4 43-15,0 0-8 16,-6-8-10-16,6 1 14 0,0 0 10 16,-7-8-25-16,0 4 13 15,-6 3-19-15,7 1 36 0,-7-8-34 16,-1-3 21-16,1-8-3 16,7-8 4-16,-1-6-36 0,1-8 59 15,6-4-25-15,0-33 20 16,0 37-28-16,0-37 22 0,19 37-53 15,-19-37 53-15,59 33-3 16,1-22-18-16,12-3 7 0,20-12 25 16,26 0 1-16,7-3-29 15,20-4 17-15,12 3-7 0,14 5-22 16,20-1-5-16,6 4 17 16,0 0-12-16,7 0 3 15,13 4 18-15,-14-4 7 0,8 3-21 16,-14-6 0-16,6 3 7 15,1 0-21-15,6 3 14 0,1 1-19 16,-1 0-3-16,-13 3 38 16,-19 0-31-16,-8 5 17 0,-12-5-6 15,0 0 2-15,-27 1 4 16,-6 3-9-16,0-4-16 0,-20-3 35 16,-6 0-47-16,-1-1 46 15,-6-6-21-15,-6 3 12 16,-7-4-6-16,-7 0 2 0,13-7-10 15,-13 4 11-15,-6-1 4 0,0-3 19 16,-7-4 23-16,-6 1 2 16,-7-5-43-16,6 1 36 0,-12-8-39 15,6-15 27-15,0 4-22 16,0-11-10-16,6-7 6 0,-6 7 29 16,7-8 34-16,-1 8-31 15,-6 4 18-15,0 0-27 0,-13 10 20 16,7 5-1-16,-14-8-12 15,0 4-5-15,-6-8 30 16,-7-3 5-16,0-4-20 0,-13-8-17 16,0-10-13-16,-13-16-14 0,-7-10-24 15,-19-11 1-15,13-16 21 16,-1-2 0-16,-6-9-4 0,14-3 20 16,6 8-4-16,-1-1-22 15,8 4 10-15,6 15 12 0,0 7 7 16,0 8 8-16,6 11 22 0,-6 10 30 15,7 9-45-15,-7 10-1 16,7 11-13-16,-7 4-11 0,0 37-17 16,0-52-64-16,0 12-51 15,0 40-113-15,0-52-186 16,6 4-218-16,-6 0-129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50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884 832 557 0,'0'0'110'16,"0"0"24"-16,0 0 15 0,0 0-27 15,0 0-41-15,0 0-27 16,0 0-66-16,0 0 41 16,0 0 10-16,0 0 47 0,0 44 11 15,0 4-20-15,0 4-51 16,0-4 19-16,0 3 9 0,0 2-34 16,0-5 1-16,0 0 3 15,-7-7-11-15,7-41 26 16,-6 44-15-16,6-44 0 15,0 0-13-15,-33 37 1 0,33-37-1 16,0 0-1-16,-46 19-10 16,46-19-6-16,-46-23 6 0,46 23-42 15,-47-48 6-15,14 11 16 16,33 37 20-16,0 0-7 16,-26-36-12-16,26 36-16 0,0 0 16 15,0 0 22-15,0 0 5 16,0 0-2-16,0 0 3 0,-7 48-4 15,1-8 2-15,6-40-4 16,0 45-13-16,0-45 4 16,0 36-1-16,0-36 22 15,0 0 3-15,0 0-11 0,0 0-34 16,-53 37 19-16,53-37 24 16,-46 0-65-16,46 0-18 0,-33-40-19 15,14-5 48-15,5 9 22 16,14-1-12-16,0 37-4 0,0 0 8 15,0 0-2-15,0 0 42 16,0 0-1-16,0 0-9 16,0 0 53-16,14 40-1 0,-8-3-27 15,1 4-2-15,-7-41 5 16,-7 52-19-16,-6-16 45 16,13-36-50-16,-34 45-10 0,34-45 3 15,-52 33-17-15,6-18 14 16,6-15-5-16,40 0 13 15,-46-33-86-15,7-15-44 0,12-8 28 16,14 1 51-16,13-1 14 16,7 16 24-16,6-1 1 0,-13 41-45 15,0 0 66-15,0 0-29 16,0 0 138-16,0 0 27 0,20 41-29 16,-20 7-33-1,-13 7 10-15,-7 1-29 0,-6-1-19 16,-2-7-6-16,-5 0-42 15,-6-7 15-15,39-41-182 0,-53 37-220 16,53-37-188-16</inkml:trace>
  <inkml:trace contextRef="#ctx0" brushRef="#br0" timeOffset="185">508 776 2194 0,'0'0'227'0,"0"0"-31"16,14-37-95-1,-14 37-45-15,0 0-21 0,0 0-154 16,0 0-240-16,0 0-190 16,0 0-120-16</inkml:trace>
  <inkml:trace contextRef="#ctx0" brushRef="#br0" timeOffset="356">225 2203 1944 0,'0'0'48'0,"0"0"-48"15,39 4 21-15,7-15-21 16,7-8-74-16,-1-6-205 15,9-9-163-15</inkml:trace>
  <inkml:trace contextRef="#ctx0" brushRef="#br0" timeOffset="580">1748 15 1465 0,'13'-37'69'0,"-13"37"40"16,0 0 104-16,0 0 31 0,0 0-74 15,-40 59-60-15,-6 4-55 16,-13 4-36-16,-1-1 4 0,-6 4-18 16,-6 4-169-16,-7 0-259 15,-1-4-191-15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58.3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7222 1851 198 0,'-46'0'3'0,"6"-3"38"16,-6-5 27-16,-6 5 32 15,-1-1 8-15,7 0-40 0,0-3-6 16,0 3-20-16,0 0-20 16,-7-3-17-16,1 3 19 15,-1-3 8-15,1 0-3 0,-1 3-12 16,1-4 9-16,-8 5 11 16,-5-5 28-16,-1 8-57 0,-13-3 22 15,13 3-20-15,-6 0 2 16,0 3-28-16,6-3 32 0,1 4-20 15,5-4 10-15,8 0-14 0,-1 4 31 16,7-4-27-16,7-4 14 16,-7 4-34-16,6 0 39 0,1 0-15 15,0-4 0-15,-1 1-11 16,1-5 11-16,-7 5 0 16,0-1 12-16,6 0 49 0,-6 4-26 15,0-3-6-15,0-1-26 16,7 0 25-16,-1 4-17 0,1 0 8 15,0 0-31-15,-7-4 28 0,6 1-32 16,-6-5 29-16,7-3-27 16,-7 0 32-16,6 4-18 0,1-4 16 15,-1 0-36-15,1 0 23 16,0 3-22-16,-7 4 24 0,6 1-12 16,-6 3 22-16,7 3-31 15,-1-3 31-15,1 4-12 0,-1 0-15 16,1 0 37-16,6-4 21 15,-6 0-4-15,6 0-32 16,0 0 30-16,7 3-29 0,-7-6 19 16,33 3-27-16,-46 0-3 0,20 3 15 15,26-3 3-15,-40 0 7 16,7 4-33-16,33-4 3 0,-39 11-6 16,39-11-3-16,-33 11 34 15,33-11-5-15,0 0-7 0,-33 7-8 16,33-7-3-16,-33 12-3 0,33-12 6 15,0 0 0-15,-33 14-11 16,33-14 27-16,-39 15-10 16,39-15-2-16,-33 11-4 0,33-11 8 15,-33 8-11-15,33-8 3 16,-33 11 24-16,33-11 79 0,-26 22-32 16,13 0-15-16,0 4-6 15,0 0 6-15,6 0-6 0,1 3 33 16,6 4-44-16,0 4-8 0,0-7 2 15,6 3-11-15,1 4 3 16,-7 0-22-16,6 4 2 0,-6-1-1 16,-6-3 1-16,6 11 21 15,0-3-20-15,-13-1 2 16,-7-3-8-16,7-1 0 0,-7-6-7 16,0-5 7-16,1-7 8 0,-1 4-8 15,20-26 4-15,-20 26 16 16,20-26-13-16,-6 33-3 0,6-33-7 15,-7 37-3-15,7-37 11 0,-7 30-19 16,7-30 8-16,0 0 29 16,0 29-40-16,0-29 6 0,0 0-9 15,14 30 15-15,-14-30 0 16,0 0 1-16,32 26-5 0,1-12 18 16,0-6 3-16,0-1-12 0,6 1-19 15,1-5-2-15,6 1 2 16,6 0 13-16,8-1-12 15,12-3 8-15,7 4-16 0,13 0-5 16,6-4 31-16,7 0-18 0,7-4 0 16,6 0 22-16,-6 4-60 15,-7-3 18-15,-13 6 33 0,0-3-27 16,-6 4 8-16,-7 0 36 16,-1 3-25-16,1 1 22 0,-13-1-7 15,6 4-7-15,-6 0 23 0,6 0-41 16,1-7 19-16,-1 3 17 15,7-3-8-15,6-4-5 0,1 4 12 16,-1-1-19-16,0 1 7 0,-6 0 5 16,0 3-16-16,-7 4 7 15,-6-3 19-15,0 6-20 16,-1-3-8-16,-5 4 23 0,-1 0-16 16,0 4 6-16,0-5 8 0,0-3-5 15,0 4-3-15,0-4 15 16,1-7-27-16,-1 0 31 0,0-1-36 15,-7-3 7-15,1 0 32 16,-7-3-25-16,-7-1 8 0,-39 4 8 16,46-4-9-16,-46 4-4 0,40-3 3 15,-40 3-3-15,0 0-7 16,0 0 23-16,39-15-30 0,-39 15 14 16,0 0 16-16,0 0-36 15,0 0 24-15,27-33 7 0,-27 33-11 16,26-37-7-16,-26 37 23 15,13-45-32-15,0 5 20 0,-13 40 5 16,-6-52-22-16,6 4 3 0,-14 4 10 16,1 7 14-16,7-8-31 15,-7 1 7-15,-1 3 10 0,8-7-37 16,-1 4-14-16,1 0 14 16,-1-1-14-16,7 1-26 0,0-4 7 15,0 7 38-15,0 41 5 0,0-59 2 16,7 15 36-16,-7 44-11 15,0-59-33-15,0 14 20 16,0 45 13-16,6-51-33 0,-6 6-5 16,7 8 24-16,-7 37-10 0,6-44 14 15,-6 44 0-15,7-41 25 16,-7 41-23-16,0 0-9 0,0 0-11 16,0 0 28-16,0 0-10 15,0 0 17-15,0 0-7 0,7-40-5 16,-7 40 16-16,0 0-26 0,0 0 38 15,0 0-39-15,0 0-15 16,0 0 45-16,0 0-2 0,0 0-17 16,0 0 1-16,0 0 4 15,0 0-12-15,0 0 20 16,0 0-8-16,0 0-6 0,0 0 2 16,0 0 4-16,0 0 8 0,0 0-6 15,0 0-14-15,0 0 25 16,0 0-16-16,0 0 0 0,0 0-13 15,0 0 16-15,0 0 9 0,0 0-6 16,0 0-8-16,0 0 9 16,0 0-110-16,0 0-95 0,-40 0-121 15</inkml:trace>
  <inkml:trace contextRef="#ctx0" brushRef="#br0" timeOffset="1145">2668 1862 1029 0,'0'0'189'15,"0"0"18"-15,0 0-86 0,0 0-40 16,0 0-60-16,0 0-4 15,0 0 124-15,39 41-82 0,-19-8-7 16,0 4-10-16,-7 0-30 0,0-4-15 16,0 1 12-16,-13-34 5 15,13 33-29-15,-13-33 19 0,0 0 16 16,0 0 1-16,0 0 98 16,0 0 9-16,46-4-79 15,0-25-15-15,7-19-12 0,-1-15-12 16,1-11-17-16,6-11 19 0,0-4-33 15,-6-14-63-15,6-8 3 16,7-3 34-16,-7 3 0 0,0 11 35 16,0 15 0-16,-6 15-69 0,-14 14-127 15,-6 19-141-15,-33 37 17 16,0 0-58-16</inkml:trace>
  <inkml:trace contextRef="#ctx0" brushRef="#br0" timeOffset="1628">2227 1707 910 0,'0'0'76'0,"0"0"43"0,0 0 155 16,0 0-80-16,0 0-60 0,-13 37-68 16,7-4-18-16,6-33 27 15,6 41-40-15,1-8-7 0,-7-33 16 16,6 34-13-16,-6-34-22 15,7 29 5-15,-7-29 20 0,0 0-2 16,0 0 15-16,0 0 0 0,13 22-1 16,-13-22 26-16,0 0 36 15,0 0-7-15,0 0 10 0,0 0-9 16,0 0 33-16,0 0 20 16,0 0-57-16,33-33-50 0,13-11-21 15,7-8-11-15,6-11-6 16,0-7-5-16,7-15-14 0,6-11-64 15,-6-11-42-15,6-15-21 0,0 4-19 16,-13 11-33-16,0-4-56 16,-13 7-88-16,-6 8-84 0,-7 26-30 15,-14 15-70-15</inkml:trace>
  <inkml:trace contextRef="#ctx0" brushRef="#br0" timeOffset="2080">1603 1500 1242 0,'0'0'59'0,"0"0"-10"0,0 0-29 16,0 0 62-16,0 0 128 16,-39 34-51-16,26-1-66 0,13 8-41 15,0-1-12-15,0 4-16 0,-7 8-19 16,7-4 9-16,-7 0-9 15,7-3-1-15,-6-8 11 0,6-37-19 16,0 33 4-16,0-33 19 0,0 0 71 16,0 0 76-16,-7 26-10 15,7-26-30-15,0 0-63 16,33-56-42-16,7-10-37 0,19-19-37 16,0-15-48-16,20-15-30 0,0-10 56 15,6-12-60-15,0-7 27 16,1 4-34-16,-1 3-66 0,-6 11-82 15,-7 12-89-15</inkml:trace>
  <inkml:trace contextRef="#ctx0" brushRef="#br0" timeOffset="2614">920 1319 1331 0,'0'0'-8'15,"-27"41"28"-15,21 0 97 16,-1-4-3-16,7 3 16 0,7 1-37 15,-1-1-4-15,1 5-32 16,6-8-28-16,-6 0-9 0,-1-8-29 16,-6-29 23-16,7 26 27 15,-7-26 87-15,0 0 20 0,0 0 30 16,0 0-22-16,0 0-72 0,39-52-58 16,7-14-4-16,13-23-8 15,20-18-22-15,7-15 8 16,12-7-7-16,7-4 7 0,1 4 0 15,-1-1-5-15,0 1-85 16,-13 0-115-16,-7 7-187 0,-6 3-234 16</inkml:trace>
  <inkml:trace contextRef="#ctx0" brushRef="#br0" timeOffset="3549">0 1223 1263 0,'0'0'0'15,"13"22"0"-15,-13 12 75 0,0 6 16 16,0 1 55-16,0 3-51 16,0 1 4-16,0-5-33 0,0 1-16 15,6-4-10-15,1-11-18 16,-7-26-3-16,7 26 12 0,-7-26 19 15,0 0 68-15,26 3-31 0,13-21-49 16,7-27-2-16,7-14-25 16,19-22-3-16,7-15 0 0,26-15-19 15,0-14 17-15,14-16-6 16,-1-18-26-16,7-7-48 16,-14 0-42-16,1 7-102 0,-7 4-192 15,-13 14-163-15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4:54.3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14201 3609 1076 0,'0'0'115'15,"0"0"-23"-15,0 0-37 0,0 0-63 16,0 0-65-16,0 0-27 15,0 0-8-15,0 0-6 0,0 0-74 16,0 0-38-16</inkml:trace>
  <inkml:trace contextRef="#ctx0" brushRef="#br0" timeOffset="-8181">17250 1639 845 0,'0'0'186'16,"0"0"42"-16,0 0 34 15,0 0-39-15,0 0-54 0,0 0-28 16,0 0-27-16,0 0-2 16,0 0-20-16,0 0-6 15,0 0 6-15,0 0-27 0,0 0-28 16,-26 11-46-16,-14-11 26 15,-12-8-12-15,-14 5-1 0,-6-1-4 16,-14-4-9-16,8 1 2 16,-1 0 7-16,0-4 0 0,7 3 0 15,6-3 2-15,13-4 4 0,14 1 4 16,6-5-10-16,33 19 23 16,-33-37-27-16,7 0 10 0,19-3-13 15,1-8-3-15,12-4 6 16,1-11-14-16,6 0 25 15,0-7-20-15,0 0 22 0,-6 2-4 16,-1 9-11-16,1 4 10 16,-7-1-4-16,0 5-7 0,0 6-22 15,-7 1 22-15,1 7-20 0,6 37 22 16,-7-44-1-16,7 44-5 16,-13-37 15-16,13 37-15 0,0 0 11 15,0 0-29-15,-6-37-13 0,6 37 36 16,0 0-56-16,0 0 16 15,-7-37 19-15,7 37-6 0,0 0 33 16,0 0 0-16,0 0-4 16,0 0 20-16,0 0-16 15,0 0-6-15,0 0 17 0,0 0-41 16,0 0 36-16,0 0-6 0,0 0-11 16,0 0 5-16,0 0-5 15,0 0 8-15,0 0 3 0,0 0 21 16,0 0-16-16,0 0 36 15,-59-8-31-15,-13 12-8 0,-14 7-2 16,7-3 0-16,-19 6 4 0,-1-2-13 16,7-1 14-16,0 0-14 15,0-8 13-15,13 1-19 0,7 0 19 16,13-1-4-16,59-3 7 16,-53 0-7-16,53 0 0 15,0 0 18-15,0 0-28 0,0 0 7 16,-46 4 3-16,46-4-11 0,0 0 11 15,0 0-25-15,0 0 27 16,0 0-17-16,0 0 9 0,0 0-6 16,0 0-34-16,0 0 27 15,0 0-14-15,0 0-31 0,0 0-101 16,0 0-63-16,0 0-54 0,0 0-8 16,0 0-60-16,0 0-40 15</inkml:trace>
  <inkml:trace contextRef="#ctx0" brushRef="#br0" timeOffset="-7737">15476 429 662 0,'0'0'164'15,"0"0"-14"-15,0 0 32 0,0 0-60 16,0 0 18-16,0 0-57 0,0 0-30 15,0 0-12-15,0 0-30 16,0 0 13-16,0 0-18 16,0 0 4-16,0 0-2 0,0 0-3 15,0 0-25-15,0 0 46 16,0 0 7-16,0 0 44 0,0 0 82 16,0 0-73-16,0 0-30 0,-66 37-22 15,7-11-34-15,6 0 26 16,-6-7-49-16,13-5 43 0,46-14-23 15,-59 15 3-15,59-15-17 16,-46 15 27-16,46-15-13 0,0 0 3 16,0 0 10-16,0 0-25 0,0 0 29 15,0 0-33-15,0 0 29 16,0 0 5-16,0 0-9 16,0 0 18-16,59 48-37 0,-6-15 44 15,-1-3-34-15,-6-4 3 16,-6-1 6-16,-1 1-35 0,1-3 47 15,-40-23-28-15,39 33 10 0,-39-33-5 16,0 0-273-16,46 33-205 16,-46-33-137-16</inkml:trace>
  <inkml:trace contextRef="#ctx0" brushRef="#br0" timeOffset="-7033">14549 178 878 0,'0'0'19'16,"0"0"128"-16,0 0-3 0,0 0-58 16,40 11-38-16,-40-11 0 15,33 22 15-15,-33-22-4 0,32 34-28 16,-32-34 7-16,14 40-21 16,-1-3 18-16,-20-3 44 15,7-34-5-15,-20 40-14 0,-6-10-43 16,-13-4 2-16,-7-1-6 15,-7-13-26-15,-6-1-15 0,0-4-22 16,0-3 2-16,0-4 16 16,6-4 10-16,14-3 0 0,6-4 26 15,33 11-12-15,-33-23-45 16,33 23 24-16,0 0 24 0,0 0-10 16,-7-29 5-16,7 29-4 15,46-26-20-15,-6 15 9 0,12 11 25 16,1 7 10-16,-14 8 11 15,1 0-27-15,-7 7-6 16,-33-22 12-16,26 37 52 0,-13 0 25 16,-6-4 16-16,-21 0-28 15,14-33-27-15,-46 41-12 0,0-8-10 16,-6-11-6-16,6-3-58 16,0-4-46-16,6-12-54 0,1-3-41 15,6-3-53-15,7 3-12 16,26 0-34-16</inkml:trace>
  <inkml:trace contextRef="#ctx0" brushRef="#br0" timeOffset="-6764">14668 913 929 0,'0'0'243'16,"52"-29"22"-16,-6 7-15 0,-6 3-70 16,-40 19-77-16,0 0-31 15,39-15-22-15,-39 15-31 0,0 0-19 16,0 0 3-16,0 0 104 16,0 0-11-16,-7 30-46 0,1 0-37 15,-20-1-20-15,26-29-83 16,-53 37-115-16,14-11-135 0,-7-3-82 15,13-12-25-15</inkml:trace>
  <inkml:trace contextRef="#ctx0" brushRef="#br0" timeOffset="-6281">13597 12 905 0,'0'-30'113'16,"0"30"31"-16,0 0 45 16,0 0-69-16,0 0-14 0,0 0-64 15,0 0 9-15,0 0-27 0,0 0-17 16,0 0-10-16,0 0-15 15,0 0 216-15,0 0-46 0,13 52-72 16,0 0-33-16,7 0-22 16,-1 3 26-16,1 0 6 15,6 1-22-15,7-1-2 0,-7 4-7 16,-6-3 16-16,0-8-42 0,-1-4-3 16,-5-7 11-16,-8 4 36 15,-12-8-6-15,6-33-15 0,-46 37-13 16,0-8-10-16,-13-6-3 15,-7-1-4-15,7-7-1 0,-7-8 8 16,0-3 11-16,1-12 7 16,5-3 1-16,8-11-17 0,12-8 5 15,1 5-7-15,19-9 24 16,1 5-5-16,12-1-19 0,14-7-24 16,12-3-37-16,21-8-64 15,12 7-95-15,7 8-86 0,1 7-113 16,5 0-76-16</inkml:trace>
  <inkml:trace contextRef="#ctx0" brushRef="#br0" timeOffset="-4972">14510 1757 289 0,'0'0'-16'16,"0"0"11"-16,0 0-16 0,0 0-20 15,0 0-25-15</inkml:trace>
  <inkml:trace contextRef="#ctx0" brushRef="#br0" timeOffset="-4084">14562 1712 541 0,'0'0'64'15,"0"0"12"-15,0 0 13 16,0 0-4-16,0 0-9 0,0 0-29 16,0 0 13-16,0 0-4 15,0 0-35-15,0 0-28 0,0 0 11 16,0 0 9-16,0 0-31 0,0 0 32 15,0 0-19-15,0 0-18 16,0 0 44-16,0 0 3 0,0 0-39 16,0 0 42-16,0 0 25 0,0 0-6 15,0 0-1-15,0 0 25 16,0 0-87-16,20-36 1 0,-7 6 16 16,-6-3-55-16,-7 33 24 15,0-37 22-15,6 7-30 0,-6 30 28 16,0 0 11-16,7-29-16 0,-7 29-12 15,0 0 16-15,0 0 12 16,0 0-5-16,39 3 27 16,-6 5-19-16,0 3-6 0,0 0 3 15,0 4-7-15,0-4 3 0,-33-11 4 16,39 11 16-16,-13-4-23 16,-26-7 7-16,0 0 3 0,0 0 1 15,0 0-2-15,0 0 2 16,0 0 18-16,0 0-13 0,0 0-9 15,0 0 6-15,0 0 0 0,0 0 5 16,0 0 44-16,0 0-13 16,0 0 18-16,0 0 22 0,0 0 28 15,0 0-26-15,-13 41-57 16,-20-15 1-16,-13-4-7 0,-13-4-21 16,-6-3-5-16,-1-4 25 15,-13 0-32-15,0-3 19 0,0-1-2 16,-6-3-23-16,13-4-14 0,-1-4-7 15,8-7-51-15,12 4 64 16,7-1-6-16,7-3 4 0,39 11 30 16,-40-7-6-16,40 7-12 0,0 0 16 15,0 0-17-15,0 0-3 16,0 0 20-16,0 0 17 0,0 0 3 16,33 15-23-16,0-1 3 15,-33-14 10-15,33 34 38 16,0-9 16-16,-33-25-33 0,26 37-22 15,-26-37 34-15,20 37 9 0,-20-37-13 16,6 41 19-16,-6-41-6 16,-33 33-33-16,0-7 0 0,-6-7-24 15,-7-8 11-15,7 0-16 0,-14-11 5 16,0 0 9-16,8-4-4 16,-1-7-24-16,6 0 35 0,1-8-22 15,6-6-1-15,33 25 33 0,-40-37-7 16,21 0 7-16,6 3 4 15,6-3-10-15,14 4-3 16,-1-7-20-16,14 3 8 0,0 0 5 16,6 0-21-16,0 7-121 0,0-3-79 15,-6 3-75-15,0 1-103 16</inkml:trace>
  <inkml:trace contextRef="#ctx0" brushRef="#br0" timeOffset="-3529">12972 1709 961 0,'0'0'230'0,"0"0"-30"0,0 0-27 15,0 0-56-15,0 0-54 0,0 0-42 16,13-33-36-16,7-1-48 16,6 1 10-16,1 0 32 0,6 11-18 15,-1 3 18-15,8 8 21 0,-14 7-15 16,7 8 5-16,-33-4 12 16,33 19-10-16,-33-19-5 15,33 36 23-15,-27-6-18 0,-6-30 8 16,0 37 20-16,-19 4-10 0,-1-12 38 15,20-29-59-15,-46 26 17 16,0-4 3-16,6-7-17 0,-6-8 22 16,0-3-2-16,0-8-52 0,7 4 42 15,0-11-44-15,6-4-48 16,33 15-58-16,-40-33 67 0,40 33 51 16,-19-37-21-16,19 37 26 15,0 0 25-15,0 0 0 0,32-22 3 16,1 18 13-16,0 8-16 15,-33-4 26-15,33 19 0 0,-33-19 14 16,0 0 19-16,26 37 106 16,-19-8-3-16,-20 1-51 0,13-30-39 15,-46 33-31-15,6-7-28 0,-6-11-2 16,0-4-2-16,-6-4-26 16,-1-3-53-16,7-8 70 0,0-7-294 15,0-8-21-15,7 1 24 0,12-8-2 16,1-11 4-16</inkml:trace>
  <inkml:trace contextRef="#ctx0" brushRef="#br0" timeOffset="-3312">12985 1217 1285 0,'0'0'234'0,"0"0"7"0,0 0-86 16,0 0-65-16,0 0-62 0,0 0-38 15,0 0 22-15,0 0 0 16,0 0-73-16,40 11-240 0,-40-11-80 16,39 23-75-16</inkml:trace>
  <inkml:trace contextRef="#ctx0" brushRef="#br0" timeOffset="-2972">12493 1409 905 0,'0'0'42'0,"0"0"1"15,0 0 8-15,19 34 99 16,-19-34 1-16,20 33-80 0,-20-33 20 16,0 0 24-16,7 37 97 0,-21-11-17 15,14-26-78-15,-39 44-53 16,-14-11-19-16,-6-7-41 0,-6-4 5 16,-14-10-9-16,-7-1 17 0,1-8-17 15,-14 1 9-15,7-8-3 16,0 1-9-16,0-1 3 0,20-3 7 15,6-5-4-15,14 9-6 0,6-5 3 16,13 1-38-16,33 7-96 16,0 0-220-16,-26-15-61 0,26 15-112 15</inkml:trace>
  <inkml:trace contextRef="#ctx0" brushRef="#br0" timeOffset="-2772">11973 2134 1770 0,'20'25'234'0,"-20"-25"54"16,0 0-9-16,0 0-58 0,0 0-106 16,0 0-63-16,0 0-14 15,0 0-14-15,0 0-165 16,40 30-252-16,-14-11-225 0,7-12-127 15</inkml:trace>
  <inkml:trace contextRef="#ctx0" brushRef="#br0" timeOffset="-816">14227 2341 540 0,'0'0'48'15,"0"0"49"-15,0 0-16 0,0 0-14 16,0 0-40-16,0 0-9 0,0 0-25 16,0 0 16-16,0 0-14 15,0 0 17-15,0 0-64 0,7 33-64 16,-7-33-35-16,0 33 8 16,0-33-23-16</inkml:trace>
  <inkml:trace contextRef="#ctx0" brushRef="#br0" timeOffset="-629">14201 2555 318 0,'0'0'47'0,"0"0"-4"16,0 0-15-16,0 0-22 15,0 0-14-15,0 0-13 0,7 29-51 16,-7-29-57-16</inkml:trace>
  <inkml:trace contextRef="#ctx0" brushRef="#br0" timeOffset="-392">14201 2854 717 0,'0'0'37'15,"0"0"-14"-15,0 0-27 16,0 0 31-16,0 0-14 0,0 0-7 16,0 0-9-16,26 33 3 0,-26-33-8 15,0 0-26-15,13 30-23 16,-13-30-16-16,0 0-12 0,-6 33-32 15,6-33-24-15</inkml:trace>
  <inkml:trace contextRef="#ctx0" brushRef="#br0" timeOffset="-205">14201 3165 319 0,'0'0'71'16,"0"0"-10"-16,0 0 3 0,0 0-28 16,0 0-34-16,0 0-7 15,0 0-20-15,0 0-53 0,0 0-51 16,0 0-18-16</inkml:trace>
  <inkml:trace contextRef="#ctx0" brushRef="#br0" timeOffset="81551">14884 3738 669 0,'0'0'140'15,"40"-4"25"-15,-14 8-68 16,-26-4-43-16,33 4 10 16,-33-4-5-16,39 11-25 0,-39-11-18 15,0 0 35-15,0 0-21 0,0 0 40 16,33-4-8-16,-33 4-30 16,0 0-32-16,0 0-22 0,13-37 38 15,-13 37-38-15,-13-37 34 0,13 37 60 16,0 0-15-16,0 0-24 0,0 0-11 15,0 0-44-15,0 0 35 16,0 0 7-16,0 0-17 0,-33-3-11 16,33 3 8-16,0 0 0 0,0 0-19 15,-13 37-137-15,13-37-128 16,13 29-59-16,-13-29-114 0</inkml:trace>
  <inkml:trace contextRef="#ctx0" brushRef="#br0" timeOffset="83603">7596 3771 1302 0,'46'-29'33'0,"6"3"-18"16,8-4 46-16,5 8-33 15,8 0-20-15,-8 4-3 0,1 3 8 16,-7 0-100-16,-6 4-158 0,-14 7-86 15</inkml:trace>
  <inkml:trace contextRef="#ctx0" brushRef="#br0" timeOffset="84479">6341 3827 2168 0,'0'0'148'0,"0"0"4"16,0 0-38-16,0 0-54 15,0 0-33-15,0 0-14 0,0 0-94 16,0 0-176-16,0 0-280 0,0 0-75 15</inkml:trace>
  <inkml:trace contextRef="#ctx0" brushRef="#br0" timeOffset="79686">17217 4547 639 0,'0'0'118'0,"0"0"12"0,0 0-17 16,0 0-16-16,0 0 22 15,0 0-37-15,0 0-26 16,0 0 1-16,0 0-13 0,0 0-35 16,0 0-21-16,0 0 2 0,0 0 110 15,0 0-3-15,0 0-41 16,27 26-8-16,-27-26-3 0,39 37-3 15,-6-7-30-15,-33-30 7 0,39 40 14 16,1-7-33-16,-1-3-5 16,-6-4 15-16,-33-26-14 0,39 22 6 15,-39-22-2-15,27 18 7 0,-27-18-7 16,0 0 10-16,0 0-3 16,0 0-7-16,0 0-7 0,0 0-53 15,0 0-37-15,0 0 17 16,-59 8-9-16,-1-4-27 0,8-8-15 15,6 4 42-15,6-4 15 16,8 0 22-16,-1-3 21 0,6-4 7 16,27 11-15-16,-39-22 22 15,39 22 0-15,-26-37 10 0,13 7 7 16,13 30 6-16,0-33 6 0,0 33 9 16,0 0 1-16,0-26-28 15,0 26 6-15,0 0-4 0,0 0 4 16,0 0-20-16,0 0 6 0,0 0 11 15,0 0 3-15,0 0-8 16,0 0 28-16,0 0 20 0,0 0-2 16,0 0 6-16,13 37-31 0,-13-37 5 15,13 37 11-15,-13-37-26 16,0 0 9-16,20 30 3 16,-20-30 9-16,0 0-31 0,0 0 7 15,0 0 21-15,0 0-26 0,0 0-4 16,0 0 20-16,-46 22-2 15,0-18-37-15,0-4-8 0,6-8-17 16,1-10 4-16,-1 3-13 0,14-4 37 16,0 1-9-16,26 18 29 15,0 0 26-15,0 0-21 0,-20-30 4 16,20 30 7-16,0 0-24 0,0 0-3 16,0 0 11-16,0 0 0 15,0 0 14-15,0 0-3 16,0 0 36-16,0 0 8 0,0 0-29 15,20 34 14-15,-20-34 1 0,19 37-27 16,-19-37-1-16,0 0 9 16,0 0-28-16,0 0 19 0,14 29-12 15,-14-29-3-15,0 0 20 0,0 0-9 16,0 0-4-16,-46 30-6 16,0-4 6-16,13-12-4 0,-7-6 14 15,1-1 9-15,6 1-32 0,-6-5 24 16,12-3-9-16,27 0-18 15,-39-3 27-15,39 3-22 16,-40-4 18-16,40 4 3 0,0 0-20 16,-26-15 22-16,26 15-23 0,0 0-30 15,0 0 23-15,0 0-21 16,-33-26 12-16,33 26-19 0,0 0 5 16,0 0 21-16,0 0-31 0,-19-29 27 15,19 29 12-15,0 0-2 16,0 0 9-16,0 0 12 0,0-26-20 15,0 26 8-15,0 0 5 0,0 0-4 16,0 0 12-16,32-22-24 16,-32 22 29-16,0 0 11 15,40-8-21-15,-40 8 29 0,33 4-26 16,-33-4 5-16,39 4 11 0,-39-4-22 16,0 0-6-16,0 0 15 15,26 3-13-15,-26-3 18 0,0 0 3 16,0 0 28-16,0 0 16 0,33 15-20 15,-33-15 33-15,0 0-18 16,33 22-17-16,-33-22 4 0,33 26 8 16,-33-26 44-16,0 0-23 0,39 33-18 15,-39-33-7-15,0 0-3 16,33 37-25-16,-33-37-4 16,13 41 36-16,-13-41-25 0,-13 37 6 15,-6-7 1-15,-8 15-37 0,-12-12 8 16,-1 0 11-16,-12-7-27 0,6 4 12 15,-13-19 4-15,6 4-8 16,-6-12 4-16,6-3 13 0,1-11-7 16,12-4 0-16,-6-10-6 0,7 2 9 15,6-6-30-15,7-8-95 16,6 0-96-16,7 3-59 0,0-7-56 16,13 4-105-16</inkml:trace>
  <inkml:trace contextRef="#ctx0" brushRef="#br0" timeOffset="80443">15739 4370 454 0,'0'0'43'0,"0"0"-3"0,0 0 43 16,0 0 58-16,0 0-11 0,6 29-19 16,7 12-3-16,1-8 30 15,-14-33-19-15,26 52-10 0,7-8-34 16,-7-3 18-16,-26-41-62 0,46 44-10 16,-46-44-1-16,46 41-24 15,-46-41 25-15,0 0-10 0,39 26-7 16,-39-26 17-16,0 0-9 0,0 0 23 15,0 0-50-15,0 0 9 16,0 0-15-16,0 0 13 0,0 0 8 16,0 0 0-16,0 0 22 15,0 0-22-15,0 0 6 0,0 0-32 16,0 0 50-16,0 0-3 0,0 0 6 16,0 0 31-16,-46 52 64 15,7-4-5-15,-7-4-21 0,7 0-35 16,-1 4-21-16,7-6-16 0,-6-5-22 15,-1-4 21-15,1-3-10 0,39-30-6 16,-53 26-17-16,7-19-5 16,7 8-47-16,0-23-67 0,39 8-92 15,-60-33-36-15,14 0-1 16,7-4 31-16,6-4 34 0,13-4-11 16,1 4-30-16,12 4-24 15</inkml:trace>
  <inkml:trace contextRef="#ctx0" brushRef="#br0" timeOffset="81194">15325 4640 620 0,'0'0'58'0,"0"0"-21"0,0 0-3 16,0 0-56-16,0 0 22 0,33-12 15 15,-1 12-7-15,-32 0-1 16,40 19-7-16,-7-8 7 0,-33-11-7 16,0 0 7-16,33 30-1 0,-33-30 11 15,0 0 21-15,0 0 1 16,0 0-12-16,0 0-20 0,-27 33-15 16,27-33 15-16,-52 18-5 0,12-10 2 15,1-8-27-15,39 0-13 0,-40-22-23 16,40 22-4-16,-39-34 21 15,39 34 45-15,-13-44-7 16,13 14 4-16,0 30 13 0,33-25 1 16,-7 6-2-16,-26 19-16 0,39-11 8 15,-39 11-9-15,27-4 17 16,-27 4 67-16,0 0-6 0,0 0 0 16,0 0 20-16,-7 48 3 0,7-48-57 15,-39 48-1-15,-7-14-21 16,0-12-12-16,0-4 0 0,0-3 8 15,6-11-10-15,1-4 4 0,-7 0-15 16,46 0-15-16,-40-22-61 0,40 22-22 16,-32-37 35-16,18 0 27 15,14 7 23-15,0 30 10 16,20-26 3-16,-20 26-1 0,0 0 15 16,33-11 55-16,-33 11 10 0,0 0 33 15,39 33-26-15,-39-33 31 16,33 52 31-16,-13-11-34 0,-7-4-21 15,-13 0 15-15,0-37-36 0,-13 48-20 16,-7-11-7-16,20-37-29 16,0 0-6-16,-59 40 1 0,20-18-9 15,-1-14-55-15,40-8-80 0,-39-11-45 16,39 11-25-16,-40-52 18 16,14 0 25-16,20-7 37 0,6-4 70 15,6 12 42-15,1 10-8 16,-1 15 32-16,-6 26 43 0,0 0 107 15,0 0 50-15,0 0 21 0,20 37 24 16,-27 11-31-16,1 8-40 16,-27 3-33-16,-6 7-59 0,-14 4-73 15,-13 2-29-15,1-6-2 0,-1-11 4 16,7-14 5-16,6-4-117 16,7-19-148-16,7-14-146 0,39-4-63 15</inkml:trace>
  <inkml:trace contextRef="#ctx0" brushRef="#br0" timeOffset="82403">14411 4643 730 0,'0'0'157'16,"0"0"60"-16,0 0-6 0,-59 26-10 15,7-4-18-15,-8-11-19 0,-12 0-48 16,-7 1-3-16,-19-5 39 15,-14 0-12-15,-19-3-19 0,-27-4-21 16,-26-4-48-16,-39 1 38 0,-27-5-19 16,-20 1 9-16,1 3 8 15,0 0 13-15,6 1-4 16,13 3-28-16,7 0-28 0,13 0-25 16,13 0-1-16,13 0 7 0,20 0 9 15,13-8-12-15,20 1 0 0,13 3-6 16,20 1-6-16,19-1-7 15,21 4-5-15,18 0 5 0,14 0-5 16,14 0-4-16,5 0-8 0,27 0-1 16,0 0-12-16,0 0-11 0,0 0-12 15,0 0-14-15,0 0-9 16,0 0-8-16,0 0-25 0,0 0-17 16,0 0-27-16,0 0-29 15,33-15-35-15,-33 15-73 0,33-22-40 16,0 0 61-16,-33 22 54 0,33-26 90 15,-33 26 57-15,33-22 37 16,-33 22 13-16,32-22 0 0,-32 22 13 16,33-23-15-16,0 9 6 0,-7-1 14 15,-26 15 23-15,33-8 36 16,-33 8 12-16,33-3 12 0,-33 3 3 16,0 0-17-16,0 0 64 0,0 0-7 15,0 0 17-15,0 0-1 0,0 0-18 16,0 0-38-16,0 0-30 15,-39 11-30-15,-1 4-11 16,-12-8-19-16,-7 8 1 0,-7-4-12 16,0 0 9-16,0 7 6 0,1-6 0 15,12-5 0-15,1 4 3 0,12 0-10 16,7-4-3-16,33-7 4 16,0 0 21-16,0 0 76 0,7 41-2 15,-7-41-31-15,59 30-15 0,20-8-13 16,0-4 16-16,13-10-10 15,-7 6-5-15,-13-2-11 0,-6-5-12 16,-20 0-33-16,-46-7-115 0,0 0-151 16,0 0-160-16,0 0-36 15,0 0 8-15</inkml:trace>
  <inkml:trace contextRef="#ctx0" brushRef="#br0" timeOffset="83427">8614 4366 674 0,'0'0'70'16,"0"0"0"-16,0 0 5 0,27-22-26 15,6 18-1-15,-1 12 30 0,-5 3 13 16,-27-11-37-16,39 33-35 0,-5-7 25 15,-34-26-40-15,26 26 36 16,-26-26-32-16,0 0-24 0,20 29 47 16,-20-29-15-16,0 0 9 0,0 0 1 15,0 0-4-15,-39 37-31 16,39-37-22-16,-54 19 24 0,54-19-20 16,-39-4-26-16,39 4-36 0,-40-30 44 15,40 30 33-15,-20-37-1 0,14 4 22 16,6 4-23-16,0 29 18 15,39-34-19-15,-6 9 9 16,-33 25-3-16,33-19-4 0,-33 19 13 16,34-4-24-16,-34 4 42 0,0 0 18 15,0 0 40-15,20 34-11 16,-20-5-22-16,0-29 22 0,-20 41-25 16,20-41-16-16,-47 40 0 0,-6-6-24 15,1-1 0-15,-1-15 8 0,1 8-25 16,6 0 17-16,0-4-6 15,46-22-3-15,-46 37 15 0,46-37 2 16,-53 48-11-16,53-48 15 16,-39 52 1-16,6-11-2 0,33-41-11 15,-27 55 0-15,27-55 10 0,-13 48-13 16,13-48 9-16,0 0 5 16,0 0 6-16,0 0-5 0,0 0 10 15,-26 44 60-15,26-44 47 0,0 0-77 16,0 0-44-16,0 0-27 0,0-51-22 15,0-8-47-15,7-4-14 16,-7-7 37-16,6 14 17 0,1 8 25 16,-1 11 16-16,-6 37-12 0,7-37 26 15,-7 37-25-15,0 0 8 16,0 0 0-16,0 0 14 0,0 0-8 16,0 0 19-16,-40 0-7 0,40 0-25 15,-52 26 32-15,-1 0-20 16,14 4-4-16,-7-8 47 0,6 4 0 15,40-26 28-15,-52 51-11 16,19-6-7-16,7-8-18 0,13 0-3 16,13-37-23-16,-7 48 11 0,7-48-7 15,13 48 1-15,-13-48-6 0,0 0 16 16,40 33-24-16,-40-33 14 16,52 11-12-16,-52-11-30 0,46-15-13 15,-46 15-30-15,26-33-50 0,-6-4 20 16,-13 0-17-16,-14-7 22 15,-6 3 47-15,6 4 43 0,-6 4 38 16,13 33 26-16,-13-30-24 16,13 30 3-16,-33-14-18 0,-6 2 49 15,39 12 3-15,-59 15-17 0,13 0-11 16,6 3-8-16,40-18-1 16,-52 34 33-16,12-8-12 0,40-26 4 15,-39 40 23-15,-1-3 4 0,8 4 17 16,-1 3-14-16,0 8-19 0,-7 4-21 15,1 3 1-15,-14 1-18 16,1 6-10-16,-14-7 1 0,0-7-5 16,1-4 2-16,6-4 1 0,13-14-7 15,46-30-123-15,0 0-216 16,-40 0-117-16,40 0-2 16</inkml:trace>
  <inkml:trace contextRef="#ctx0" brushRef="#br0" timeOffset="84090">7097 4241 1014 0,'0'0'80'0,"0"0"44"15,0 0 114-15,0 0-77 0,0 0-82 16,39 22-42-16,-6 0-23 16,-7 11 40-16,-13 0-14 0,-6-7-15 15,-14 11-9-15,-13-7 7 0,-6-1 4 16,-7 1 0-16,1-4-3 16,-8-8-2-16,-6-3-19 0,7-4-12 15,-1-11 2-15,40 0-19 0,-46-22-29 16,13-11 7-16,14-4 7 0,6 0 19 15,-1 3 11-15,14 34-3 16,-13-33-5-16,13 33-10 0,0 0 6 16,0 0 35-16,0 0 51 15,-6 56-34-15,6 3 11 0,-13 11 82 16,-1 8-8-16,-18 7-1 0,-1-1-35 16,-7-2-12-16,1 0 0 15,-7-12-8-15,0-14-7 0,-7-8-19 16,7-15 8-16,-6-11-3 0,-1-11-10 15,1-15 9-15,-8-10-5 16,-5-20-21-16,6-14-22 0,-7-11 5 16,13 0 3-16,7 6-2 0,7 2 9 15,13 3 10-15,12 7-11 0,14-7-2 16,27 4-16-16,19-1-3 16,26-3-29-16,7 8-110 15,19 6-119-15,8 5-188 0,-8 7-23 16,-6 14-45-16</inkml:trace>
  <inkml:trace contextRef="#ctx0" brushRef="#br0" timeOffset="84267">6893 5535 1704 0,'26'44'36'16,"7"-18"93"-16,20-15 35 15,6-11-25-15,20-11-54 0,-1-11-51 16,8-1-24-16,-1-10-192 16,-6-7-246-16,-13-5-122 0</inkml:trace>
  <inkml:trace contextRef="#ctx0" brushRef="#br0" timeOffset="85390">5040 4821 1216 0,'0'0'314'0,"0"-26"7"15,0 26-29-15,0 0-48 0,0 0-71 16,-7-22-70-16,7 22-50 0,0-26-24 15,-6 4-23-15,-1-1-32 0,7 23-84 16,0-44 13-16,7 7 97 16,6-7-196-16,13 3 30 0,0 0 84 15,1 12 30-15,-27 29 8 0,26-22 13 16,7 11 13-16,0 14 24 16,-7 8-16-16,7 8 21 15,0 3-29-15,-33-22 35 0,39 30-31 16,-6-5 28-16,-33-25-19 0,33 26 2 15,-33-26 3-15,0 0 5 0,26 19-13 16,-26-19 15-16,0 0 12 16,0 0-1-16,0 0-24 0,0 0 41 15,0 0-16-15,-39 29-10 0,-27-3-9 16,-6 0 13-16,-1 0-17 16,-12-4 16-16,6 0-10 0,-6-3 1 15,12-1 0-15,14-7-3 0,13-3 15 16,46-8-1-16,-46 0-19 0,46 0-7 15,0 0 12-15,-39-41-9 16,12 4 9-16,21 4-12 16,-1 3 57-16,7 30 46 0,0 0-19 15,0-29 3-15,0 29-13 0,0 0 10 16,0 0-40-16,0 0-8 16,0 0-1-16,0 0-18 0,-52 29 16 15,6 12-26-15,-7 3 19 0,-6 4-5 16,6 8 4-16,-6-1-13 0,0 4 4 15,-13-2-42-15,6-2-194 16,-13-25-174-16,14 14-158 0,-1-3-45 16</inkml:trace>
  <inkml:trace contextRef="#ctx0" brushRef="#br0" timeOffset="85638">4455 5516 1169 0,'46'-48'171'15,"6"0"40"-15,1 4 13 16,0 3-55-16,6 8-32 16,0 14-48-16,7 8-20 0,-1 8-53 15,-12 10 11-15,-14 11 13 0,-6 5 0 16,-26 6-2-16,-7 8-25 15,-13 4-13-15,-14 3 13 0,-19 8-13 16,-6-4-214-16,-14-4-214 0,-13 1-115 16,0-5-33-16</inkml:trace>
  <inkml:trace contextRef="#ctx0" brushRef="#br0" timeOffset="85795">3587 5952 1392 0,'0'0'186'0,"0"0"0"16,66 19-78-16,6-31-61 15,7-2-7-15,13-12-148 0,-6-11-228 16,-1-4-157-16</inkml:trace>
  <inkml:trace contextRef="#ctx0" brushRef="#br0" timeOffset="85983">4231 3683 1739 0,'0'0'260'0,"-13"-34"-58"15,13 34-80-15,7-33-72 16,-7 33-45-16,0 0-247 0,0 0-246 15,0 0-113-15</inkml:trace>
  <inkml:trace contextRef="#ctx0" brushRef="#br0" timeOffset="86550">2326 4843 1603 0,'0'0'221'15,"13"-37"-7"-15,-13 37-78 0,26-45-72 16,0 12-12-16,-6 0-43 0,-7 3 11 16,7 1-20-16,-20 29 11 15,13-33 4-15,-13 33-15 0,0 0 5 16,20-30-30-16,-20 30-2 0,0 0-18 15,0 0-39-15,33-11 53 16,-33 11 17-16,52 15 9 16,-6 0 5-16,0-4-44 0,-6-4-8 15,-40-7 2-15,46 15-9 0,-46-15 27 16,39 3 9-16,-39-3 23 0,0 0 12 16,0 0-19-16,0 0 17 15,33 8-10-15,-33-8-9 0,0 0 13 16,0 0 20-16,0 0-1 0,0 0 5 15,0 0-2-15,0 0-18 16,-59 44 5-16,6-11-13 0,1-7 8 16,-7-4-8-16,6-3-7 0,-6-4 17 15,0-8-21-15,0 0 18 16,6-7 8-16,7-3-18 0,7-8 46 16,39 11-1-16,-53-37-30 15,20 0 25-15,7-11-14 0,6-4-13 16,20-7-1-16,0-4-2 0,0-3-5 15,13-1-14-15,7 4 12 0,0 15-12 16,-7 11 12-16,-13 37 0 16,13-29-23-16,-13 29 23 0,0 0-67 15,0 0-134-15,0 0 21 0,0 0-156 16,0 0-95-16</inkml:trace>
  <inkml:trace contextRef="#ctx0" brushRef="#br0" timeOffset="86735">2543 5173 1505 0,'0'0'375'0,"0"0"-45"16,13 33-105-16,-13-33-108 0,0 0-39 15,0 0-40-15,0 0-23 0,0 0-101 16,0 0-162-16,0 0-171 15,0 0-310-15</inkml:trace>
  <inkml:trace contextRef="#ctx0" brushRef="#br0" timeOffset="87174">2595 3402 1119 0,'0'0'241'0,"-13"-41"-53"16,13 41-29-16,0 0-47 15,0 0-21-15,0 0-39 0,0-26-12 16,0 26-16-16,0 0-35 16,0 0 0-16,0 0 38 0,0 0 79 15,-7 56-37-15,14 3-34 0,0 4-25 16,-7 0 14-16,6 3-27 0,-6-3 7 15,7 0 9-15,-7-8-16 16,-7-3 15-16,-6-4-15 0,-7-8 9 16,-13-3-13-16,-6 0 17 0,-20-7-14 15,0-4 4-15,-14-4 9 16,-5 0-26-16,-14-11 23 16,0-3-12-16,0-5 16 0,6-14-10 15,14-4 10-15,13-3 9 0,6-12-11 16,14-7 56-16,12-3-33 0,21-12-3 15,12-3-28-15,21-4 21 16,6-1-21-16,19 5-13 0,7 0 21 16,0 7-18-16,7 3 0 0,-13 8 2 15,-1 4-178-15,-6 7-124 16,-6 0-134-16,-7 0-87 0</inkml:trace>
  <inkml:trace contextRef="#ctx0" brushRef="#br0" timeOffset="87474">2221 3055 743 0,'0'0'86'0,"0"0"134"15,0 0-72-15,0 0-15 0,0 0-58 16,0 0-58-16,0 0 28 15,0 0-27-15,32 14-18 0,-32-14 15 16,46 8-22-16,-46-8-3 16,40-8-23-16,-40 8 11 0,0 0 22 15,0 0 3-15,26-59-13 16,-13 10 1-16,-19 5 4 0,6 44 21 16,-27-48-27-16,27 48 18 0,0 0-16 15,-39-26-8-15,39 26-25 0,-46 18-168 16,46-18-73-16,-46 56-95 15</inkml:trace>
  <inkml:trace contextRef="#ctx0" brushRef="#br0" timeOffset="88302">1366 4484 406 0,'0'0'97'15,"0"0"-38"-15,0 0 73 16,40 34-43-16,-40-34 8 0,0 0 53 15,0 0-31-15,26 40-52 16,-26-40-21-16,0 0 1 0,0 0 67 16,0 0-24-16,-7 37-20 15,7-37-44-15,0 0 6 0,-32 41-32 16,32-41 14-16,-40 22-5 0,40-22-9 16,0 0 16-16,-39 26-27 0,39-26-136 15,-33-19 35-15,33 19 32 16,-7-48 57-16,7 11 11 0,0 37 12 15,20-40-29-15,-20 40 3 0,13-37 36 16,-13 37-35-16,0 0-4 16,0 0 29-16,0 0 22 0,0 0-26 15,0 0 51-15,0 0-10 16,33 40-20-16,-33-40 14 0,13 49-10 16,-13-49 11-16,-6 40 4 0,6-40-46 15,-33 41 22-15,0-19-19 16,-13-4 2-16,0-10-16 0,0-8-20 15,-7 0-38-15,7-11 12 0,0-11-24 16,7-8 57-16,-1 0 9 16,8 1-4-16,32 29 98 0,-33-30-28 15,33 30-37-15,0 0 3 0,0 0-13 16,0 0 11-16,33-14 0 0,-1 10 9 16,1 15 6-16,-33-11 6 15,46 26 18-15,-46-26 12 16,46 44-37-16,-19-7-15 0,-8 4 11 15,-6-4 56-15,-13-37 4 0,-13 74 39 16,-6-12-25-16,-21 1-32 16,-6 5-37-16,-20-9-3 0,1 0-10 15,-14-4 23-15,0-14-4 0,-6-8-30 16,-1-7 9-16,1-11 36 16,-1-15 20-16,14-8 3 0,6-10 51 15,7-19-43-15,7-15-14 0,6-10 0 16,19-12-38-16,14-8-8 0,7-7-16 15,19-4 4-15,13 1-11 16,14 0-6-16,6 7 17 16,6 3-3-16,14 8-5 0,-7 8 20 15,7 7-43-15,-14 7-162 0,-12 11-131 16,-8 12-91-16,-32 29-63 16</inkml:trace>
  <inkml:trace contextRef="#ctx0" brushRef="#br0" timeOffset="88602">762 3697 838 0,'33'-3'121'0,"-33"3"-14"0,0 0 141 16,26 15-38-16,-26-15-87 0,33 18-56 15,-33-18-39-15,33 11 2 16,-33-11-17-16,39 0-7 0,-39 0 16 16,33-15-19-16,-33 15 23 0,0 0-14 15,33-37 14-15,-33 37 79 16,6-37-36-16,-6 37-50 16,0 0-1-16,0 0-4 0,-46-18-29 15,7 18 20-15,-1 11-29 0,40-11-190 16,-39 33-126-16,6 1-38 0,13-1-53 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11.2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0 732 610 0,'0'0'143'0,"0"0"9"15,0 0-54-15,0 0-32 16,0 0 28-16,0 0-44 0,0 0-10 15,0 0-7-15,0 0 82 16,0 0-34-16,0 0 16 0,33 27-35 16,-33-27-31-16,26 41 50 15,7-1-17-15,-20-6 21 0,7-1-54 16,-20-33 11 0,19 41-5-16,-19-41-4 0,20 33-13 15,-20-33 47-15,0 0 40 16,0 0 2-16,0 0 4 0,0 0 2 15,0 0-50-15,33-8-47 16,-13-21 7-16,19-19-25 0,7-15-6 16,13-7 9-16,0-20-26 15,14-28 28-15,6 3-9 0,-7 5-22 16,13 9-14-16,-12 12-122 16,-8 23-181-16,-12 18-255 0,-14 22-73 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4.49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809 595 848 0,'40'-15'195'0,"-7"-3"87"0,-7 3-31 16,-13-7-78-16,0-4-40 15,-6-3 0-15,-14 3 6 0,1 0 19 16,-1 4-47-16,7 22-44 0,-26-22-32 15,26 22-9-15,0 0-17 16,-40 3-18-16,1 12 9 0,0 18 20 16,-1 12-25-16,7 10-9 0,0 4 11 15,1 11 18-15,12 2-1 16,13-2 0-16,1-7 25 16,6-1 5-16,13-10-19 0,7-8-10 15,6-3-2-15,7-11-13 0,6-12 7 16,1-11 3-16,-1-7-49 15,-6-14 1-15,6-16 10 0,1-14-5 16,-14-8 22-16,0-11-11 0,-13-7 25 16,-13-4-9-16,-6-4 0 0,-14 0 12 15,0 11-6-15,-6 12 19 16,0 11-9-16,-14 18-10 0,1 11 7 16,0 22-15-16,-14 12 16 0,14 10-8 15,-1 8-9-15,1 4 15 16,12 3-14-16,8 8 29 15,12-4-11-15,1-2 18 0,12-2 8 16,7-4-21-16,0 1 10 0,14-8-14 16,6-7-11-16,6-4 15 0,7-7-22 15,7-15-30-15,-7 0-35 16,0-15-1-16,0-7-6 0,-14-15 22 16,1-11 15-16,-20-11 17 0,1-8 25 15,-21-7-22-15,-13-4 32 16,-6 12-14-16,-7 7 36 0,7 14 10 15,-14 19-47-15,-6 23 18 16,-6 17 3-16,-7 23-24 0,6 8 26 16,7 14-9-16,0 11-14 0,13 0 22 15,14 5-22-15,-1-5 22 16,13-3-13-16,7-4 5 0,13-4 8 16,7-11-14-16,0-11 9 0,19-8-5 15,1-7-7-15,-7-10 6 16,13-12-28-16,6-8-33 0,-6-14-45 15,-6-11-7-15,-14-15 11 0,-6-4-3 16,-7-15 49-16,-20-3-1 0,-6-11 31 16,-13 6 6-16,-1 12 1 15,-5 12 36-15,-8 17-23 16,1 20 3-16,-14 21 18 0,7 15-11 16,-6 11 34-16,6 8-33 0,6 7 17 15,7 8-5-15,7 7-5 16,6 0 4-16,14 7-25 0,12-7 18 15,7-8 8-15,7-7-28 0,13-7 22 16,0-8-9-16,13-6-8 0,6-12 5 16,8-4-101-16,-1-15-22 15,-7-7-29-15,1-16-43 0,-14-13 33 16,-6-12 12-16,-7-11 45 0,-6-18 11 16,-20-8 71-16,-6-10 14 15,-21 2 49-15,-6 8 11 16,-13 19 80-16,7 11-61 0,-14 18-19 15,1 22-34-15,-7 23 59 0,-20 22 0 16,13 15 21-16,0 18-20 16,14 7-31-16,6 8-17 0,6 8-31 15,8 0 28-15,5-8-13 0,14-8-28 16,7 1 40-16,12-8-19 0,14-11 6 16,6-11 11-16,20-7-34 15,7-11 19-15,6-12-65 0,7-11-68 16,-1-10 19-16,-6-10-22 15,1-12 7-15,-14-16-21 0,-7-11 27 16,-13-15 37-16,-26-14 43 16,-6-8 14-16,-21 0 105 0,-5 7 34 15,-8 16 2-15,-12 17-36 0,-8 24-21 16,1 21-30-16,-6 18 22 0,5 23-11 16,1 15 15-16,7 14-11 15,6 12 6-15,6 7 6 0,21 3-12 16,12 2 22-16,7-1-43 0,13-8 9 15,7-4-25-15,19-7-9 16,7-7 16-16,7-15-28 0,-1-3 19 16,14-12-5-16,0-7-112 15,0-11-15-15,-7-8-39 0,-7-7-2 16,-6-11-2-16,-6-9-12 0,-7-9 49 16,-20-16 50-16,-7-10 34 15,-12-1 56-15,-7 5 64 0,-7 13-42 16,0 13-11-16,20 36-27 0,-59-4 0 15,13 19 31-15,-7 25 41 16,1 16-26-16,6 18 26 0,6 3-19 16,8 4 5-16,-1 5 20 0,20-1-35 15,-1-7 2-15,14-4-20 16,14-8-9-16,-1-3 14 16,20-7-18-16,6-7 1 0,7-9-10 15,13-14-26-15,7-7-46 0,0-12-68 16,-7-7-29-16,0-11-13 0,-7-8 28 15,-6 1-23-15,-19-23 29 16,-21-15 52-16,-12 4 84 0,-14 4 51 16,-13 4-13-16,-6 14 17 0,-7 15 9 15,-7 12 26-15,1 18 18 16,-8 10 24-16,14 9-16 0,7 6-13 16,0 8-48-16,12 4-17 0,1 4 15 15,13-4-21-15,13-4 32 16,0 4 7-16,26-8-24 0,0-7-20 15,20-7 5-15,14-15-16 0,18-4-11 16,1-15-49-16,20-7-27 16,-7-11-15-16,6-8-36 0,-12-14 9 15,-7-4 30-15,-14-8 34 16,-25-6 38-16,-14-1 33 0,-19 6 90 16,-14 13-57-16,7 44 10 0,-52-22-30 15,-8 26 34-15,-18 21 46 16,-1 16-29-16,0 12 25 0,-7 10-28 15,14 3-48-15,13-3 24 0,13 0-47 16,7-8 70-16,12-3 2 0,14-8-19 16,7-11-8-16,6-33-12 15,32 49-20-15,1-26 11 16,20-20-17-16,6-6-77 0,7-8-15 16,-1-12-67-16,14-15-33 0,-6-6-25 15,-1-11 9-15,-13-12 54 16,-13-7 56-16,-7 0 65 0,-32 8 115 15,-14 10-29-15,-19 18-34 0,-26 20 8 16,-14 22 64-16,-26 25 26 16,0 17-37-16,-7 13-4 0,1 11-30 15,19 8-32-15,7-8 16 0,19 7 4 16,14-7-17-16,6-6 46 0,26-8-18 16,7-5-6-16,20-6-18 15,13-19-31-15,19-15 13 16,14-11-37-16,19-11-62 0,1-15 5 15,6-7-18-15,0-8-40 0,0-7-19 16,-13-8 14-16,-14-4 43 16,-19-6 30-16,-19-1 29 0,-14 1 6 15,-20-1 20-15,-19 12-10 0,-20 14 34 16,-13 12-2-16,-13 18 33 0,-1 18 31 16,1 11-4-16,0 8 22 15,13 11-48-15,6 4 25 0,14 3-7 16,12 1-37-16,14-5 42 0,0 5-29 15,13-45 14-15,26 55-14 16,-26-55-22-16,66 44 6 16,0-14-75-16,-1-18-40 0,1-12-56 15,0-16 11-15,0-10 13 0,-7-11 20 16,0-11 22-16,-7-7 2 16,-12-12 36-16,-14-6 30 0,-13-16 19 15,-19-8 23-15,-14 1 49 0,-13 3 23 16,-6 16 72-16,-1 14-53 0,1 22-53 15,-7 27-20-15,-7 14-6 16,-6 11 0-16,13 18-30 0,0 8 27 16,7 7-13-16,12 5-19 0,8-1 19 15,6 0-7-15,6-8-16 16,7 1 30-16,0-41-12 16,46 48-14-16,7-21 11 0,-1-5-86 15,7-15-46-15,0-7-9 0,-6-11 22 16,0-12 23-16,-7-10 3 0,-14-8 28 15,-12-11 18-15,-13-7 22 16,-14-11 4-16,-19-4 22 0,-7 4 85 16,-6 7-21-16,-7 14-29 0,-14 20-20 15,1 18-9-15,-6 22 41 16,-8 18 2-16,1 12 23 0,6 12-25 16,1 6 5-16,5 3-7 15,8 5-39-15,6-4 14 0,26 3-32 16,7-3 2-16,0-6 20 15,6-6-20-15,14-6 0 0,-7-45-11 16,33 48-24-16,13-19-75 0,0-14-35 16,6-8-13-16,7-14 5 0,7-8 0 15,-7-18 2-15,-6-8-17 16,-7-14-1-16,-13-13 37 0,-14-6 54 16,-12-11 78-16,-20 1 85 0,-13-1 53 15,-7 11 52-15,0 10-31 16,-7 16-58-16,1 18-55 15,-7 15 6-15,0 23 42 0,-13 21 75 16,13 12-87-16,0 12-16 0,13 6-41 16,7 4-11-16,6 0 17 15,20-4-15-15,7-4-8 0,-1 0 9 16,20-7-23-16,7-10 25 0,0-8-35 16,13-8-23-16,0-7-43 0,7-8-27 15,-1-14-24-15,1-12 1 16,-1-10 9-16,-6-20 14 0,-6-7-1 15,-14-17 2-15,0-20 33 0,-6-21 32 16,0-17 23-16,-14-9 12 16,-6-11 12-16,7 3 57 15,-7 14 7-15,0 23 63 0,-7 26-45 16,-6 18-28-16,0 23-38 0,13 44-17 16,0 0 2-16,-52 7-2 15,-1 23-5-15,7 22 13 0,7 7-17 16,-1 7-1-16,7 1 7 0,7-4-9 15,13-8 22-15,0-6-15 0,13-12-7 16,0-37 22-16,0 33-5 16,0-33-2-16,0 0 11 0,0 0-12 15,39-11-7-15,-6-15-9 0,-7-14-3 16,1-17-14-16,-1-9-11 16,-6-15 30-16,6-8-6 15,-6-7-5-15,-7-5 10 0,-7 16 53 16,1 19 20-16,-7 14-14 0,0 52-25 15,0 0-10-15,-53-15 12 16,-6 34-25-16,-13 14-3 0,6 11 22 16,-6 8-25-16,0 0 20 0,6-3-17 15,7 2 12-15,6-3-37 0,14-7 30 16,39-41-13-16,-33 48 21 16,33-48-20-16,-13 41 20 0,13-41-3 15,0 0-22-15,33 22-23 0,13-22 2 16,0-19-10-16,0-10-24 15,13-19 5-15,-7-8 5 0,7-10 30 16,-13-9 17-16,-13 8 65 16,-13 12 28-16,-20 7-19 0,-13 15-28 15,13 33 16-15,-66-15-15 16,-6 26 9-16,-7 15-17 0,0 11-7 16,0 7-9-16,7 1 8 0,0 3-29 15,19 1 19-15,14-1-30 0,-1 0 29 16,21 3 6-16,5 1 2 15,21-4-22-15,13-4 27 0,13 1-19 16,13-8 3-16,0-8 2 0,6-10-4 16,1-8-36-16,-1-11-31 15,-6 0-1-15,0-15 24 16,-13-7 11-16,-33 22 28 0,40-44 0 16,-27-1-10-16,-7-6-19 0,-12-5 15 15,-14-10 9-15,-19-1 0 16,-1 4 21-16,1 11 32 0,39 52 3 15,-46-48-23-15,46 48-11 0,-66 0-13 16,13 25 6-16,1 20 30 0,19 19-18 16,0 9-7-16,20 9 4 15,0-1 2-15,6 0-9 0,7-3-29 16,7-3 14-16,-1-12 23 0,8-8-15 16,-1-11 7-16,0-3-30 15,-13-41 10-15,20 37-15 16,-20-37-10-16,0 0-26 0,0 0 4 15,32-19 16-15,-32 19 0 0,33-62 3 16,-20-5-14-16,-13-3-7 16,0-12 31-16,0-7 15 0,-6 0-19 15,-7 4 30-15,6 15-9 0,-6 15 4 16,0 14-20-16,13 41 6 16,0 0 19-16,0 0-13 0,-46 22 39 15,13 19-22-15,0 7 33 0,0 11-10 16,7 4-3-16,6-4-5 0,1 4-15 15,5 0 36-15,1 0-50 16,0 0 21-16,7 4-11 16,12-12 11-16,1-3 3 0,-1 0-14 15,1-12-39-15,-7-40-6 0,0 0 26 16,0 0 19-16,20 33 0 16,-20-33-41-16,0 0-11 0,0 0-17 15,26-59 8-15,-13-11 15 0,0-4 12 16,-6-7 28-16,-7-4-5 15,0 10 48-15,6 12-25 0,-6 15 11 16,0 48-32-16,0 0 9 0,0 0 32 16,0 0 58-16,0 0 0 15,-6 74-38-15,-1 1-15 0,1 3-19 16,6-4-28-16,-7-1 10 16,14-2 4-16,-7-9-7 0,0-2 10 15,0 0 1-15,6-9-8 0,-6-6 8 16,7-5-15-16,-1-3 13 15,-6-37 4-15,0 52-16 0,-13-11 16 16,7-4-18-16,6-37 34 0,-14 51-15 16,8-14-28-16,6-37 34 15,6 52-17-15,-6-7 7 0,0-8-14 16,0-37 26-16,7 52-26 0,-7-52 9 16,7 48 5-16,-7-48-1 15,13 41-18-15,-13-41 17 0,6 40-10 16,-6-40-7-16,0 45 27 15,0-45-15-15,0 48 3 0,0-48 7 16,0 55-13-16,0-55-8 0,7 55 21 16,-7-9-3-16,0-46-31 15,0 0-34-15,13 48 27 0,-13-48 14 16,0 0 10-16,0 0-1 0,0 0 4 16,0 0 9-16,59 18-18 15,-13-7 5-15,-46-11 18 0,53-7-21 16,-53 7 17-16,65-7-10 15,-5-1 15-15,-1 1-7 0,6-1-10 16,-5 8 14-16,-1 0-15 16,0 0 3-16,-7 0-6 0,1 8-19 15,-14-8-9-15,7 4-4 0,-6-4 1 16,-7 0 16-16,-33 0 6 0,46 7 23 16,-46-7-4-16,39 4-7 15,-39-4 1-15,0 0 12 0,40 0-1 16,-40 0-9-16,0 0-1 0,39 3-4 15,-39-3 15-15,0 0-13 16,0 0-3-16,39 4 4 16,-39-4-15-16,40-4 21 0,-40 4 0 15,39-14-24-15,-39 14 12 0,33-26 16 16,-33 26-4-16,40-37 5 16,-40 37-5-16,0 0 0 0,32-35 3 15,-32 35 11-15,0 0-6 0,0 0-3 16,0 0-9-16,0 0 8 15,0 0-11-15,0 0 7 0,0 0-4 16,0 0 10-16,0 0 6 0,0 0-2 16,0 0 11-16,0 0 28 0,0 0 5 15,0 0-41-15,20-40 16 16,-7 7-20-16,-13 33-9 0,7-56-18 16,-7 4 14-16,0 4-13 0,0-7 4 15,-7-15-9-15,14-4 10 16,-7-5 6-16,6-6-1 15,1 4 7-15,0 0-8 0,-1 3 8 16,1 8 0-16,-1 3 23 0,-6 7-16 16,0 9 12-16,-6 3 14 15,-1 3-19-15,1 5-8 0,-8 3-3 16,-5 3-3-16,-1 1 0 0,0 4-34 16,1-1 5-16,-1 0 10 15,20 30 6-15,-26-34 9 0,26 34 0 16,-14-29 4-16,14 29 0 0,0 0-4 15,0 0 4-15,0 0-12 16,0 0 5-16,0 0-12 0,0 0 11 16,0 0 13-16,-26 40-1 15,6 17-4-15,1 9 5 0,-1 12 7 16,0 3-8-16,1 8-4 0,-1 3 3 16,-6-6 4-16,-1-5-2 15,8-3 3-15,-14-11-8 0,6-12 8 16,8-7-8-16,-8-4 0 0,1-10 4 15,0-4-4-15,26-30-33 16,-33 30-27-16,33-30-15 0,0 0 4 16,0 0 18-16,-26 14-52 0,26-14 35 15,0 0 15-15,-27-29 12 16,21-13 17-16,6-6 6 0,6-7 3 16,1-12 5-16,6-14 7 15,7-11 28-15,-7 3 62 0,0 10 43 16,0 13 37-16,-6 18-38 0,-1 11-49 15,-6 37-51-15,0 0-13 16,0 0-25-16,0 0 13 0,0 0 2 16,-26 33-8-16,-7 12 4 0,-6 17 13 15,-14 13 9-15,1 10 59 16,-7 11-10-16,6 0-19 0,-6 0-34 16,6 1-11-16,7-4 2 0,13-12-9 15,7-7 15-15,13-11-20 16,6-15 15-16,7-48 4 0,14 52 0 15,-14-52-4-15,39 25 0 16,7-14-15-16,0-25-8 0,7-12 1 16,6-15-24-16,-7-14 4 0,7-4-39 15,-6-15 29-15,0-7-1 16,-7-12 30-16,-14-11-2 0,-12 0 10 16,-13 4 10-16,-14 19 12 0,-13 15-17 15,-19 28-4-15,-7 27 4 16,-13 29 10-16,-7 27-6 0,-6 15 10 15,0 13 16-15,-1 9-25 16,8-1 17-16,5-3-16 0,14-3 10 16,14-13-20-16,5-10 19 15,14-4 6-15,7-15-19 0,6-33 27 16,0 0-11-16,13 41-10 0,-13-41 3 16,39 4-36-16,1-4-12 0,-1-26-41 15,0-11-8-15,7-11-3 16,-6-11 6-16,-14-11-20 0,7-13 4 15,-7 2 38-15,-6 0 41 0,-7 10 54 16,-6 16 34-16,-1 11-14 16,-6 14-36-16,0 30 34 15,0 0 70-15,-19 33-3 0,-1 15-13 16,0 8-51-16,-6 10-20 0,6 1 9 16,-6-1-22-16,6 1 0 15,14-3-3-15,-8-5-16 0,8-7-3 16,6-8 8-16,0-7-8 0,0-37-47 15,6 44-4-15,-6-44 9 0,0 0-4 16,0 0 5-16,0 0-36 16,40 0-2-16,-1-26 7 0,-12-11-40 15,-1-18-37-15,-6-4 96 0,-1-4 56 16,-12 10 59-16,-7 13-16 16,0 40-37-16,0 0 34 15,0 0 23-15,-33 25 28 0,-6 17-32 16,-1 17-3-16,7 0-13 0,0 8-19 15,7-4-12-15,13-4 7 16,6 0-12-16,7-11-10 0,7-7-11 16,-7-41 26-16,13 45-24 0,-13-45-7 15,0 0 11-15,53 18-21 0,-14-14-30 16,1-19-1-16,-1-11-46 16,0-8-74-16,1-3-41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6.12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151 1814 343 0,'0'0'15'15,"-39"18"-7"-15,39-18 4 16,0 0 22-16,0 0 7 0,-13 45-8 16,13-45-7-16,20 48-4 0,6-11-8 15,-26-37 1-15,52 40 1 0,8-10-16 16,-1-15-3-16,6-12 3 15,1-3-19-15,0-11-22 0,0-7-1 16,-1-8 2-16,-12-4 25 16,-1-3-8-16,-12-7 23 0,-1-8 4 15,-12 3 5-15,-8 5 37 16,-19 40 30-16,13-45-17 0,-13 45-30 16,0 0-14-16,0 0 13 0,-39-7-19 15,0 14-6-15,-7 8-3 16,13 7 4-16,33-22 4 0,-40 26-13 15,40-26 10-15,0 0-1 0,0 0 7 16,-39 19 16-16,39-19 11 16,0 0-6-16,0 0-13 0,0 0-13 15,0 0-6-15,26-52-13 0,7 0 24 16,0 0-34-16,6-3-59 0,7-12-31 16,0-6-8-16,7-12-9 15,-1-8 51-15,-6-3 40 16,-6 0 35-16,-7 7 28 0,-7 12 31 15,0 14 26-15,-13 11 26 0,-6 12-25 16,-7 6-52-16,0 9-3 16,0 25-24-16,0-30 9 0,0 30-12 15,0 0 4-15,0 0-7 0,0 0-6 16,0 0 5-16,0 0-9 16,0 0-11-16,0 0 6 0,0-30 13 15,0 30 5-15,0 0-5 0,0 0 11 16,0 0-2-16,0 0-4 0,0 0-6 15,0 0 8-15,0 0-14 16,0 0-18-16,0 0-26 16,0 0 15-16,0 0 10 0,-39-29-6 15,39 29-12-15,-40-4 18 0,7 8 15 16,33-4 4-16,-39 11 9 16,6 4 0-16,33-15 8 0,-33 15 4 15,33-15 20-15,0 0-4 0,-33 7-6 16,33-7-8-16,0 0-11 15,0 0-5-15,0 0 5 0,0 0-9 16,0 0 9-16,0 0-16 0,0 0 5 16,0 0 8-16,0 0-8 15,0 0-5-15,-33-19-9 0,33 19 18 16,0 0 2-16,-26-29 15 16,26 29-1-16,0 0-9 0,0 0-4 15,0 0 9-15,0 0 39 0,0 0-16 16,-39 29-8-16,12 19-8 15,1 12 1-15,0 2-1 0,13 1-12 16,0-7 0-16,-1-5 5 0,1-6-5 16,0-12 0-16,13-33 0 15,-6 33 0-15,6-33 9 0,0 0 15 16,0 0 37-16,0 0 18 0,0 0-14 16,0 0-44-16,0 0-8 0,0 0-13 15,26-52-4-15,-6-7-1 16,-1-7-4-16,8-15 14 15,-8 3-15-15,1 8 10 0,0 7 0 16,-7 15 9-16,-7 11-2 0,-6 37-10 16,0 0-3-16,0 0 6 15,0 0 20-15,0 0 39 0,-19 55 0 16,-8 5-31-16,1 2-10 0,0 5 1 16,0-8 5-16,-1 0-12 15,8-11-12-15,-8-4-12 0,14-14 27 16,13-30-15-16,-6 33 6 0,6-33 2 15,0 0-3-15,0 0 1 16,0 0 8-16,0 0-34 16,0 0-29-16,26-44 24 0,0-12-11 15,7-10-5-15,-7-12-20 0,1-7 7 16,-8-11 30-16,-6-3-1 0,1 3 2 16,-8 3 30-16,1 16 26 15,-7 14 1-15,0 15-11 0,0 48 2 16,0 0-25-16,0 0-6 0,-46 18 29 15,6 23 10-15,1 11 4 16,-7 7-18-16,13 4-6 0,0-1 3 16,7-3-3-16,6-3-2 15,0-8-15-15,14-11 4 0,6-37 0 16,-13 37 0-16,13-37-12 16,0 0 2-16,0 0-13 0,0 0-21 15,0 0 0-15,0 0-19 0,39-48-13 16,-13-4-19-16,-6-7-2 0,0-11 19 15,-7-12 21-15,0-3 27 16,0 0 19-16,-6 1 31 0,-1 21 13 16,1 11 1-16,-7 52-29 0,0 0 18 15,0 0 23-15,0 0-6 16,-59 44 3-16,6 8-27 0,7 3-16 16,7 5 4-16,6-5-2 15,-13 0 6-15,7-7-6 0,12-11 5 16,1-3-7-16,26-34 5 15,-33 29 11-15,33-29-5 0,0 0-37 16,0 0-32-16,0 0 12 0,-20-44 17 16,20-8 9-16,7-11-33 0,13 1 23 15,6-1 6-15,-6 11 32 16,-1 8 10-16,-19 44-5 0,20-37-8 16,-20 37-5-16,0 0 8 0,0 0 23 15,0 0-4-15,0 0 1 16,-39 11-6-16,-7 11-13 15,6 8 7-15,-6-1 5 0,7 1-2 16,-1-1-5-16,40-29-10 0,-59 33 4 16,59-33-8-16,-46 34 3 15,46-34-3-15,0 0-3 0,0 0-35 16,0 0 4-16,0 0 3 0,0 0-1 16,0 0-68-16,0 0 14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6.63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295 0 297 0,'0'0'76'0,"-7"52"-6"16,-12 14-16-16,-8 4-13 15,1 4 3-15,6 0-12 0,1 4-18 0,-1-1 9 16,0-3-12-16,7-4-20 16,-7-7 14-16,7 0 0 15,0-4-2-15,0-3-3 0,0-8-6 16,0 3 17-16,-1-3-11 0,8 0 10 15,6 0-10-15,0 0-35 0,-7-3-4 16,14-1 3-16,-7-7-14 16,0-37 5-16,0 44-11 0,0-44 16 15,-7 45 3-15,7-45 11 0,0 0 0 16,0 0 19-16,-6 37-8 16,6-37 15-16,0 0-3 0,0 0 3 15,0 0 0-15,0 0 21 16,0 0-13-16,-13 37-8 0,13-37 13 15,0 0-13-15,0 0-4 16,6 37 7-16,-6-37 0 0,0 0 1 16,0 0 0-16,0 0-2 0,0 0-2 15,0 0 5-15,13 37-5 16,-13-37 3-16,0 0 4 0,7 48-7 16,-7-48-5-16,6 48 13 0,-6-48-5 15,7 44 1-15,-7-44 1 0,0 37-8 16,0-37-4-16,0 0 10 15,0 0-9-15,0 0-34 0,13 37 52 16,-13-37 1-16,0 0-13 16,0 0-3-16,0 0 6 0,0 0-11 15,0 0 4-15,0 0 12 16,0 0-8-16,0 0 0 0,0 0 0 16,0 0 0-16,0 0-27 0,0 0-15 15,0 0-21-15,40 37-11 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6.72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15 144 0,'39'-8'13'0,"0"8"-2"0,-6-3-4 15,13-1-7-15,0 4 3 16,-6 11-19-16,6-11-33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8.53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500 1078 175 0,'0'0'24'16,"0"0"-6"-16,0 0-14 0,0-26 9 15,0 26 13-15,0 0 10 0,0 0-6 16,0 0-13-16,7-31-38 0,-7 31-18 15,0 0 18-15,13-29 9 16,-13 29 12-16,0 0-21 16,20-34-2-16,-20 34 3 0,26-33 10 15,-26 33 5-15,20-41 1 0,-20 41-44 16,13-33 19-16,-13 4 22 16,0 29 13-16,0-37-12 0,-7 7 12 15,7 30 21-15,-6-38-7 0,6 5-11 16,0 33-9-16,-13-33-4 15,13 3 4-15,0 30 0 0,13-40-10 16,-13 40-5-16,0-41-3 0,6 4-2 16,-6 37 5-16,7-44-2 15,0 6 11-15,-1 1 11 0,1 0-3 16,6 0 10-16,-13 37 4 16,6-41 0-16,1 8 6 0,-7 33 6 15,0 0 10-15,0-41 4 0,0 41-20 16,0 0-15-16,0 0-10 15,0 0-8-15,0 0 6 0,0 0-8 16,0 0 7-16,-39-33 2 0,39 33 6 16,0 0 10-16,-40-31-17 15,40 31 5-15,0 0-12 0,-33-36-5 16,33 36 6-16,-26-37 11 0,26 37-4 16,0 0 4-16,-20-37-4 15,20 37 4-15,0 0-5 0,0 0-4 16,0 0 12-16,0 0-6 15,-39-19 3-15,39 19-4 0,-46 4 4 16,46-4 0-16,-54 7-8 0,15 1 1 16,-1-8 9-16,1 3-2 15,39-3 10-15,-53 0 4 0,14 0-5 16,39 0-9-16,-46 0 2 0,46 0-5 16,-46 0 3-16,46 0-9 15,-46 8-2-15,46-8 15 0,0 0-18 16,0 0 14-16,0 0 0 15,0 0-11-15,0 0 6 0,0 0 13 16,0 0 14-16,0 0-1 0,0 0-9 16,0 0-9-16,0 0 10 15,0 0-17-15,0 0-3 0,39-11 7 16,-39 11-6-16,46 0 13 0,-46 0-5 16,46 3 3-16,0 5-5 15,-6 3 5-15,-1 0 0 0,1 0-17 16,6-4 16-16,-7 4 9 0,2-7-19 15,-2-8 12-15,-39 4-9 16,39-3 18-16,-39 3-4 16,40-11-2-16,-40 11-6 0,39-19 1 15,-39 19 0-15,40-18 0 0,-40 18-4 16,39-8 0-16,-39 8-11 0,33 0 7 16,-33 0-4-16,39 11 4 15,-39-11 1-15,0 0 11 0,33 19-11 16,-33-19 7-16,0 0 5 0,0 0-4 15,0 0 20-15,0 0-5 16,0 0-2-16,0 0-16 0,0 0-2 16,0 0-6-16,0 0 9 0,0 0 6 15,13 52-7-15,-6-7 2 16,-14-4-4-16,1-4 2 0,-1 7-2 16,7-3-4-16,-13-1 11 0,0 1 3 15,0-4-6-15,0 1-4 16,0-5 5-16,-1 0 5 0,8 4 10 15,-14-4 14-15,7 1-8 16,0-1-7-16,-7 0-19 0,7 5 3 16,0-1 8-16,0 0-7 0,0 4-8 15,-1 3 11-15,1-3-7 16,13-41 8-16,-6 40-4 0,-7 1-4 16,6-7 6-16,7-34-1 0,-7 30-5 15,7-30 0-15,0 0 0 16,0 0-7-16,-6 29 3 0,6-29 10 15,0 0-1-15,0 0-14 16,0 0 9-16,0 0-4 0,0 0 4 16,0 0 7-16,0 0-3 0,-7 33 2 15,7-33-4-15,0 0-2 16,0 0 0-16,0 34 4 0,0-34-1 16,0 0 54-16,0 0 10 0,0 0 28 15,0 0-103-15,0 0-30 16,13-52-3-16,1-7 1 0,-8-5-11 15,7 1 7-15,0-3 3 0,1-1 24 16,-1 4 3-16,0 3 9 16,0 5 5-16,-6 0-11 0,-1 10 3 15,1 1 8-15,-1 3-12 16,-6 41 12-16,0-49 0 0,0 49-11 16,0-37 0-16,0 37-4 15,0 0 7-15,0 0 8 0,0 0-12 16,0 0 4-16,0 0 2 0,0 0 3 15,0 0 7-15,0 0-7 0,0 0-5 16,0 0 8-16,0 0 5 16,0 0 9-16,-13 41-10 0,13-41 0 15,0 0 1-15,0 0 3 0,0 0-8 16,0 0-33-16,46 15-10 16,-6-23-9-16,-40 8 30 0,32-29-13 15,-32 29-9-15,33-52 17 16,-20 4-2-16,-6 4 11 0,-7-1 9 15,-7 5 25-15,7 40 12 0,-26-35-2 16,26 35 33-16,-52 8 1 16,-8 22-13-16,8 18-17 0,-14 11-16 15,7 4 4-15,0 4-7 0,-1 0-11 16,7 0 6-16,7-12 1 16,7-7-7-16,-1-3 8 0,14-16-3 15,26-29-11-15,-33 30-18 0,33-30-14 16,0 0-4-16,0 0 14 15,0 0-1-15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1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605 0 40 0,'-53'45'0'16,"1"10"3"-16,6-7 14 15,0 8 19-15,0 3-20 0,6 0 29 16,-6 4-27-16,0-1-3 0,7 1-3 16,6-4-15-16,-7-3 9 15,1-5-6-15,13-6 6 16,26-45-12-16,-53 40-9 0,53-40 11 16,0 0 1-16,0 0 15 0,0 0-28 15,0 0 0-15,40-7-1 16,-1-19 17-16,0-7 0 0,-12 3 21 15,-27 30-12-15,33-33 0 0,-33 33-1 16,0 0-2-16,0 0 7 0,0 0 2 16,19 44 24-16,-19 4-7 15,-6 4-14-15,-1 4-25 0,1-1 39 16,-8 0-14-16,1 1-13 0,0-8-5 16,7 0 11-16,-1-7-20 15,7-41 9-15,0 48 8 16,0-48-2-16,0 40-6 0,0-40 2 15,0 0-2-15,0 0-7 0,0 0-4 16,0 0 7-16,0 0-11 16,0 0 2-16,0 0 0 0,0 0 4 15,0 0 24-15,0 0-8 0,0 0-112 16,0 0 91-16,0 0 85 0,0 0 25 16,0 0-36-16,0 0-36 15,0 0-14-15,0 0-10 0,0 0 51 16,0 0-26-16,0 0-14 15,13 48-3-15,-13-3 8 0,0-8-8 16,0-37-4-16,-6 51-4 16,6-51 3-16,0 52-16 0,0-52 9 15,0 0-19-15,0 0-10 0,0 0 3 16,0 0-1-16,0 0-2 16,0 0-10-16,0 0-39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27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99 0 281 0,'-20'51'15'0,"20"-51"-3"0,-26 56-1 16,13-1-8-16,-7-10 2 16,20-45-9-16,-13 55 9 0,13-11-5 15,0-44-6-15,0 0-33 0,-7 45 11 16,7-45-19-16,0 0-23 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46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 29 0,'0'0'-11'15,"0"0"14"-15,0 0-7 0,0 0 0 16,0 0-2-16,0 0 6 0,0 0 2 16,0 0 0-16,0 0-5 15,0 0 0-15,33-30 3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52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0 0 33 0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39.73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-1 299 29 0,'0'-30'18'16,"8"-3"5"-16,-8 7-3 0,0 26 14 16,0-29 0-16,0 29-5 15,0 0-16-15,0 0-8 0,0 0-2 16,0 0-8-16,0 0-2 0,0 0 7 15,0 0 0-15,0 0 4 16,0 0 6-16,0 0-4 0,0 0 2 16,-8-30 7-16,8 30-58 0,0-30 29 15,0 30 2-15,8-40 7 16,-8-1 2-16,8 1-19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13.3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1170 1597 0,'0'0'31'0,"0"0"-24"16,0 0 29-16,0 0-16 16,0 0-41-16,0 0 33 0,0 0 43 15,19 33 33-15,-12 0-55 16,-7 0-16-16,13 4-9 0,-13 0 37 16,13-3 24-16,-6-5-39 15,-7-3-2-15,0-26-3 16,6 22 27-16,-6-22 78 0,0 0 80 15,0 0 0-15,0 0-30 16,20-18-84-16,6-23-46 0,14-18-15 16,-1-11-1-16,14-23-16 15,12-11-21-15,-5-11 3 0,5-3 10 16,1-11 3-16,6 7-16 16,-6 4-7-16,-7 10-80 0,-6 8-78 15,-7 7-186-15,-20 9-284 16,-6 2-100-16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48.5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2727 3580 810 0,'0'0'16'0,"0"0"8"16,0 0 42-16,0 0 64 0,0 0-63 15,0 0-41-15,0 0-1 16,6-22-18-16,-6 22 15 0,7-34-32 15,0 1 32-15,-7-4-9 16,6-3-7-16,-6-8-10 0,13-4-3 16,-6-4-1-16,-1 5 0 0,8-1 18 15,-1 0-23-15,-7 4 9 16,1 4 16-16,-7 3 0 0,0 12-7 16,0-5 4-16,0 5-9 15,0-4-18-15,-13 3 18 0,6 0-17 16,1 5 35-16,-8-9-18 15,1 1 0-15,0 0-3 0,0 0-6 16,13 33 6-16,-20-52 6 16,1 15-7-16,19 37 18 0,-27-52-14 15,8 15-15-15,-1 8 8 0,20 29 13 16,-20-34 10-16,20 34-12 16,-26-29-4-16,26 29-4 0,-26-30-9 15,26 30 13-15,-20-29-10 16,20 29 3-16,-40-26 19 0,40 26-24 15,-39-30-25-15,39 30 16 16,-39-29-2-16,6 3 11 0,33 26-8 16,-33-30 2-16,0 5 12 15,7-1-4-15,-1 7-12 0,-5 1 27 16,5 3 11-16,1 0-13 0,-7 0 10 16,0 1-7-16,-6 6-4 15,6-7-9-15,0 4 16 0,-13-3-22 16,7 6 6-16,-1-3 7 15,14 0 0-15,-13 7-4 0,6-3 13 16,0 3-3-16,7 1-12 0,-7 3 3 16,-7 0 16-16,7 0-26 15,1-4-3-15,-8 4 16 16,7-4 16-16,0 0-16 0,1 1-12 16,32 3 21-16,-40 0 3 0,40 0-9 15,-33 0-16-15,33 0 19 16,-33 0-11-16,33 0-10 0,-39 0 9 15,6 0 0-15,0 3-30 16,0 1 21-16,33-4 31 0,-39 8-25 16,13-1-2-16,-7-3 11 0,33-4 7 15,-33 7-19-15,33-7-1 16,-26 11 18-16,26-11 5 0,0 0-10 16,-40 11 2-16,40-11-2 0,0 0 2 15,-39 15-15-15,39-15 13 16,-33 18 3-16,33-18-7 15,-46 19 4-15,46-19 5 0,-33 26-1 16,0-8-18-16,33-18 21 0,-39 34-3 16,39-34-13-16,-46 40 1 15,46-40 18-15,-46 45-21 0,20-5 14 16,26-40 8-16,-33 44-11 16,33-44-11-16,-27 49 19 0,27-49-2 15,-26 36-14-15,26-36 1 0,-13 37 21 16,13-37 0-16,-13 41-30 15,13-41 24-15,-7 44-12 16,1-7 27-16,-7-3-16 0,6-5-14 16,0 1 2-16,1-1-13 0,-1 4 38 15,7 1-28-15,-6-5 15 16,-1 5-2-16,7-34-19 0,0 40 14 16,0-7 19-16,0-33-12 15,-6 41-17-15,6-15 14 0,0-26 3 16,-14 33-14-16,14-33 9 0,0 45 2 15,-6-16 2-15,6-29-3 16,0 41 1-16,-7-8 8 0,7-3-20 16,7 3-3-16,-7 0-4 15,6-7 29-15,1 7-14 0,0 0 14 16,-7-33-2-16,0 41-25 16,6-8 13-16,-6-33 12 0,13 41-16 15,-6-12 17-15,-7-29-28 0,6 41 30 16,1-11-21-16,0 3-26 15,-1 0 53-15,-6 4-28 0,7 0 18 16,-7 0-8-16,0 7 3 16,0 1-6-16,-7-1-5 0,7-3 18 15,0-1-13-15,0-3-4 0,0 0 4 16,-6 0-3-16,12 0 12 16,-6-4-4-16,0-3-17 15,7 7 25-15,-1-4 0 0,1-7-17 16,-7-26-4-16,20 48 8 0,-14 0-13 15,7 4 26-15,-6-8-13 16,6 4 3-16,7-7 7 0,-14 7-17 16,1 0 1-16,-14 0 17 0,7-8-11 15,0 5 0-15,-6-5 0 16,6-40 12-16,0 60-6 0,0-9-11 16,0-14 20-16,0 4-28 0,-7-4 4 15,7-37 17-15,0 48 6 16,0-48-14-16,20 48-18 15,-20-48 24-15,26 44 9 0,-26-44 10 16,40 37-17-16,6-18-8 16,-14-5-10-16,8-6 24 0,-1-8 4 15,1 0-12-15,6-4-10 0,-13-7 4 16,6 4-5-16,-39 7 0 16,53-8 5-16,-14 5 5 0,0-1 4 15,1 0-9-15,-7 0-14 0,0 4-23 16,6-3-5-16,-13-5 3 15,14-6-5-15,6-5 20 0,6-3 13 16,7 7 0-16,1-7 11 0,-1 4 8 16,0-5-5-16,-7 1 8 15,8 0-11-15,-14 0 9 0,-7-4-9 16,0 0-4-16,-39 26 21 16,46-37-14-16,-6 11-15 0,-40 26 17 15,46-48-17-15,-7 11 6 16,-6 0 1-16,-33 37-22 0,40-55 32 15,-1 7-13-15,-6 7 2 0,0-3 17 16,0 0-15-16,-1-1-3 16,-5 5 13-16,6-8-20 0,-1 3 14 15,1 1 0-15,-6 7-3 0,5-4-8 16,1 4 20-16,0 4-25 16,-7-4 26-16,1 11-10 0,-27 26 4 15,33-33 10-15,-7 7-5 0,-26 26-2 16,20-37 22-16,-20 37-3 15,19-37 23-15,1 8-22 16,-20 29 36-16,13-33-29 0,0-1 21 16,-13 34 2-16,13-40 11 0,-6-1-33 15,0 4-7-15,-1-7 13 16,1-4 5-16,12-8 6 0,-12 5 57 16,-7-5-25-16,0 1 10 0,0 3-16 15,-7 4 22-15,7 4 49 16,0 7-57-16,0 0-47 15,-6 0-19-15,6 37-17 0,-7-33-9 0,7 33-5 16,-6-37 24-16,6 37-42 16,0 0-66-16,0 0-121 0,-13-41-144 15,13 41-62-15,-20-44-11 16</inkml:trace>
  <inkml:trace contextRef="#ctx0" brushRef="#br0" timeOffset="1364">900 1980 812 0,'0'0'50'0,"0"0"46"0,0 0-23 16,0 0 35-16,0 0-28 0,0 0-16 15,0 0 48-15,0 0-36 16,0 0-20-16,0 0-1 0,0 0-27 15,0 0-6-15,0 0 7 0,0 0 53 16,0 0-14-16,-39 0-19 16,39 0-24-16,-46-26 10 15,6-3-5-15,7-12-20 0,0-7 2 16,-6-7 9-16,13-5-7 16,-7-2-18-16,7-9 40 0,-1 9-9 15,1 3-19-15,0 3 12 0,6 1-24 16,0 3 23-16,1 4 21 15,5 0-5-15,8-4-32 0,-14-3 12 16,7-1-15-16,0 5 10 0,6-8-5 16,1-1-3-16,-7 5-6 15,6 0 21-15,0-1-21 0,1 8 1 16,-7 4 15-16,6-1-27 0,-6 5 19 16,6 3-14-16,-6 4 6 15,13 33 4-15,-13-48-5 16,0 7 11-16,13 41-10 0,-7-48 4 15,-6 11 0-15,13-4 4 0,0 41 11 16,-6-44-31-16,-1 7 20 16,7 37 4-16,0-37 2 0,0 37-16 15,-6-41 2-15,6 41 8 0,0 0 0 16,0 0 3-16,0 0-7 16,-14-33-11-16,14 33-10 0,0 0 1 15,0 0 16-15,0 0 0 0,0 0-6 16,-19 41 17-16,6 3-3 15,6 4-17-15,-6-3 0 16,0-1 19-16,0-3 21 0,6 3-27 16,-13-3 31-16,7-5-60 0,13-36 8 15,-26 52 14-15,0-11 7 16,6-8 6-16,20-33-4 0,-13 26 9 16,13-26 1-16,0 0 3 0,0 0 11 15,0 0 30-15,0 0 1 16,0 0-1-16,0 0-2 0,0 0-27 15,0 0-6-15,13-44-24 0,0 3 18 16,-6 0 7-16,-1-3-37 16,7 3 15-16,-6 1-6 15,-1 6-4-15,-6 34 2 0,7-40 8 16,-7 40 13-16,7-33-10 16,-7 33-6-16,0 0 12 0,13-37-21 15,-13 37 14-15,0 0-9 0,6-41 12 16,-6 41-5-16,7-41 0 15,-7 41 0-15,6-37-9 0,-6 37 22 16,7-40-8-16,-7 40-10 0,13-37-6 16,-13 37 11-16,0 0 9 15,0 0-9-15,0 0-7 0,0 0 0 16,0 0-20-16,0 0 3 0,0 0 33 16,0 0-9-16,0 0-20 15,0 0 26-15,33 37-4 0,-33-37 8 16,33 51-5-16,-13-17-5 15,-20-34 6-15,46 48 6 0,-7-11-18 16,14-11 1-16,6-4 11 16,0-11-75-16,0 4-394 0,0-4-252 15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50.5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4483 3395 996 0,'0'0'77'0,"0"0"117"0,0 0 9 16,0 0-48-16,0 0-38 15,0 0-26-15,0 0-27 16,0 0-43-16,0 0-9 15,-39-22 10-15,6 14-35 0,33 8 8 16,-40 8 2-16,1 10 8 16,-1 12 5-16,-6 14 44 0,0 8 26 15,0 7-16-15,0 11-8 16,7 0-13-16,-7 4-2 0,7 0-17 16,-1 0-24-16,7-11 26 15,-6 0-24-15,-1-8-14 0,1-11 4 16,0-10-114-16,-7-8-133 15,6-12-118-15,-6-10-18 16,13-11-38-16</inkml:trace>
  <inkml:trace contextRef="#ctx0" brushRef="#br0" timeOffset="204">4476 3901 1448 0,'33'15'108'15,"-33"-15"6"-15,0 0-62 16,0 0-15-16,0 0-29 0,0 0-8 16,0 0-181-16,0 0-194 15,0 0-174-15</inkml:trace>
  <inkml:trace contextRef="#ctx0" brushRef="#br0" timeOffset="464">3984 2800 1408 0,'-20'-52'255'0,"20"52"-23"16,-13-37-29-16,13 37-72 0,0 0-55 16,0 0-57-16,0 0-17 15,0 0 1-15,-7 56-13 0,7 7 24 16,-6 7-14-16,-8 11-73 16,1 4-52-16,0 0-73 0,-7 0-109 15,-6-4-94-15,6-3-62 16</inkml:trace>
  <inkml:trace contextRef="#ctx0" brushRef="#br0" timeOffset="891">3668 3317 1319 0,'0'0'34'15,"0"0"117"-15,0 0-15 0,0 0-58 16,0 0-7-16,0 0-21 16,0 0-21-16,0 0 2 0,0 0-46 15,0 0 29-15,0 0-11 16,-33 37-12-16,-6 4-1 16,-1 3 56-16,1 12-4 0,0 3 36 15,-1 11-35-15,1 4-4 16,-1 0-1-16,14-4-2 0,-7-11 12 15,13-4 12-15,1-6-17 16,6-13 34-16,-1-10 12 0,14-26-5 16,0 0 22-16,-13 22 9 15,13-22-17-15,-26 0-37 0,-7-11-20 16,33 11-23-16,-39-37-7 0,6-11-2 16,7-14-19-16,12-16 0 15,8-14 10-15,12-8-22 0,14 0-8 16,20 0 27-1,6 15-18-15,6 15-85 0,1 15-85 16,-7 14-141-16,-46 41-236 0,52-37-56 16</inkml:trace>
  <inkml:trace contextRef="#ctx0" brushRef="#br0" timeOffset="1135">2564 3055 1034 0,'0'0'132'0,"0"0"118"0,0 0-46 16,20 48-72-16,-7 4-31 15,-13 3-37-15,-13-7-18 0,6 8-32 16,-12 3 7-16,-1-8-5 15,-6 5-28-15,-1-8-213 0,-5-11-102 16,32-37-44-16,-40 33-76 16</inkml:trace>
  <inkml:trace contextRef="#ctx0" brushRef="#br0" timeOffset="1479">2282 3144 918 0,'0'0'8'16,"46"26"2"-16,-46-26 129 15,0 0-36-15,0 0-76 0,0 55-9 16,-13-11 21-16,13-44-52 16,-40 48 2-16,40-48 30 0,-46 45-7 15,46-45-9-15,-46 26-35 16,46-26 64-16,-52 0-32 15,52 0-19-15,0 0 35 0,0 0-2 16,-46-41 43-16,46 41-7 16,0 0-86-16,0 0 217 0,0 0-18 15,-53 48-63-15,14 7-44 16,-1 16 13-16,7 2-21 0,-6 9-24 16,-1-5-13-16,1 5-20 15,-14-9-13-15,1-6-207 0,6-12-115 16,6-10-115-16,1-12-5 15</inkml:trace>
  <inkml:trace contextRef="#ctx0" brushRef="#br0" timeOffset="1640">2117 3982 1309 0,'53'-18'27'0,"0"-4"-35"0,-7-4-12 16,0-4-172-16,-7-7-121 16</inkml:trace>
  <inkml:trace contextRef="#ctx0" brushRef="#br0" timeOffset="1967">3202 2054 1202 0,'0'0'30'15,"0"0"183"-15,0 48-96 0,-27-8-62 16,-19-6 1-16,-19-1-29 16,-14-3 6-16,-7-1-28 15,1-3-23-15,-7-8 3 0,7-14-8 16,6-11-12-16,13-15 42 15,13-12-4-15,21-10-54 0,12-4 57 16,13 0-18-16,7 48-19 16,0 0 45-16,0 0 35 0,53-7 76 15,-53 7-44-15,39 48-8 16,-26 3-84-16,-6 1 66 0,-20-4-44 16,-13-4 4-16,-1 1-25 15,27-45-232-15,-72 59-129 0,13-19-96 16</inkml:trace>
  <inkml:trace contextRef="#ctx0" brushRef="#br0" timeOffset="2207">1802 2615 1206 0,'0'0'255'15,"-26"-40"-7"-15,26 40-85 16,0 0-82-16,0 0 76 0,0 0 24 16,0 0-98-16,13 70-47 15,0 4-33-15,0 7 13 0,-6 8-13 16,-7-1-99-16,-13 5-144 16,-1-5-135-16,-12-6-74 15,0-5-1-15,-7-14-371 0</inkml:trace>
  <inkml:trace contextRef="#ctx0" brushRef="#br0" timeOffset="2543">1487 2944 903 0,'0'0'75'16,"0"0"-6"-16,0 0 94 0,0 0-10 15,0 0-43-15,13 74-4 16,-7 0-30-16,1 7-44 15,-7 1 4-15,-7 6-21 0,-6-10 31 16,-13-1 4-16,-7-3-1 16,-13-4-31-16,-7-3-6 0,-12-8-7 15,-8-11-18-15,1-15 23 16,-7-14 19-16,0-15 40 0,7-19 21 16,6-7-1-16,7-15 15 15,20-15-32-15,13-11-25 0,12-11 0 16,28-11-10-16,25 0 7 15,20 0 7-15,20 8-22 0,0 10-17 16,-7 4-9-16,0 12-12 16,-12 6-108-16,-8 8-116 15,-52 37-177-15,59-33-105 0,-59 33-10 16</inkml:trace>
  <inkml:trace contextRef="#ctx0" brushRef="#br0" timeOffset="2707">1283 3114 1455 0,'0'0'182'0,"0"0"24"16,0 0 30-16,0 0-7 15,0 0-45-15,0 0-62 16,0 0-66-16,0 0-32 0,0 0-30 16,0 0-113-16,0 0-166 15,0 0-199-15,0 0-65 0</inkml:trace>
  <inkml:trace contextRef="#ctx0" brushRef="#br0" timeOffset="5327">4490 2305 346 0,'-33'-33'26'0,"13"0"-10"16,0 3-4-16,7 4-18 0,0-7 13 15,0 0 5-15,-7-1-20 16,7 5 16-16,-7-1-17 16,20 30 9-16,-39-26 2 0,-14 8 10 15,-6 7 22-15,-7 11-3 16,-19-4 46-16,0 4-53 0,-1 0-12 16,-6 0 37-16,7-4 3 15,6 1 8-15,0-5-11 0,13-3-34 16,7 0 11-16,7 0-23 15,6-4 10-15,46 15-7 0,-46-14 2 16,13 6-11-16,-7 4-5 16,-6 12-5-16,0 7 23 0,-13-1-10 15,-7 5 0 1,1 3 12-16,-1-3 5 0,0-1-30 16,1-7 9-16,6-4 4 15,6 1 18-15,7-8-30 0,-7-4 12 16,7 0 0-16,7-3 5 15,-7-4-14-15,7 0 9 0,39 11-24 16,-60-19 42-16,14 12-26 16,-13 3 1-16,7 12 7 0,-7 7 9 15,6 7-32-15,-13 11 29 16,7 0 6-16,-7 12-24 0,7-9 4 16,0 5 31-16,7-4-35 15,-8-4 30-15,1 1-33 16,-6-9 35-16,-1-2-25 0,0 2 1 15,-13-10 10-15,7-4-6 16,-7-3 6-16,0-1-29 16,0-3 32-16,1 3-24 0,-1 8 27 15,6 3-19-15,1 8 2 16,6 4-13-16,7 7 34 0,7 0-27 16,6 3 13-16,0 1-13 15,6 3 19-15,14-3-25 0,-7-4 32 16,13 0-30-16,-6 4 38 15,6-5-41-15,1 12 18 16,-1 1-10-16,0 13 27 0,1 12-29 16,-1 0 14-16,0 4 5 15,0-1-10-15,7-3 3 0,0-4 5 16,0-7-16-16,6-7 20 16,7-8-21-16,-6-11 2 0,12-8 6 15,-6-29 30-15,0 33-7 16,0-33-14-16,27 37 4 0,6-15 8 15,6-3-24-15,7-1 14 16,0 8-1-16,13 0-14 0,7 4 15 16,6 7-7-1,7 3 8-15,0-3-18 0,0 4 10 16,0 0-3-16,-1-5-10 16,-12 1 13-16,0 0 0 0,-7-3 10 15,0-5-1-15,-6 1-2 16,-7-1-10-16,-7-3-1 0,-6 7 6 15,-7-3 1-15,-6 3-13 16,0 4 15-16,-1-7-12 0,1 3 0 16,-20-33 13-16,40 37-20 15,6-15-1-15,-7-11-26 0,20-3 35 16,0-5-10-16,14-6 16 16,5-1-7-16,8 4 12 15,-7 0-19-15,13-4 42 0,0 4 5 16,6 4-19-16,7-4 26 15,7 0-44-15,0-4-16 0,0 4 30 16,-1 0-18-16,-12 0 19 16,-7 0-30-16,-13 4 27 0,-14 3-1 15,-12 1-23-15,-7 6 21 16,-7 1-18-16,1-4 9 0,-14 4-7 16,-26-15 15-16,46 19 8 15,-13-8-1-15,6-4 11 0,7-7-31 16,13-11 25-16,1 0-32 15,12-4 16-15,0-7 7 16,0 7-3-16,7-3 9 0,7-1 20 16,-7 8-3-16,-7 0-8 15,0 4-6-15,-6 7-9 0,-14-4 2 16,-6 4-12-16,-6 0 8 16,-1-4-3-16,1-3-6 0,12-12-2 15,14-3 6-15,6-7-5 16,14-5-3-16,12-10 8 0,1-11-5 15,6-1 10-15,-6 1 17 16,-21 3 102-16,-5 4 133 0,-14-4-124 16,-20 4-45-1,-6-3-58-15,-13-1 0 0,-14-7-12 0,1 0-26 16,-7-4 39 0,-7 0-56-16,1 4 33 0,-1-4 5 15,-6-3-13-15,0-1 9 16,0-7-12-16,-7 0-7 0,7-3 33 15,-13-5-16-15,-1-3-3 16,-12-3-30-16,-7 6 30 0,-13-6 0 16,-7 7-4-16,0 3 21 15,1 8-41-15,12 7-16 0,7-4-89 16,7-3-31-16,6 0-41 16,13-4-26-16,0-3-63 0,14 3-7 15</inkml:trace>
  <inkml:trace contextRef="#ctx0" brushRef="#br0" timeOffset="7635">2196 1936 437 0,'0'0'107'16,"0"0"0"-16,0 0 7 15,0 0-32-15,0 0 13 0,0 0 8 16,0 0 65-16,0 0 77 15,0 0 50-15,0 0-13 0,0 0-41 16,0 0-145 0,0 0-43-16,-13-45-9 0,0-14-24 15,0-4-15-15,0-18-1 16,6-4-24-16,-6-15 24 0,0 1 19 16,0-5-19-16,-7 4 0 15,7 8 0-15,-7 11-1 0,7 7-21 16,0 4 14-16,-7 7 11 15,7 4 4-15,-7 3-16 0,7 5 13 16,7-1-19-16,-1 4-8 16,-6 3-26-16,13 1 5 0,6 4 10 15,1-1 27-15,-14 4-8 16,7 37-9-16,0-48-8 16,0 11 18-16,0 37 6 15,0-44 4-15,-6 10-20 0,6 34 44 16,-13-37-17-16,13 37-15 15,0 0 14-15,-13-37-14 0,13 37 2 16,0 0-5-16,0 0 6 16,0 0 31-16,0 0-32 0,-20-33 10 15,20 33-4-15,0 0-17 16,0 0 21-16,0 0 6 0,0 0-28 16,0 0 7-16,0 0-17 15,-33 45 1-15,13 6 36 16,1 1 12-16,5 3-3 0,8-3-15 15,-7-4-6-15,0-3-13 16,-1-5 23-16,14-40 12 16,-39 48-19-16,39-48 11 0,-39 45-16 15,39-45-14-15,0 0 31 16,-46 36-12-16,46-36 19 0,0 0-12 16,0 0-3-16,0 0-14 15,0 0 10-15,-14-36 12 0,21-9-12 16,19-7-17-16,1-7-27 15,-1-11 60-15,0 0-4 16,-6 0-1-16,-7 7 15 0,0 11-40 16,-6 15 14-16,-7 37-30 15,0 0 25-15,13-40-12 0,-13 40 19 16,0 0 12-16,0 0-35 16,0 0 24-16,33 48 4 15,-7-11-25-15,-26-37 25 0,46 48-7 16,0-15 21-16,0-4-16 15,7 1-11-15,12-8-1 0,-6-3-113 16,7-1-375-16,-13-7-225 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6:59.6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4877 1918 515 0,'0'0'128'0,"0"0"-29"15,0 0-48-15,0 0-20 0,0 0-2 16,0 0 128-16,0 0-18 16,0 0 4-16,0 0-54 0,20 40-73 15,-13-3 50-15,-7-37-37 16,0 52-29-16,-7-11 10 0,7-41 30 16,-7 40-3-16,7-40-44 15,-26 45 3-15,26-45 21 16,-46 29-23-16,7-14 1 0,39-15-25 15,-40 0 12-15,40 0 41 16,0 0-2-16,-33-44-95 0,20-1 66 16,7 8-17-16,6 37 7 15,6-37 18-15,-6 37 0 0,0 0-16 16,0 0-10-16,0 0 26 16,0 0 8-16,0 0-3 0,20 48-26 15,-13-7 67-15,-7-8-61 16,0-33 11-16,-20 45 16 0,20-45 9 15,-33 37 23 1,33-37-60-16,-46 33-6 0,7-11 40 16,-1-11 11-16,40-11-34 15,-59 0 0-15,13-7 8 0,7-8 2 16,39 15-40-16,-53-33 70 16,53 33-198-16,-39-41-170 0</inkml:trace>
  <inkml:trace contextRef="#ctx0" brushRef="#br0" timeOffset="217">4858 1460 1377 0,'52'-34'184'0,"7"5"-27"16,0-1-72-16,-6 4-33 16,0 4-43-16,-7 0 1 0,-7 4-302 15,-39 18-138-15</inkml:trace>
  <inkml:trace contextRef="#ctx0" brushRef="#br0" timeOffset="416">4674 1655 1435 0,'0'0'223'16,"0"0"-27"-16,0 0-83 15,0 0-36-15,0 0-77 0,0 0-30 16,0 0-304-16,0 0-155 15,0 0-100-15</inkml:trace>
  <inkml:trace contextRef="#ctx0" brushRef="#br0" timeOffset="1023">4214 2221 930 0,'-40'-37'206'0,"14"0"-37"0,6 0-31 16,14 0-40-16,6 37-76 15,13-44 10-15,-13 44-17 0,46-37-15 16,6 11-37 0,-6 18 56-16,0 12 8 0,-6 7-14 15,-40-11-31-15,46 30 10 16,-46-30-47-16,26 44 55 0,-13-3 0 15,-13-41-7-15,-20 48-4 16,-6-11 64-16,26-37-65 0,-52 40 21 16,6-14-17-16,-7-15 8 15,14-3-7-15,-7-8 17 0,6-12-33 16,1-6 46-16,39 18-31 16,-59-30 8-16,19 5 6 0,1 6-16 15,39 19 17-15,-59 0-37 16,-1 19 47-16,14 10 4 15,-6 12-12-15,12 11 23 0,8-1-51 16,12 1 16-16,0 0-20 16,14-4 9-16,6-11 39 0,0-37-20 15,19 40-17-15,-19-40 42 16,0 0-27-16,33 26-21 0,-33-26 7 16,0 0-36-16,40-15 0 15,-40 15-10-15,13-44 57 0,-20-4-9 16,-19 7-1-16,0 8-32 15,26 33 34-15,-53-29 21 0,1 21-21 16,12 19-5-16,-6 19 45 16,13 10-20-16,7 8 28 15,6 8 16-15,7 3-56 0,13 8 46 16,0-5-46-16,13 9 0 16,7-1 10-16,13-4 9 0,0 1-39 15,6-8-115-15,1 0-81 16,-1-18-189-16</inkml:trace>
  <inkml:trace contextRef="#ctx0" brushRef="#br0" timeOffset="1288">3944 1412 1040 0,'0'0'103'0,"0"0"-2"15,0 0 238-15,0 0-78 0,0 0-80 16,13 51-70-16,0 8-48 16,-13 12-27-16,7 2-17 0,0 5-14 15,-1-8-5-15,1 0-161 16,-7-10-171-16,0-9-103 15,6-10 19-15</inkml:trace>
  <inkml:trace contextRef="#ctx0" brushRef="#br0" timeOffset="1477">4312 1267 1642 0,'0'0'205'16,"0"0"19"-16,20-33-27 16,-20 33-101-16,0 0-73 0,0 0-10 15,0 0-232-15,0 0-277 16,0 0-29-16</inkml:trace>
  <inkml:trace contextRef="#ctx0" brushRef="#br0" timeOffset="1701">3918 3059 2353 0,'0'0'84'0,"0"0"-44"0,39 4 21 15,1-11-25-15,12-8-22 16,7-7-51-16,1 3-211 0,-1-7-312 16,-7-3-183-16</inkml:trace>
  <inkml:trace contextRef="#ctx0" brushRef="#br0" timeOffset="2244">3162 1936 825 0,'0'0'94'0,"0"0"-9"16,0 0 129-16,0 0-35 0,0 0-53 16,0 0-45-16,0 41-27 15,-6 3 52-15,-14 4-36 0,-6 4-37 16,-14-4-38-16,1 4 27 15,-7-1-3-15,-13 5 2 0,0-5 9 16,-7-6-37-16,13-12 22 16,1-3-12-16,6-8 5 0,6-11 10 15,40-11-16-15,-39-11-12 16,39 11 6-16,0 0-7 16,-13-59 11-16,19 14 3 0,-6 45-34 15,33-33 34-15,-33 33-10 16,40-11-5-16,-40 11 19 0,0 0 8 15,26 48-8-15,-20 0-12 16,1 0 12-16,-7 8 40 0,-13-5 7 16,-7 1-33-16,-6-4-5 15,-7 0 0-15,0-4-4 0,33-44-69 16,-59 48-270-16,6-14-135 16,7-16-69-16</inkml:trace>
  <inkml:trace contextRef="#ctx0" brushRef="#br0" timeOffset="2499">2255 2224 934 0,'7'-44'121'0,"-7"44"-32"0,0 0 120 16,0 0 17-16,53-7-13 15,-7 25-59-15,-14 12-51 0,1 10-26 16,-13 12-29-16,0 3-23 16,-14 1-8-16,-6-4-31 15,-6 3 20-15,-21 4 1 0,-12-4-70 16,-7-6-249-16,-13-5-143 16,0-7-4-16,6-11 22 0</inkml:trace>
  <inkml:trace contextRef="#ctx0" brushRef="#br0" timeOffset="3136">1927 2476 875 0,'0'0'39'15,"0"0"-15"-15,0 0 25 16,13 40 42-16,-13-40-17 0,26 41-42 15,-26-41 9-15,40 40-15 16,-40-40-12-16,39 23-46 0,-39-23 24 16,33 0-61-16,-33 0-6 15,0 0 0-15,26-45-8 0,-19 5-10 16,-20 3 31-16,-7-4 29 16,20 41 23-16,-39-33 14 0,39 33 46 15,-53-11 15-15,14 22 12 16,39-11-33-16,-53 26-30 15,7 0-2-15,46-26 13 0,-46 40-33 16,7-14 32-16,39-26-12 16,-40 22 4-16,40-22-5 0,0 0-16 15,-39 0-8-15,39 0-39 16,0 0 9-16,-20-48 8 0,7 11 55 16,13 37-27-16,0 0 7 15,-7-37-13-15,7 37-3 0,0 0 50 16,0 0 27-16,-13 41-3 15,0 7 11-15,0 0-6 16,0 0-27-16,0 0-25 16,-1-4 2-16,1-7 18 0,13-37-29 15,-19 41 28-15,19-41-26 16,0 0 14-16,0 0-62 0,0 0 40 16,0 0-67-16,0 0-14 15,-40-30-6-15,14-10 40 0,13-12 10 16,6 4 25-16,1 7 37 15,6 41-11-15,-7-37-13 0,7 37-17 16,0 0 162-16,0 0 60 16,0 0-54-16,0 60-26 0,0-9-43 15,-13-6-15-15,0 3-57 16,-7-8-4-16,20-40 9 16,-46 59-31-16,46-59-175 0,-59 48-119 15,13-18-95-15</inkml:trace>
  <inkml:trace contextRef="#ctx0" brushRef="#br0" timeOffset="3309">1795 1907 1468 0,'0'0'55'0,"0"0"-42"0,0 0-13 15,0 0 13-15,0 0-187 16,0 0-200-16,0 0-92 0</inkml:trace>
  <inkml:trace contextRef="#ctx0" brushRef="#br0" timeOffset="3692">1434 2339 1072 0,'0'0'107'0,"0"0"-48"16,0 0-24-16,-39-22 35 0,-1 22-62 16,-6 18-2-16,7 19 31 15,-14 11 24-15,7 15-2 0,0 7 48 16,13 15-13-16,0 4-11 15,7-1-30-15,6 1-25 0,7 0-26 16,0-1 48-16,0-14-15 16,0-3 30-16,6-20 34 15,-12-6-6-15,19-45-17 0,0 0-14 16,-60 37-7-16,14-37-25 16,46 0 13-16,-52-41 0 0,19-18-46 15,7-11 22-15,6-23-27 16,7-18 4-16,6-7 4 0,14-4-6 15,6 8-42-15,20 10-90 16,6 12-134-16,7 18-125 0,13 15-119 16</inkml:trace>
  <inkml:trace contextRef="#ctx0" brushRef="#br0" timeOffset="5579">5653 1164 528 0,'0'-30'71'0,"0"30"-13"16,0 0-3-16,0 0-8 0,0 0-17 15,0 0-17-15,0 0-5 16,0 0-8-16,-7-29 3 0,7 29 19 16,0 0-35-16,-20-33 6 15,20 33 7-15,-46-34-4 16,0 5-16-16,-6 7 34 0,-14 7-23 15,-6-4 1-15,-7 1 19 16,-6 3-31-16,6 0 31 0,6 1-1 16,-5-1-2-16,5 0 10 15,8 4-40-15,-1 4 26 0,7-1 36 16,0 4 36-16,-1 12-76 16,-12 7 37-16,-7-1-11 0,-6 9-30 15,-20 2 34-15,-7-2 3 16,-19 2-31-16,-1-2 1 0,1-1 13 15,12 0-16-15,1-7-20 16,20-8 51-16,-1 1-37 16,14-5 6-16,-1-3-15 0,21-3 15 15,-1 3 4-15,7 0-26 16,-7 3 29-16,0 8 3 0,-13 4-14 16,1 4 13-16,-8 3-9 15,-6 4 6-15,0 3-12 0,7 1 1 16,6-4 19-16,0-1-17 15,7-2 3-15,13-5 0 0,-1-7 0 16,8-7 7-16,-1 0-1 16,1-4-9-16,6-4 17 15,0 0-8-15,-7 0-6 16,-6 4 0-16,-13 0-14 0,6 8 11 16,-13 3-4-16,7 4 0 15,-7 3 24-15,13 4-20 0,7-3-6 16,7 3 20-16,6 0-19 15,0-3-15-15,46-19 29 0,-60 25-6 16,14 1 25-16,46-26-28 16,-65 45 12-16,12 3-3 0,1 0-15 15,6 7 18-15,-7 4-7 16,0 4-2-16,14 4 6 0,0-1-6 16,-1 8 9-16,14 0-2 15,-7 0-3-15,7-4 15 0,6 0-19 16,-6 0-5-16,6 1-6 15,0-5 5-15,7-3-1 16,-13 3 7-16,6-3-35 0,-6 0 35 16,0 0 27-16,-7-4-38 15,6-4 36-15,1 1-10 0,26-56-5 16,-20 66-1-16,7-18 21 16,13-48-30-16,7 56 4 0,-7-56-35 15,52 48 51-15,8-11-23 16,12-8-16-16,13-3 33 15,7-4 1-15,7 4-23 0,-7 4 22 16,0-1-20-16,-7 1 19 0,-6 3-4 16,-7 4 1-1,1 4-2-15,6-4-13 0,-7-4-5 16,7-7-22-16,0-4-25 16,-1-11 4-16,14-4 26 0,0-7 1 15,0-7-35-15,0-4 61 16,7-4 11-16,0 0-11 0,-1 0-12 15,1 1 25-15,-7 3-6 16,-7 0 5-16,7-4-7 0,-6 0 29 16,6 4-44-16,-7 0-5 15,7 0 44-15,0 0-53 0,7 0 19 16,-1-4-16-16,1-4 31 16,-1-3 14-16,7 4-31 15,-6-1 14-15,0 1-18 0,-8-1 8 16,-12 8 14-16,0-4 28 15,-7 8-36-15,-6 0 3 0,6-1 19 16,-6 5-25-16,6-5 13 16,7 4-29-16,-6-3-6 0,12 0 28 15,0-4-9-15,1 3 16 16,-1-3-24-16,1 0 33 16,-7 0-62-16,-1-8 48 0,-5 1-13 15,-1-4 8-15,7-8-3 0,6 1-19 16,-6-1 22-16,7-7-1 15,-1 0-7-15,0 0 2 16,1 0 3-16,-7 4-4 0,0 0 17 16,-14 0 22-16,1 3 49 15,-20 1 14-15,-7-5-41 0,-6-3-10 16,0 0-30-16,-13-3 11 16,0-8-41-16,-1-8 7 0,1-3 3 15,6-4 23-15,-6 1-24 16,0-5-9-16,-7 8-7 0,0 4 20 15,-13-1 0-15,7 4 10 16,-7 1 3-16,0 3 11 16,-7 0-8-16,0-4-42 15,7 0 42-15,-6 4 0 0,6 4-7 16,0 44 19-16,-7-59 75 16,1 11-53-16,6 48-2 0,-33-59-25 15,-7 11-34-15,-6 7 23 16,-13 0-34-16,-13 1 37 0,0 3-8 15,-7 3-18-15,0-3-3 0,-6 4-122 16,6 0-30-16,13 0-57 16,13 3-57-16,7 4-63 15</inkml:trace>
  <inkml:trace contextRef="#ctx0" brushRef="#br0" timeOffset="7960">2295 1138 255 0,'0'0'99'15,"0"0"-18"-15,0 0 10 0,0 0-24 16,0 0 10-16,0 0 10 15,0 0-21-15,0 0 29 0,0 0-28 16,0 0 42-16,0 0 19 16,0 0 27-16,0 0 5 15,0 0 16-15,0 0-69 0,0 0-80 16,0 0-11-16,0 0-6 16,0-41 12-16,0 1-2 15,0-4-16-15,6-8-18 0,-12 0 19 16,6 4-2-16,0-7-19 15,0 7 8-15,-7-4 18 0,7-4-33 16,0 8 36-16,-6 4-1 16,6-8-26-16,-7 4 14 0,1 0 8 15,6 4-27-15,0 3 28 16,-7 4-9-16,7 4-11 0,0 33-8 16,-7-41 46-16,7 41-30 15,0 0-15-15,0 0 10 0,-6-33 22 16,6 33-24-1,0 0 0-15,0 0 26 0,0 0-13 16,0 0-3-16,0 0-3 16,-7-33 9-16,7 33 1 0,0 0-15 15,0 0-1-15,0 0 9 16,-13-41 10-16,13 41-32 0,0 0 22 16,0 0 13-16,0 0 0 15,0 0-18-15,0 0 2 0,0 0 11 16,-6-37 3-16,6 37-25 15,0 0-2-15,-14-33 25 0,14 33-12 16,0 0-6-16,0 0 24 16,-13-37-23-16,13 37 8 15,0 0 0-15,0 0-7 0,0 0-10 16,0 0 5-16,0 0 5 16,0 0 20-16,0 0-33 0,0 0 10 15,0 30 27-15,0-30-6 16,0 0-20-16,7 48 4 0,-7-48 10 15,-7 44-10-15,7-14 19 16,0-30-4-16,-6 40-28 0,-1-6 7 16,7-5 38-16,0-29-19 15,-6 41-31-15,-1-12 56 16,7-29-39-16,0 0-10 16,-7 30 39-16,7-30-30 0,0 0 20 15,0 0-17-15,0 0 19 16,0 0-28-16,0 0 8 0,0 0 17 15,0 0-7-15,0-44-15 16,0 3 10-16,7 0-10 0,-7 8 16 16,0 33-9-16,13-44 23 15,-13 44-30-15,7-45-30 0,-7 45-17 16,6-37 10-16,-6 37-29 16,0 0 46-16,0-40 30 0,0 40-16 15,0 0-47-15,0 0-7 16,0 0 32-16,0 0 41 15,0 0-1-15,0 0-39 0,0 0 30 16,0 0 32-16,0 0-45 16,0 0 31-16,0 0-30 15,0 0 31-15,0 0-24 0,0 0-5 16,0 0 47-16,0 0-35 16,0 0 7-16,0 0-14 0,0 0 19 15,-26 55-2-15,6 1-9 16,1-8 11-16,5 0 14 0,1-4-13 15,0-3-38-15,13-41 19 16,-13 44 39-16,13-44-21 16,0 0-21-16,0 0 40 0,-7 41 40 15,7-41 16-15,0 0-11 16,0 0-32-16,0 0-18 0,0 0-11 16,0 0 4-16,0-48-11 15,7 14-10-15,-7 34-30 0,0 0 52 16,7-40-2-16,-7 40-27 15,13-37 5-15,-13 37 21 0,19-41 1 16,-19 41-37-16,20-41 18 16,-20 41 44-16,26-44-49 0,-6 7 15 15,-20 37-9 1,7-44-11-16,-7 44 2 0,0 0 29 16,6-41-5-16,-6 41-27 15,0 0 6-15,0 0-2 0,0 0 28 16,0 0-35-16,0 0 7 15,0 0 17-15,0 0-1 0,0 0 3 16,0 0-15-16,0 0 2 16,0 0 36-16,0 0-50 0,0 0-3 15,0 0 62-15,0 0-27 16,0 41-16-16,0-41 5 0,0 44 11 16,0-44-2-16,0 52 5 15,0-52 4-15,13 41-26 0,-13-41 3 16,14 40 32-16,-14-40 0 15,0 0-42-15,0 0 25 16,26 37 9-16,-26-37-19 0,0 0-3 16,39 37 43-16,-39-37 11 15,0 0-33-15,27 37 20 0,-27-37 5 16,0 0-69-16,26 33 26 16,-26-33 14-16,0 0-22 0,0 0 11 15,39 45 6-15,-39-45-15 16,46 29 17-16,-46-29-6 0,0 0-26 15,40 33 31-15,-40-33-10 16,0 0 7-16,0 0-60 16,0 0-215-16,39 23-172 15,-39-23-106-15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7:15.0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1907 399 139 0,'0'0'11'16,"0"0"18"-16,0 0 42 0,0 0-6 15,0 0 5-15,0 0-21 16,0 0-31-16,0 0 3 0,0 0-21 16,0 0 19-16,0 0 55 15,0 0 6-15,0 0-24 0,33 0 11 16,-33 0-26-16,0 0 28 15,26 41-8-15,0 7-11 16,-12 0 7-16,-1 7-21 0,-7 8-14 16,-6-4-22-16,-13 1-7 15,7 2 10-15,-14 5 19 0,-6-4-22 16,-7-8 28-16,0-3-35 16,7-4-3-16,-7 0 20 0,0-4 15 15,7-7-21-15,6-4-18 16,20-33 20-16,-20 45-31 0,14-5 36 15,6-40 3-15,-7 45-4 16,7-45-23-16,0 37 13 0,0-37 16 16,0 0-19-16,0 0 26 15,0 0-21-15,0 0-2 16,0 0 11-16,39 18 23 0,-39-18-68 16,40-7 28-16,-40 7 12 15,33-30-1-15,-33 30-14 0,19-37 9 16,-19 37-11-16,-6-26 17 15,6 26-2-15,0 0-9 0,-33-22-13 16,0 15-4-16,-6-1 57 16,39 8-26-16,-53-3-21 0,14 3 12 15,39 0 37-15,-40-4-17 16,40 4 52-16,-39-7-20 0,39 7 35 16,0 0-53-16,0 0 40 15,-33-37-11-15,33 37-73 0,-13-52 70 16,6 11-26-16,14-3 11 15,6 0-57-15,0-4 39 16,0 0-17-16,0 0 28 16,1 3-13-16,-1-3-16 0,0 0-9 15,0 4 0-15,-6 3-8 0,6-3 8 16,-13 3 16-16,0 4-24 16,0-3-13-16,-7 6-141 0,-6-3-33 15,6 4-28-15,1 0 5 16,-7 7-70-16,13 26-68 0</inkml:trace>
  <inkml:trace contextRef="#ctx0" brushRef="#br0" timeOffset="352">2715 0 411 0,'0'0'40'0,"0"0"22"0,0 0-17 16,0 0-3-16,0 0 38 15,0 0 55-15,0 0-11 0,0 0-9 16,-26 48-10-16,-14-3-24 16,1-1-30-16,-14 0-11 0,1 1 47 15,-7-1-74-15,-14-3-8 16,8 3 30-16,-1-7-73 0,0-4 23 16,7-3-181-16,7-1-67 15,12-7-61-15</inkml:trace>
  <inkml:trace contextRef="#ctx0" brushRef="#br0" timeOffset="1007">1283 424 473 0,'0'0'109'0,"0"0"-13"0,0 0 28 16,-7-37 7-16,7 37-11 15,0 0-28-15,0 0-20 0,0 0 21 16,0 0-53-16,0 0-24 16,0 0-6-16,0 0-1 0,0 0 23 15,0 0 34-15,-26 48-15 16,13 4 47-16,13 7-47 16,6 0 27-16,7 11-82 0,1-3 31 15,5 3 2-15,-6-3-15 16,7-5 18-16,-7 1-47 0,0 0 26 15,1-4-30-15,-8-3 37 16,-6 6-18-16,0-3 18 0,-6 1-22 16,-8 2 4-16,-5-3-12 15,-1 1 8-15,-13-9 33 0,0 1-41 16,0-8 41-16,33-44-36 16,-46 63 18-16,7-22-7 0,39-41 49 15,0 0-44-15,-59 40 1 16,13-14 30-16,46-26-14 15,-46 0 11-15,6-11-32 0,40 11 14 16,-46-40 15-16,14-8-29 16,5-4 9-16,8 0-11 0,-1 0 2 15,7 1-5-15,13-1 7 16,6 0-15-16,1 4 12 0,6-4-7 16,0 4 7-16,7 0 18 15,6 8-55-15,-6 3 0 0,6 0-183 16,-26 37-134-16,33-52-69 15,-7 12-97-15</inkml:trace>
  <inkml:trace contextRef="#ctx0" brushRef="#br0" timeOffset="3011">2939 642 603 0,'0'0'26'15,"0"0"-9"-15,0 0 10 0,0 0-9 16,0-33 6-16,-7 3 14 16,-6 1-23-16,0-8-8 0,-7-4 0 15,7 1 11-15,-7-1-29 16,0-3-5-16,1 3 32 0,-1 8 5 15,20 33 36-15,-26-41-39 16,26 41-9-16,-40-26-2 0,7 15 5 16,1 7-12-16,-8 12 22 15,1 7-49-15,-1-1 50 0,7 1-28 16,-6 0-1-16,6 3 9 16,33-18 2-16,-39 15 10 15,39-15-20-15,-40 11 2 0,40-11-5 16,-33 0-9-16,33 0 21 15,-39-11 14-15,39 11-18 0,-39-22-19 16,6 7 12-16,-7 8 32 16,1-1-35-16,-7 5 10 0,0 3-15 15,7 7 35-15,-7-3-16 16,6 0-15-16,7-1 23 0,0 1-3 16,33-4-30-16,-39-4 14 15,13 1 7-15,26 3-8 0,-33-15 23 16,33 15-21-16,-40-19 13 15,40 19-21-15,-39-22 5 16,6 15 32-16,0 3-14 0,7 8-18 16,-7 3 24-16,0 8-15 15,-6-4 8-15,6 7-22 0,33-18-10 16,-59 23 36-16,13-5-6 16,0-7 2-16,6-3-20 0,40-8 26 15,-52 0-7-15,12-4-21 16,40 4 9-16,-52-11 18 0,12 0-10 15,40 11-18-15,-46-26-3 16,14 7 31-16,32 19-29 16,-27-11 11-16,27 11 5 0,-39 11 15 15,6 12-21-15,0 21 9 16,0 8 9-16,0 3-15 0,7 8 37 16,-7-4 18-16,0 0 4 15,-6-4-31-15,13 1-1 0,-14-8 2 16,1-7-6-16,-1-5-11 15,1-10-18-15,0 0-6 0,-1-7 36 16,1-5-12-16,-1-10-9 16,7 4-7-16,7-1-3 0,26-7 24 15,-39 7-14-15,6 8 17 16,33-15 55-16,-40 33 7 16,8 1-2-16,-1 3-66 0,6-8 29 15,8 8-24-15,-1-4 4 16,20-33 4-16,-13 52-24 0,6-15 20 15,7-37-40-15,0 44 57 16,7-7-37-16,-7-37 23 0,0 0-23 16,13 41-6-16,-13-41 15 15,0 0-33-15,26 41 27 0,-26-41 14 16,27 40-23-16,-27-40 6 16,26 44-6-16,-26-44 24 0,33 52-24 15,-7-15 17-15,-26-37-14 16,20 45-14-16,-20-45 36 15,19 44-42-15,-19-44 38 0,0 0-11 16,20 52-28-16,-20-52 57 16,7 48-29-16,-7-48-17 0,0 51 31 15,0-51-30-15,0 48 2 16,0-48 2-16,0 0 5 0,0 0 27 16,0 45-30-16,0-45 13 15,0 0-12-15,46 22 9 0,0-11 18 16,0-7-35-16,-46-4 36 15,52 3-31-15,-52-3-20 16,53 0 14-16,-53 0-54 0,0 0 32 16,0 0-16-16,0 0 43 15,33 48 11-15,-33-48-13 0,0 0 11 16,19 56-10-16,-19-56 16 16,20 44-18-16,-20-44 4 0,13 48 22 15,-13-48-11-15,20 59 9 16,6-11 3-16,-26-48-25 0,40 52-4 15,-40-52-10-15,65 48 54 16,-5-22-39-16,-1-15 17 0,6-7 25 16,1-12-54-16,13-3 21 15,6-4-24-15,-6 1 59 16,0-5-44-16,7 1 23 0,-8 3-26 16,-12-7 30-16,0 0-18 15,0-4-42-15,-7-4 81 16,-7 1-55-16,1-5 22 0,-7 1-13 15,6 4 33-15,1-1-26 16,6 0-68-16,0 1 72 0,7-1 15 16,0 4 1-16,6 1-16 0,-6 2-13 15,-1 1 9-15,-6 4 5 16,-13-1-48-16,0 1 43 0,-6-1 0 16,-40 19 28-1,52-33 29-15,-12 7-85 0,-40 26 28 0,46-48 70 16,0 8 3-16,-7-5-66 15,1-6-32-15,6-5 60 16,0-3-2-16,0 0-33 16,-7 0 5-16,7 3 67 0,-6 12 14 15,-8 7 29-15,-12 8 4 16,-20 29-31-16,20-30-21 0,-20 30-29 16,6-30-44-16,-6 30 33 15,-13-33-112-15,13 33-31 0,-19-33-112 16,19 33-15-16,-20-44-113 0,0 7 1 15,14-8-57-15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7:21.74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1235 381 591 0,'-39'7'113'15,"6"12"63"-15,-6 18-54 16,-7 7-48-16,6 11-10 0,1 8-64 15,-1 7 66-15,7 4-29 16,14-7-26-16,-1-8 31 0,13-7-56 16,-6-19 70-16,13-33-13 15,13 41-33-15,-13-41 4 16,0 0 8-16,53 3 1 0,-7-18-8 16,7-22-38-16,-7-11 37 15,-7-22-37-15,-6-7 17 0,-13-5-43 16,-7 1 70-16,-20 7-6 15,-6 15-8-15,-13 22-16 0,-20 26 14 16,-13 30 37-16,-7 21 14 16,0 16-3-16,-6 18 17 0,0 3 0 15,12 4-17-15,8 1 18 16,-1-12-50-16,20-4 10 0,7-14 24 16,13-4 24-16,6-11-12 0,7-37-22 15,33 30-32-15,13-19 17 16,20-15-30-16,6-14 9 0,14-16-9 15,6-14-6 1,0-18-45-16,0-12-21 0,-13-7 20 16,-27 0 23-16,-12 4 3 0,-34 7 1 15,-19 11 6-15,-33 23 10 16,-26 25 9-16,-20 26 68 0,-7 22-8 16,-13 19-1-16,-6 14-17 15,13 8 29-15,6 0-1 0,7 4-14 16,20-12-18-1,13 1-6-15,13-4-10 0,13-8 1 0,20-7 6 16,13-4 8-16,20-3-18 16,-20-41 2-16,59 41-6 15,13-19-19-15,7-15-2 0,6-14-22 16,1-12-39-16,6-14-32 16,-13-8-2-16,-7-14-2 0,-13-15-30 15,-19-11 26-15,-27-12 36 16,-20-7 22-16,-19-7 49 0,-20 15 72 15,-13 14-21-15,-20 27-9 16,-7 28-27-16,-6 27 43 0,0 33 32 16,7 22-7-16,6 15-21 15,13 11-16-15,14 4-9 0,19 3 0 16,7-7-1-16,19-4 2 16,20-7-6-16,7-7-16 15,19-12-3-15,14-7-10 0,19-15-7 16,14-10 20-16,6-12-14 15,13-15 6-15,-7-7-11 0,1-15-9 16,0-18 3-16,-14-15-52 16,-13-19 1-16,-19-22 3 0,-20-14 41 15,-33-16-11-15,-20-3 5 16,-26 11 14-16,-13 23-2 0,-13 29 18 16,-14 33-15-16,-12 37 11 15,-1 33 5-15,-6 37 39 0,6 26 6 16,14 15-4-16,6 7-9 15,20 8-15-15,13-4-12 16,13-11-5-16,13-8 8 0,7-11-14 16,13-10 10-16,13-12 0 15,14-15 0-15,12-10-4 0,7-16-5 16,20-18-1-16,-1-11-6 16,1-15-45-16,0-22-9 0,-14-14-2 15,1-16-20-15,-14-21-10 16,-12-16 32-16,-14-10 38 0,-20-1-6 15,-6 19 75-15,-13 15-3 16,-14 29-14-16,-12 26-27 16,-14 34 25-16,-6 25 19 0,-7 15-5 15,7 15-3-15,6 14-12 16,0 1 8-16,14 3 18 0,12 4-9 16,14-11-25-16,13 0 1 15,19-8 0-15,8-3-3 0,18-11-7 16,14-11-3-16,20-8 2 0,6-15-12 15,14-7 9-15,6-11-9 16,13-14-6-16,0-16-47 0,-13-14-27 16,0-15-36-16,-13-15 24 15,-20-19 35-15,-19-10-4 0,-21-12 48 16,-19 8 1-16,-13 15 12 16,-20 22 13-16,-13 22 5 15,-26 36-21-15,-7 24 19 0,-19 21 2 16,6 22 27-16,-7 12 6 15,14 10-19-15,6 5-11 0,13-1-14 16,20-7 11-16,7-4 1 16,25-11 9-16,14-7-2 0,14-12-10 15,-14-40-3-15,59 37 5 16,13-18-12-16,7-19 6 0,13-19-19 16,0-6 14-16,6-16-31 15,1-15-49-15,-14-17-42 16,-6-20-15-16,0-21 29 0,-13-12 32 15,-27-7 50-15,-12 4 19 16,-27 14 11-16,-14 27 19 0,-25 25-35 16,-20 33 5-16,-20 41 4 15,-13 30 6-15,-7 29 15 0,-6 15 24 16,13 15-1-16,7 3-7 16,19 4-11-16,7-7-11 0,26-7-8 15,13-12-2-15,14-7 11 16,19-11 15-16,13-15-14 0,20-8 2 15,27-14-7-15,5-19-19 16,8-7 11-16,6-18-27 16,0-12-17-16,0-14-66 0,-7-22-27 15,-6-19-30-15,-13-26 55 16,-7-19 45-16,-6-6 23 0,-27 6 19 16,-6 23 129-16,-27 19-42 15,-26 32-39-15,-19 34-3 0,-27 37-7 16,-13 29 3-16,-7 26 13 15,1 15 20-15,6 15-8 0,13 11-19 16,13 0 13-16,7-4-32 16,19-7 2-16,14-8 2 0,20-18 8 15,12-8-2-15,20-14 2 16,14-15-13-16,6-15 12 16,13-11-14-16,13-18-3 0,-6-12-8 15,0-14-2-15,-1-15-23 16,-5-15-20-16,-8-25-5 0,-6-19-12 15,-20-19 5-15,-12-7 23 16,-14 7 15-16,-20 23 33 0,-20 29 22 16,-19 33-26-16,-20 49 9 15,-13 32-10-15,-13 23 5 0,0 22 4 16,0 8-9-16,13 3 2 0,13 0-8 16,13-8 5-16,14-6 0 15,19-16 7-15,13-7 2 0,14-11 12 16,19-11-8-16,-13-37-7 15,72 26-3-15,14-30-18 16,6-7 13-16,13-11-3 0,6-15-31 16,14-15-60-16,0-10-8 15,-7-20-80-15,1-14-28 0,-14-18 46 16,-20-8 46-16,-19 11 22 16,-20 11 96-16,-20 23 38 0,-26 21 5 15,0 56-56-15,-65-15 31 16,-8 34-18-16,1 18-3 0,0 15 18 15,6 7-27-15,7-4 23 16,6-3 10-16,14-8-46 0,39-44 22 16,-40 45 3-16,40-45 7 15,0 0 11-15,0 0-15 16,0 0-16-16,0 0 14 0,60-45-41 16,-1-7 54-16,13-7-17 15,0 0-22-15,14-4 30 0,-1 8-19 16,-6 11 15-16,0 3 13 15,-7 8-49-15,-13 7-47 0,-13 0-10 16,-6 8 39-16,-40 18 61 16,0 0-59-16,32-23 67 0,-32 23-42 15,0 0 19-15,0 0-22 16,0 0-3-16,0 0 41 16,0 0-4-16,0 0-21 0,-13 34 22 15,13-34-37-15,-19 37 44 16,19-37-31-16,-20 33 17 0,20-33 5 15,0 0-16-15,0 0 34 16,0 0-25-16,0 0 19 0,26-30-24 16,7-7 5-16,0-3 0 15,0-12-44-15,0-7 21 0,6 0 13 16,-6 3-18-16,-7 5 37 16,0 10-14-16,-26 41-48 0,0 0 71 15,40-26-28-15,-40 26 5 16,0 0 12-16,39 0-11 15,-39 0 7-15,0 0-3 0,0 0-3 16,0 0 15-16,0 0 3 16,40 15 2-16,-40-15 40 0,0 0 31 15,0 0-41-15,0 0-44 16,0 0-21-16,0 0 47 0,26-41-54 16,-26 41 40-16,0 0-3 15,0 0-16-15,0 0 4 0,0 0 9 16,0 0-16-16,0 0 24 15,-72 19 48-15,-7 14-8 0,-20 15 21 16,1 7-38-16,-7 1 33 16,-7-1-1-16,13-3-5 15,1 0 4-15,6-8-32 0,20 0-10 16,-1-3-20-16,14-11-9 16,13-1 21-16,7-3-31 0,12-7 1 15,27-19 6-15,-32 22-1 16,32-22-14-16,0 0 3 0,0 0 30 15,0 0-23-15,0 0 13 16,0 0 15-16,0 0-16 0,0 0-25 16,0 0 43-16,0 0-17 15,-33 26-2-15,33-26-9 0,0 0-144 16,0 0-62-16,0 0-181 16,0 0-84-16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5:22.2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20295 2124 941 0,'0'0'244'0,"0"0"23"15,-40 11-21-15,-6-19-16 0,0-10-117 16,-6-12-32-16,-1-3-29 16,-13-8-33-16,-19-3 10 0,-14-8-10 15,-12-3-26-15,-21-4 2 16,-26 0 0-16,-32-8 27 15,-20 4-11-15,-27 4-17 16,-13 0 6-16,-19-4 5 0,-7 8 19 16,-7 7-10-16,14 7-2 15,0 4-9-15,6 0 3 0,13 0 30 16,13 12-13-16,14-1 5 16,26 4-18-16,13 7 8 0,13 4-3 15,26 0-25-15,7 11 10 16,14-4 13-16,12 8 6 0,13-1 12 15,14 1-25-15,-1 0-6 16,14-8 17-16,6 4-3 16,7-4-11-16,7-3 6 15,6 0 2-15,6-1-4 0,40 8 23 16,-46-4 20-16,46 4-11 16,-39-3-23-16,39 3 6 0,0 0-28 15,0 0-2-15,-40-4 8 16,40 4 14-16,0 0-3 0,0 0-1 15,0 0-5-15,0 0 5 16,0 0-13-16,0 0 15 0,0 0-7 16,0 0 7-16,0 0-12 15,0 0-50-15,0 0-32 0,0 0-18 16,0 0-24 0,0 0 18-16,0 0 19 0,0 0 1 15,0 0 11-15,0 0 27 16,0 0-8-16,14-37 37 0,-14 37 6 15,0 0-18-15,0 0-22 16,39-33 31-16,-39 33 14 0,33-26-21 16,-33 26 29-16,46-30-13 15,-7 16 10-15,-39 14 8 0,46-15-2 16,-46 15-3-16,40-15 5 16,-40 15-2-16,0 0-3 0,39-11 4 15,-39 11 27 1,0 0 9-16,0 0 21 0,0 0 31 15,0 0-31-15,0 0-3 16,0 0-46-16,0 0 48 0,0 0-16 16,0 0 38-16,0 0-20 15,0 0-20-15,-46 26-19 0,-13 0-23 16,0-4 16-16,-7 0-7 16,0-7 11-16,-6-4-24 0,6 0-9 15,14-4 8-15,12 5 12 16,40-12 12-16,-39 3-15 0,39-3-4 15,0 0 11 1,0 0-11-16,0 0 0 0,0 0 14 16,0 37 11-16,20 0-10 15,-20-37-15-15,52 48 8 0,-6-11 7 16,0-4-3-16,-6 1-1 16,-1-9-11-16,-6 1-18 0,-33-26-102 15,46 34-173-15,0-5-295 16</inkml:trace>
  <inkml:trace contextRef="#ctx0" brushRef="#br0" timeOffset="1041">11450 317 830 0,'0'0'49'0,"0"0"12"15,0 0-16-15,0 0-20 0,0 0-3 16,-46 22 14-16,19 8-26 16,-6 3 38-16,14-3-7 0,6 3-17 15,13-33 9-15,0 40-2 16,0-40 1-16,32 45 6 0,8-19-21 16,-1-12-11-16,7-6-29 15,0-8 50-15,0-4-8 0,0-7 35 16,-6-7-41-16,-40 18 29 15,46-48-18-15,-27 0-38 0,1-8 19 16,-13 4 29 0,-14 1 107-16,1 6-43 0,-14 5-45 15,-6 14-64-15,26 26 32 16,-46-26-37-16,0 22 12 0,6 12 11 16,-6 14-15-16,7 0 2 15,12 8-5-15,-5-1 22 0,12 1-4 16,0-1-14-16,20-29 1 15,-13 41-62-15,13-41-139 0,0 37-75 16,0-37-153-16</inkml:trace>
  <inkml:trace contextRef="#ctx0" brushRef="#br0" timeOffset="1428">11588 890 1182 0,'0'0'206'16,"0"0"-49"-16,0 0 47 0,0 0-34 16,0 0-70-16,0 0-22 15,0 0-12-15,0 0-24 16,0 0-57-16,0 0 15 0,0 0 20 15,0 0-28-15,0 0-4 16,0 0-18-16,0 0 48 0,0 0-18 16,0 0-15-16,0 0 5 15,32 66 31-15,-5-7-13 0,-8 0-5 16,8 1 1-16,-1-1-4 16,0 0 0-16,1 0 7 0,5-15 1 15,8 1-15-15,-7-9 16 16,-33-36-9-16,39 37 9 0,-39-37-9 15,0 0 11-15,0 0-17 16,0 0-148-16,0 0-234 16,0 0-246-16</inkml:trace>
  <inkml:trace contextRef="#ctx0" brushRef="#br0" timeOffset="1793">11489 1108 1398 0,'0'0'235'0,"0"0"-3"15,0 0-48-15,-13-45-47 0,13 45 1 16,0 0-59-16,0 0-42 15,0 0-15-15,0 0 8 0,0 0-9 16,0 0 83-16,0 0-3 16,-26 45 12-16,6 6-21 0,-6-3-8 15,-1 12 8-15,1-5-25 16,-7 0-20-16,-6 1 4 0,-1-4-14 16,1-8-27-1,-1-4 1-15,8-6-3 0,32-34-8 16,-33 37-9-16,33-37-53 15,-27 29-129-15,27-29-161 0,0 0-190 16,0 0-64-16,0 0-38 16</inkml:trace>
  <inkml:trace contextRef="#ctx0" brushRef="#br0" timeOffset="2157">11647 1732 1126 0,'0'0'243'16,"0"0"14"-16,0 0-54 16,0 0-77-16,0 0-48 15,0 0-1-15,0 0 27 0,0 0-50 16,39 37-17-16,-6 4-15 16,-7-1-22-16,7 5 0 0,0 3 20 15,0-4-20-15,0 0-3 16,-7 1-6-16,-6-1-129 0,-20-44-136 15,13 55-157-15,-7-18-76 16</inkml:trace>
  <inkml:trace contextRef="#ctx0" brushRef="#br0" timeOffset="2405">11285 2146 1754 0,'0'0'170'15,"0"0"-48"-15,0 0-13 0,-33-15-54 16,33 15-36-16,0 0-12 16,0 0 26-16,-32 26-7 0,5 11-31 15,-12 4 9-15,-7 10 10 16,-20 1-7-16,-6 0-97 0,-14-4-114 15,1-8-245-15,6 1-176 16</inkml:trace>
  <inkml:trace contextRef="#ctx0" brushRef="#br0" timeOffset="14265">11811 3709 1055 0,'0'0'152'0,"0"0"66"0,-39 22-17 16,12 7-17-16,8 12-72 15,-8 3-44-15,8 8-9 0,5 0-63 16,1 0 25-16,7-4-17 16,12-8 20-16,-6-40-5 15,40 37 5-15,6-18-9 16,13-16-24-16,7-14-3 0,-1-15 8 15,1-11 16-15,-13-7-24 16,-1-11 2-16,-12-4-1 0,-21-8-9 16,-12 1 24-16,-20-1-4 15,-14 12-18-15,-12 14 26 0,-7 19 39 16,-20 22 7-16,-6 22-26 16,6 15-18-16,7 11-6 0,7 0-11 15,6 7 7-15,19-3-155 16,14-8-248-16,13 4-109 15</inkml:trace>
  <inkml:trace contextRef="#ctx0" brushRef="#br0" timeOffset="14793">11811 4569 1112 0,'0'0'155'0,"0"0"-1"15,0 0 4-15,46 23 14 0,0-5-15 16,0 8 14-16,0 0-41 16,0 3-41-16,0 5-32 0,-7-5-27 15,1 1-10 1,-40-30-8-16,46 37-19 0,-7-8-19 15,-39-29-162-15,0 0-167 16,0 0-82-16,40 30-105 0</inkml:trace>
  <inkml:trace contextRef="#ctx0" brushRef="#br0" timeOffset="15085">11778 4555 1030 0,'0'0'177'0,"0"0"-23"0,0 0-18 16,0 0-66-16,0 0 9 16,0 0 61-16,0 0 38 0,-26 11-2 15,26-11-25-15,-40 48-30 16,1 4-22-16,0-4-38 0,-14 3-2 15,0 1-30-15,1-4-24 16,-7 0 13-16,6-7-24 0,1-1 0 16,6-10 9-16,6-4-178 15,40-26-145-15,-39 22-236 16,39-22-81-16</inkml:trace>
  <inkml:trace contextRef="#ctx0" brushRef="#br0" timeOffset="15350">11712 4935 1290 0,'0'0'83'16,"0"0"90"-16,40-33-3 0,-40 33 45 15,46 0-23-15,-46 0-59 16,52 33-37-16,-6 0-54 0,-6 4-21 16,-1 4-4-16,1 0-17 15,-1-4 9-15,-39-37 20 0,46 48-106 16,-46-48-187-16,0 0-201 16,40 51-61-16</inkml:trace>
  <inkml:trace contextRef="#ctx0" brushRef="#br0" timeOffset="15610">11666 5124 1245 0,'0'0'240'0,"0"0"-57"0,0 0-52 15,0 0-82-15,0 0-7 16,0 0 75-16,0 0-6 0,-46 37-38 16,20 3-15-16,0 5-29 15,0-1-6-15,-7 8-12 16,-7-4-5-16,1 7-16 0,-14-11-176 16,-6 1-205-16,7-8-147 15</inkml:trace>
  <inkml:trace contextRef="#ctx0" brushRef="#br0" timeOffset="16505">11936 6528 452 0,'0'0'51'16,"0"0"21"-16,0 0-24 15,-26 44 23-15,6 0 31 16,7-3-14-16,13-41-8 0,-7 48-1 16,14-11-38-16,-7-37 10 15,39 37 7-15,1-11 0 0,-1-15-27 16,7-11-7-16,0-11-5 16,0-8 17-16,-7-7-36 0,-12-11 33 15,-1-3-24-15,-13-8 7 16,-6-4-24-16,-7-3-7 0,-7 7 70 15,-6 7 2-15,13 41-57 16,-39-11 15-16,-21 26 25 16,8 18 21-16,-7 15-6 0,0 0-27 15,19 4-5-15,1-4-11 16,12-8 14-16,8 1-5 0,19-41-2 16,-13 44-8-16,13-44-17 15,0 0-281-15,0 0-118 0,39 34-124 16</inkml:trace>
  <inkml:trace contextRef="#ctx0" brushRef="#br0" timeOffset="16785">12389 7023 1070 0,'0'0'313'0,"0"0"-60"16,0 0-90-16,0 0-83 16,0 0-36-16,0 0-42 0,0 0 109 15,0 0-9-15,0 0-27 16,27 44 17-16,5-3-13 0,1 3-22 16,13 0-27-16,0 4-25 15,13-7 0-15,1-4 7 16,-8 0-8-16,1-8 2 0,-14-6-137 15,-39-23-174-15,40 14-206 16,-40-14-212-16</inkml:trace>
  <inkml:trace contextRef="#ctx0" brushRef="#br0" timeOffset="17089">12166 7067 1366 0,'0'0'178'16,"-40"-22"40"-16,40 22-37 16,0 0-53-16,0 0 75 0,0 0-4 15,-26 33-54-15,6 8-41 16,-6 7-7-16,6 0-36 0,-6 0-13 15,-7 4-11-15,-6 3-13 16,-1-3-11-16,1 3-4 0,0-11-9 16,6-3 4-16,33-41-120 15,-40 37-140-15,40-37-137 0,0 0-212 16,0 0-94-16</inkml:trace>
  <inkml:trace contextRef="#ctx0" brushRef="#br0" timeOffset="17361">12350 7414 1766 0,'0'0'362'16,"39"15"-56"-16,-39-15-107 15,0 0-54-15,40 44-28 0,-7 1-51 16,-7-5-27-16,0-3-22 16,0 4-17-16,7-4 0 0,-6-4 0 15,-27-33 9-15,39 37-93 16,-13-11-122-16,-26-26-141 0,0 0-172 16,40 22-52-16,-40-22-54 15</inkml:trace>
  <inkml:trace contextRef="#ctx0" brushRef="#br0" timeOffset="17618">12297 7569 1507 0,'0'0'225'0,"0"0"1"15,0 0-56-15,0 0 103 0,0 0-28 16,0 0-83-16,-39 56-66 16,6 3-36-16,7 0-29 0,6 4-5 15,-6-4-10-15,6 0-16 16,0-7-6-16,1-4 1 16,5-7-146-16,1-8-198 0,13-33-233 15,-13 29-159-15</inkml:trace>
  <inkml:trace contextRef="#ctx0" brushRef="#br0" timeOffset="143423">1271 1009 323 0,'0'33'-7'15,"0"0"20"-15,-7 0-13 0,1 4 47 16,-1 11 58-16,0 4 13 15,7 7-50-15,-13 4-30 16,0 11-10-16,0 3 7 0,-7 16-30 16,1 10 10-16,-8 15 28 15,1 1-35-15,-13 3 16 0,-1-1 2 16,-6-6 20-16,7-4-1 16,-1 0-35-16,1-8 41 15,6 1-14-15,7-1 8 0,-1 0-6 16,1 5-17-16,0 2-5 15,6 1-3-15,0 4 10 16,1 3-41-16,-8-3 44 0,8 3-27 16,-8 0-12-16,-5 4 29 15,5-8-20-15,1 5 19 0,-7-5-22 16,13-3 37-16,-6-8-19 16,6-3-22-16,7-4 71 0,0-7 35 15,7-4-74 1,6 0 37-16,0-4-16 0,0 4-52 15,0 4 50-15,-7 0-41 16,0-1 30-16,-6 5-30 0,0-5 10 16,0 8 8-16,0 0 21 15,0 0-130-15,-7 4 130 0,7 0-34 16,6 0 24-16,1-1-15 16,6-3-44-16,0 1 16 0,0-1 18 15,0-4 6-15,-7 0 11 16,7 1-47-16,-6 6 36 0,-1-3-34 15,-6 4 41-15,6-11 15 16,1 11-66-16,-1-1 38 0,-6 1-8 16,0 0 24-16,6-4-20 15,-6 4 18-15,7-4-25 16,6 0 12-16,-7 0-5 16,7 4 31-16,7 3 19 0,-7-3-44 15,0 3-3-15,0 4 9 16,0 1-15-16,0-9 8 0,-7 1 2 15,0-4-12-15,1 4-4 16,-1-4 28-16,1-4-34 0,-7-7 48 16,6 8-55-16,0-5-4 15,-6 5 7-15,7-5 32 16,-1 5-13-16,-6 3 10 0,13 4-18 16,0-4 5-16,0 3 37 15,-7 5-8-15,1 3-19 16,-1 4-7-16,1 0-17 0,-7-1 23 15,6-2 8-15,7-5-4 16,-7-7-21-16,7-7-1 0,7-1-2 16,6-3 9-16,7-7 35 15,0 0-33-15,-1-5-33 0,8 5 19 16,5-4 17-16,-5 0 14 16,-1 3-8-16,0-3-20 15,7-3 14-15,-7 2-6 0,-6 1 14 16,6 4-32-16,-6-1 30 15,0 1-43-15,-7-4 37 16,7 4 16-16,-7 3-24 0,7-7-27 16,-1-4 26-16,8-4 1 15,-8 1-9-15,1-8-12 0,6 0 12 16,1-7 7-16,-1-4 1 16,-6 0 3-16,6 0 10 0,0 0-1 15,-13-4-23-15,7 4 31 16,-7-3-5-16,7-1 1 15,-7 0-16-15,0-7-8 0,7 4 20 16,-7 0-15-16,13-5 22 16,-6 5-4-16,0-4-9 15,6 4-13-15,0-8 24 0,-6 8-14 16,0-1 6-16,-1 1 0 16,1 7-4-16,-7-4 1 0,0-3 18 15,1 0-24-15,5 3 9 16,1-7-4-16,0 3 16 0,6-6-32 15,7 3 20-15,6-4-18 16,1-4 22-16,-7-3-7 0,6 4-35 16,0-4 48-16,-6 7 12 15,0 4-32-15,0-4-9 0,0 8 28 16,-7-1-21-16,-6 1 27 16,6 0-10-16,7-4-28 15,-7 3 7-15,1-6 32 0,-1-1-27 16,7 0 24-16,-7-3-13 15,7-4-23-15,0 3 29 0,0 1 4 16,-1-5 3-16,-5 1-23 0,6 0 3 16,-1 0-2-16,-5 4 9 15,6-5 0-15,-7-2 6 0,0 3-6 16,7-4-12-16,6-4-14 16,-6-3 23-16,13-4-28 0,-6 0 35 15,6 0-17-15,-7 4 41 16,7-4-32-16,-6 0-1 15,-1 4 8-15,-6 3 15 0,-33-18-13 16,39 26-32-16,-6-4 14 16,-33-22 13-16,33 30 9 0,-33-30-16 15,26 30-26-15,-26-30-15 0,0 0 45 16,33 25 16-16,-33-25-9 16,0 0-20-16,0 0-10 0,26 26 34 15,-26-26-1-15,0 0 7 16,0 0-14-16,33 33-27 0,-33-33 12 15,0 0 10-15,0 0 19 16,0 0 2-16,0 0-27 16,0 0 3-16,0 0 8 0,0 0 0 15,0 0 11-15,0 0 1 16,0 0-31-16,40 37 19 0,-40-37-17 16,0 0 35-16,0 0-1 15,33 45-28-15,-33-45-16 0,0 0-22 16,39 37 13-16,-39-37-9 0,39 29 8 15,-39-29 63-15,0 0-37 16,40 34 37-16,-40-34-37 0,39 29-17 16,-39-29 31-16,46 19 9 15,-46-19-8-15,40 25 0 0,-40-25 0 16,46 19 0-16,-7-1-14 16,-39-18 10-16,53 19 10 15,-7-4-10-15,-7-8-15 0,1 4 29 16,-1 0-7-16,-6 4-19 15,6-11 5-15,-6 7 24 0,7 0-5 16,-1 4-12-16,-39-15-5 16,46 22-2-16,0-4 3 0,-7 1-13 15,7-5 17-15,-6-2 17 0,-1 2-17 16,-6-6-11-16,13 10-1 16,-6-7 44-16,6 0-12 0,-7-3-5 15,7 3-35-15,-7 0 17 16,7-4 14-16,0 1-14 15,-6-5-15-15,6 12 18 0,0 0 0 16,0-4 0-16,0-4 0 16,0 5 4-16,0-1 11 0,0 3-26 15,0-6 11-15,0-5 18 16,0 5-29-16,0 7 24 0,6-8-20 16,7 8 7-16,-6-4 0 15,6-4 7-15,-13 1-24 0,7 3 52 16,-1 4-60-16,-6 10 27 0,7-2-7 15,-14-5 20-15,7 4-25 16,0 0 7-16,-6-3 12 16,6-1-2-16,0-7-15 0,0 0 18 15,0-3-13-15,0-1-9 16,-7 12 25-16,7-8-1 0,7 0-9 16,-1-11-3-16,7 15 7 15,-6-8-5-15,6 4-5 0,7 4-17 16,-7-4 28-16,0 4 1 15,0 0-14-15,0-1 16 0,1 5-8 16,-1-4-3-16,6-1 2 16,1-3-2-16,0 4 0 0,0 0-27 15,6-4 27-15,-13 8-12 16,7-12 33-16,-1 4-18 0,1 8-11 16,0-8 8-16,0 0 10 15,-7 0-7-15,6 4-10 16,1-8 11-16,6 0-12 0,14 1 17 15,-1-1-9-15,1-7-4 16,12 0-6-16,-6 4 19 0,7-4 4 16,6-4-35-16,0-3 22 0,0 7 7 15,0 7-10-15,1-7-1 16,-1 7 1-16,0 1-2 0,-7 3 12 16,1 4-2-16,-7-4-5 15,0 4-11-15,7-1-7 0,-7-6-2 16,0 3 24-16,0-4-4 15,6-3 15-15,-6 0-27 16,7-1 9-16,-14 1-11 0,7 0 14 16,0-1 3-16,0 5-1 15,-6-1-5-15,6 4 9 0,6 0 10 16,1-7-32-16,-1 15 6 16,7-8 10-16,7 0 0 0,0-4 0 15,-1-7 8-15,1 0-34 16,6 0 48-16,7 0-29 0,7-7-14 15,-7 3 21-15,6 0 2 0,-6 4-16 16,0 0 36-16,0 0-49 16,-7 0 43-16,0 8-12 15,0-5-4-15,1 1 2 0,-8 3-12 16,14 1 29-16,-6-1-29 16,-1-3 24-16,7 0-25 0,-14-4 20 15,14 0-9-15,-13-4-36 16,0 4 45-16,-1 0 15 0,-5 0-16 15,5 0-8-15,-6 0 0 16,-6 4 6-16,6-4 8 0,-13 7-21 16,0 0 16-16,0-3-13 15,0 3-1-15,-6 5 1 0,12-5 7 16,-6-3-3-16,7-1 7 0,-1 1 9 16,1-8-20-16,6 1-21 15,0-1 22-15,-6 0 8 16,12-3 17-16,1-1-30 0,-7 1 40 15,0 7-53-15,1-4 9 16,-28 1 17-16,21 3 2 0,-7 0-4 16,0 3-9-16,-7-3 18 15,7 4-12-15,-6-4 9 0,6-4-23 16,0-3 14-16,0 0 7 16,6-4-7-16,1-1-12 0,6 5 12 15,0 0-11-15,7-1 24 16,6 1-17-16,-6 0 15 15,-7-5-4-15,7 5-20 0,-7 7 4 16,0-4 35-16,-6 1-15 16,6 3-22-16,0 3 1 0,-7-3 6 15,1 4 22-15,0-4-18 0,6 0 0 16,-13 7 0-16,6 1 0 16,1-4-16-16,-1 3 16 0,1-3 5 15,6-1-1-15,-6-3-17 16,-1 0 13-16,7 0 10 0,-6-3 10 15,0 3 9-15,-1-4-24 16,-6 4 28-16,0 0-15 16,0 4 4-16,0-1-30 0,0-3 8 15,0 4-5-15,0 0 31 16,0-4-49-16,0 0 40 0,0 0-38 16,7-8 31-16,-1 8-10 0,1-3 12 15,6-1-12-15,-6 0 4 16,-1-3 2-16,1-1 4 0,-1 8-8 15,-6-7 47-15,7 7-34 16,-1-4-30-16,-6 1 1 0,0-1 24 16,0 0-25-16,7 4 8 15,-14-7 47-15,1-4-44 0,-1 3-14 16,1 1 4-16,-7-4-6 16,-1 0 32-16,-5 0-2 15,-14 3-16-15,7 1 14 0,-1-8 4 16,-12-3 16-16,-1 3-36 15,-6 4-2-15,0-11 0 0,7 11 10 16,0-4 0-16,12-7-16 0,1 3 54 16,6-10-53-16,14-1 21 15,-1-3-9-15,1 0-7 0,12 3 26 16,-13 0 15-16,1 8-71 16,-7 4 44-16,0 3-21 0,-1-7 54 15,-5 7-49-15,-1-3-8 16,-6 3 39-16,6 4-30 15,-6-4 30-15,-1-3-35 0,1-5 42 16,0 1-36-16,0-7 19 16,-7-1-18-16,0 1 2 0,-7 6-4 15,1-6-4-15,-7-1 28 0,7-3 10 16,-1 3-7-16,-52 30 1 16,53-33-23-16,-53 33-28 0,52-26 25 15,-52 26 16-15,53-33-13 16,-14 7-10-16,-39 26 35 0,59-29-7 15,-19 6 6-15,6 9-50 16,-7 6 12-16,-6-10 32 16,-33 18-15-16,59-15 32 0,-13 4-11 0,-6-4-40 15,-7 0 27-15,13 1-20 16,-7-5 15-16,0 4 7 16,7-7-14-16,0 4 10 0,0-4 16 15,0 7-19-15,0-4 40 16,-6 1-72-16,-1 3 32 0,1 0-16 15,-40 15 32-15,46-18-20 16,-7 3-9-16,-39 15 30 0,40-22-45 16,-8 0 32-16,8-4 23 0,-7 0-38 15,0 0 11-15,6 0 18 16,7 0-41-16,-7 1 23 16,1-5 0-16,-1 8-15 0,-12 0 24 15,-27 22-17-15,0 0 25 16,32-30-13-16,-32 30 12 0,27-37-29 15,-8 8 13-15,-19 29-17 16,14-37 53-16,-14 37-54 0,13-37 13 16,-13 37 28-16,0 0-53 15,6-30 15-15,-6 30 15 0,0 0 2 16,0-29 6-16,0 29-40 0,0-30-3 16,0 30 14-16,-6-33 33 15,6 33 0-15,0-41 5 0,0 8-27 16,6 0 13-16,1 3-13 15,-7 30 1-15,13-41 20 16,-13 41-20-16,20-36 9 0,-20 36-4 16,0 0 9-16,0 0 27 15,19-34-41-15,-19 34 3 0,0 0 21 16,0 0-25-16,0 0-11 0,33-40 30 16,-33 40-9-16,0 0 24 15,0 0-34-15,40-34 21 0,-40 34-11 16,0 0-15-16,0 0 6 15,0 0 19-15,0 0 13 0,0 0-35 16,0 0 3-16,0 0 17 16,0 0-20-16,0 0 12 15,0 0-20-15,0 0 29 0,0 0-9 16,0 0-10-16,0 0-9 16,0 0 37-16,0 0-47 0,0 0 35 15,0 0 22-15,-13 45 1 0,-14-1-41 16,-6 0 32-16,-6 1-42 15,-7-1 22-15,0 0-9 0,0 1 21 16,-7-8-1-16,7-4-8 16,7 0-22-16,-7 0 31 0,7-3-8 15,6-4 16-15,33-26-7 16,-40 26-47-16,40-26 44 0,0 0-20 16,0 0 35-16,0 0-33 15,-26 26 21-15,26-26-16 16,0 0 18-16,0 0-25 0,0 0-1 15,39-37 28-15,1 7-23 0,-7 0 6 16,6 8-7-16,-13-4 38 16,7 4-35-16,0 4-5 0,0-1 4 15,0 1 7-15,0-1-22 16,0 1 17-16,-33 18 27 0,32-30-40 16,1 8 32-16,-33 22-5 15,33-26-1-15,-33 26-27 0,33-26 27 16,-33 26-27-16,0 0 6 15,0 0 8-15,0 0 28 0,0 0-13 16,26-22-42-16,-26 22 27 16,0 0 23-16,0 0 0 0,0 0-33 15,0 0-2-15,0 0 12 16,0 0-9-16,0 0 17 0,33-11 19 16,-33 11-53-16,0 0 49 15,0 0 16-15,0 0-13 0,0 0-7 16,0 0-20-16,0 0 10 0,0 0-1 15,0 0-2-15,0 0-18 16,20 30 48-16,-20-30-30 16,13 37 29-16,-6-8 30 0,-7-29 5 15,13 45 20-15,0-5 9 16,-7-3-38-16,8-4-21 0,-8 4-37 16,7-3 15-16,0-1-15 15,-13-33 6-15,20 44-12 0,0-14 19 16,-20-30-16-16,39 40-8 0,-12-10 30 15,-27-30 2-15,39 30-90 16,-39-30-183-16,33 29-80 0,-33-29-125 16</inkml:trace>
  <inkml:trace contextRef="#ctx0" brushRef="#br0" timeOffset="12493">19881 3276 1085 0,'0'0'-35'15,"-53"-33"87"-15,0 15 44 16,-6 3 7-16,0 7-44 16,-20-3-16-16,-13 8-40 0,-13-1 40 15,-26 0-25-15,-14 1-18 16,-26 3 57-16,-13-4 92 16,0 4-36-16,-6 7-55 0,-14 12-15 15,0-1-16-15,-6 1 30 16,0 3 16-16,13 11-26 0,0 0-20 15,13-3 4-15,-7 7-17 16,0-4 8-16,7 4-3 16,7-4-13-16,0 4 0 15,-7-3-45-15,6-5 44 0,-6 1-5 16,20 3 0-16,13-7-4 16,19 7-2-16,7-3 6 15,27-1-5-15,12-3 21 0,14-4-16 16,20 0-6-16,12 1 17 15,40-23 7-15,0 0-22 0,-46 25 17 16,46-25 2-16,0 0-9 16,0 0 16-16,0 0-29 15,0 0 22-15,0 0-9 16,-39 23 3-16,39-23-2 0,0 0-17 16,0 0 23-16,0 0-18 15,-40 14 13-15,40-14-19 0,0 0-35 16,0 0-47-16,0 0-43 15,0 0-36-15,27-51-34 16,19 3-60-16,6 3 8 0,7 1 100 16,0 0 64-16,1-1 19 15,5 8 28-15,-12 0 17 0,-1 0 18 16,1 4 4-16,-7 7 44 16,-46 26 51-16,46-33 23 15,-46 33-11-15,0 0-3 16,0 0 4-16,46-48 53 0,-46 48-28 15,0 0-4-15,0 0-20 16,0 0 57-16,0 0 11 16,0 0-61-16,-13 52-31 0,-13-1-15 15,-14 5 30-15,-12 3-36 16,-8-4-35-16,-5 1 7 0,-1-4-10 16,0-4 3-16,14-8-13 15,-7-7 0-15,6-10 1 0,14-9 9 16,39-14 33-16,-40 11 10 15,40-11-23-15,0 0-20 16,0 0 2-16,0 0 29 16,53-18-11-16,-1 0-10 0,7 6 12 15,1 1-30-15,5 8-7 16,1 3-3-16,13 0-15 0,0 3-119 16,0 5-148-16,13 3-139 15,0 0-221-15</inkml:trace>
  <inkml:trace contextRef="#ctx0" brushRef="#br0" timeOffset="13657">20005 4728 887 0,'0'0'180'0,"0"0"-82"16,0 0 22-16,-52 15-32 0,-14 4-33 16,-13-12 20-16,-6 4-1 15,-27 0-29-15,0 0-33 0,-19 8 23 16,-7-1-24-16,-20 12 1 15,-6-1-1-15,-13 8 20 16,-7 8-6-16,-20 6 2 0,-13 8-7 16,0 4 35-16,0 7 0 15,7 1-39-15,0 6 13 0,19 1 52 16,7 3-22-16,13-7 3 16,14 0-22-16,12-8-17 15,14 1-17-15,12-4-21 16,8-8 35-16,6 4-23 0,6 0 6 15,7 0-22-15,7 1 16 16,-1 2 3-16,1 5-34 0,-1-1 42 16,7 5-5-16,1-9-3 15,12-6-6-15,7-5 2 0,13-6 8 16,6-8 5-16,7-8 1 16,33-29-10-16,-32 26 0 0,32-26-15 15,-33 22-1 1,33-22 20-16,0 0 9 0,0 0-6 15,0 0-7-15,0 0-29 16,0 0-23-16,0 0-32 0,0 0-8 16,0 0-30-16,19-37-27 15,14-3-32-15,-6-5 25 0,-8-6 25 16,1-1-8-16,0 4 16 16,-1-4-7-16,1-3 34 0,0 3 0 15,-7 4 20-15,0 0 11 16,0 0 17-16,0 4 1 15,-6 3 28-15,0 4 7 0,-7 0 9 16,0 37 50-16,0-37 16 16,0 37 46-16,0 0-39 15,0 0 21-15,0 0 26 0,0 0-36 16,0 0-16-16,0 0-13 16,0 56 45-16,-7-1 48 0,-6-3 8 15,0 7-51-15,-14 0 21 16,-5 7 16-16,-8 1-21 15,-6-1-42-15,-6-3-21 0,-8-4 11 16,1 0 2-16,0-7-3 16,0-4-21-16,6-7-20 0,1-4-8 15,12-4-8-15,40-33 3 16,-32 41-5-16,12-8-2 16,20-33 16-16,0 0-20 0,33 41 9 15,13-23 8-15,13-14-31 16,20-8-32-16,13-7-75 0,0-4-82 15,0-11-241-15,-13 4-122 16</inkml:trace>
  <inkml:trace contextRef="#ctx0" brushRef="#br0" timeOffset="21725">20801 5194 655 0,'0'0'104'16,"0"0"119"-16,0 0-25 15,0 0-30-15,0 0-39 0,0 0-38 16,0 0-3-16,0 0-6 15,0 0-66-15,0 0-30 16,0 0 6-16,-66 29 1 16,20 5 80-16,-7 17 3 0,1 20-11 15,-1 10-5-15,-6 11-13 16,0 8 19-16,-13 11 5 16,-7 7 19-16,-7 4-36 0,-6 7-28 15,0 1-7-15,0 3 4 16,0-4 36-16,-6 0-18 0,6-3 18 15,-7-1-38-15,-6 1 15 16,6 3-11-16,-6-7-25 0,13-7 0 16,0-1-6-16,7-10 28 15,6-4-29-15,0-8 11 16,7-7-2-16,6 0-9 16,7-11 12-16,6 0-20 0,1-4 21 15,6-4-6-15,6 5-9 16,-6-5 9-16,7 1 0 15,0-1-17-15,6-7 11 0,0-7 12 16,7-8-1-16,6-7-17 16,20-37 30-16,-20 30-18 0,20-30-7 15,0 0 31-15,0 0 7 16,0 0-2-16,0 0-8 0,0 0-6 16,0 0-21-16,0 0 12 15,0 0 6-15,0 0-23 16,0 0 18-16,0 0 1 15,0 0-38-15,0 0-57 0,0 0-18 16,0 0 10-16,13-37-58 16,7-11 16-16,0-4 45 0,-14-3 7 15,7-1 62-15,-6-3-51 16,6 0 20-16,-13 7 38 0,-6-3-10 16,-1 7 38-16,7 48-3 15,-7-56-25-15,1 12 1 0,6 44 15 16,-7-44-5-1,7 44 23-15,-13-45-7 0,13 45-24 0,0 0 36 16,-6-40 7-16,6 40-12 16,0 0-7-16,0 0 7 15,0 0-15-15,0 0 45 16,0 0-19-16,0 0-18 0,0 0 13 16,0 0-6-16,0 0-31 15,0 0 17-15,0 0 118 0,0 0-43 16,0 0-20-16,-7 59-16 15,0 0-19-15,7 4 23 0,-6 7-13 16,6 0-7-16,-7 0 13 16,1-3-29-16,-1-1 10 15,1-10-13-15,6-8-8 0,-7-15 8 16,7-33-27-16,0 33 28 16,0-33-9-16,0 0 0 15,0 0 0-15,0 34 19 0,0-34-7 16,0 0 21-16,39 33 22 15,-12-11-3-15,12-11-29 0,-6-4-1 16,-7-3 2-16,-26-4-14 16,46-4-5-16,-46 4-45 15,40-11-126-15,-40 11-117 0,46-18-112 16,-46 18-29-16,39-15 55 16,-39 15-13-16</inkml:trace>
  <inkml:trace contextRef="#ctx0" brushRef="#br0" timeOffset="22268">16227 9062 1129 0,'0'0'123'0,"0"0"-60"16,0 0-21-16,0 0-35 0,0 0-2 15,-46-7 21-15,13 7-17 16,33 0 33-16,-33 22 13 0,33-22 17 16,-19 33-2-16,19-33 36 15,0 37-40-15,0-37-42 16,46 26 1-16,13-15-12 16,0-11-7-16,13-7-37 0,-6-8-25 15,0-11-26-15,-7-4-4 16,-13-7 17-16,-13-3-4 0,-20-8 9 15,-13-4 33-15,-13-3-14 16,-14 3 45-16,-12 8 58 0,-7 10-7 16,0 16-28-16,-7 14 18 15,1 12-6-15,6 6-11 16,6 8 1-16,7 8 9 0,7 0-26 16,6 3 25-16,7-4-15 15,13 5-12-15,0-34-54 16,20 44-185-16,6-11-102 0,-26-33-113 15</inkml:trace>
  <inkml:trace contextRef="#ctx0" brushRef="#br0" timeOffset="22522">16654 9321 1157 0,'0'0'150'0,"0"0"-6"0,40-8 74 16,-40 8 27-16,0 0-97 15,32 37-62-15,-5 0-45 16,-14 7-11-16,7 5-5 0,-7-1-7 16,13 0-14-16,0 0-22 15,14 0 13-15,-1-4-54 0,7-11-134 16,0-3-145-16,0-8-62 15,0-4-99-15</inkml:trace>
  <inkml:trace contextRef="#ctx0" brushRef="#br0" timeOffset="22829">16286 9491 906 0,'0'0'41'0,"0"0"50"16,0 0 30-16,0 0 81 0,0 0 87 16,0 0-38-16,0 0-34 15,0 0-62-15,0 0-41 16,-26 55-33-16,0-3-7 0,-1-1-26 15,1 1-24-15,-7-4-4 16,0 0-10-16,7-3-23 16,0-12-127-16,26-33-140 0,-33 37-158 15,33-37-118-15,0 0 8 16</inkml:trace>
  <inkml:trace contextRef="#ctx0" brushRef="#br0" timeOffset="23089">16602 9964 1301 0,'0'0'126'15,"0"0"-11"-15,0 0-23 16,0 0 35-16,0 0 21 0,0 0-50 15,0 0-44-15,26 29-30 16,13 1-7-16,7 7 0 0,-6-4-3 16,-1 0-30-16,-6-3-31 15,-33-30-104-15,26 37-115 0,-26-37-141 16,13 33-102-16</inkml:trace>
  <inkml:trace contextRef="#ctx0" brushRef="#br0" timeOffset="23338">16385 10248 1488 0,'-40'-26'112'15,"14"26"101"-15,26 0 9 0,-46 37-55 16,13 7-59-16,0 4-52 16,0 8-15-16,7-1-41 0,6 4-48 15,1-11-239-15,-1-11-263 16,20-11-133-16</inkml:trace>
  <inkml:trace contextRef="#ctx0" brushRef="#br0" timeOffset="24261">18961 3864 695 0,'0'0'130'0,"0"0"159"16,0 0 11-16,0 0-47 16,0 0-12-16,0 0-37 0,6 48-72 15,-12-4-58-15,-8-3-4 16,-12 3-13-16,-7 4-2 0,0 4-48 16,-6 3 15-16,-7 1-27 15,-7-5-83-15,1-3-192 16,6-7-244-16,6-8-66 15</inkml:trace>
  <inkml:trace contextRef="#ctx0" brushRef="#br0" timeOffset="25181">18678 3786 726 0,'20'-40'178'0,"-20"40"2"15,0 0-11-15,0 0-72 0,0 0-53 16,0 0-3-16,0 0-41 16,0 0 26-16,0 0 60 0,0 0-44 15,33 51 12-15,-7-6-60 16,-6-5 19-16,-20-40 18 16,19 45-23-16,-12-5-51 15,-7-40 72-15,0 41-5 0,0-41-24 16,0 0 17-16,-26 44-26 15,26-44 18-15,-46 19 15 0,46-19-36 16,-46 3 27-16,46-3-72 16,0 0-30-16,-46-55 17 0,26 0 38 15,20 3 17-15,6 4 9 16,-6 48-47-16,27-52 65 16,-27 52-12-16,0 0 0 0,0 0-6 15,13-44-4-15,-13 44 17 16,0 0-23-16,0 0-8 15,0 0 50-15,0 0-26 0,0 0-4 16,0 0-24-16,0 0 72 16,-59 7-17-16,6 8-47 15,7 3 20-15,46-18-5 0,-59 41-9 16,59-41 6-16,-53 48 18 16,21-11 17-16,32-37 36 0,-14 41-32 15,14-41-19-15,20 40 4 16,-20-40 18-16,53 26-16 15,6-11-45-15,-13-8 31 0,6-7 29 16,-52 0-17-16,53-3-37 16,-53 3 2-16,0 0 72 15,0 0-12-15,0 0 15 0,0 0-51 16,0 0-18-16,0 0 9 16,-59 25 6-16,6-6 30 15,1-4-9-15,6 0-28 0,0-8 36 16,0-3 21-16,6-8-2 15,40 4 0-15,-46-11-13 0,7-8-5 16,39 19 72-16,-40-40-37 16,21-1-47-16,6-3 3 0,6-12-12 15,7-3 0 1,7-4-19-16,-1 1 12 0,1-5-4 16,-7 12 4-16,6 10 11 15,-6-3 27-15,0 48-16 0,0-40-6 16,0 40 30-16,0-37-30 15,0 37-30-15,0 0-37 0,0 0-98 16,0 0-177-16,0 0-176 16,0 0-119-16</inkml:trace>
  <inkml:trace contextRef="#ctx0" brushRef="#br0" timeOffset="151007">19289 3417 394 0,'13'-40'82'16,"-13"40"47"-16,0 0-28 0,0 0 45 16,7-48 24-16,-7 48-20 15,0 0-86-15,0 0 54 16,-13-45-24-16,13 45-72 0,0 0-13 16,0 0-2-16,0 0-17 15,-59-33-20-15,59 33 51 0,-53-18-26 16,53 18 33-16,0 0-12 15,-59-11-23-15,59 11 15 16,0 0-67-16,0 0 101 16,-53-41-81-16,53 41-42 0,-39-52 15 15,19 8 30-15,14-4-51 16,-1 7 68-16,7 41-1 16,-7-48 77-16,7 48-29 0,0 0 16 15,-6-44-19-15,6 44 29 16,0 0-40-16,0 0-3 0,0 0-21 15,-46-41 7-15,46 41-22 16,0 0 21-16,-46-40-20 16,46 40 18-16,-46-34-3 15,46 34 31-15,-53-40-56 0,53 40 5 16,-46-52 32-16,46 52-15 16,-46-52-13-16,46 52 43 15,-39-48-18-15,39 48-13 0,-40-37-1 16,40 37 16-16,-46-15-2 15,0 12-9-15,0 6 16 0,0 5-18 16,-6 7 40-16,-1-4-29 16,-6 0-12-16,7-4 7 15,-8-3 29-15,1-4-32 0,0-4 27 16,0-7-45-16,0 0 1 16,13 0 35-16,0 0-13 15,0 0 14-15,46 11-25 16,-46-15 31-16,46 15-13 0,-46-19-4 15,46 19-16-15,-40-14 26 16,40 14-35-16,-46-19 28 16,46 19-18-16,-52-3-9 0,6 6 16 15,0 12 27-15,-7 7-35 16,-6 4 7-16,0 0 22 0,0 3-16 16,0-3 3-16,0 0 39 15,0-4-51-15,6-3-18 16,7-4 42-16,46-15 7 15,-53 14-14-15,14-6-15 0,39-8 14 16,0 0-4-16,-46-4-21 16,46 4 30-16,0 0 9 15,-39 4-27-15,39-4-18 0,-46 22 17 16,46-22 4-16,-60 41 11 16,14-4-5-16,46-37 12 0,-52 51-12 15,52-51 0-15,-46 45-9 16,46-45 30-16,0 0-34 15,0 0 18-15,0 0-16 0,0 0 20 16,-46 48-31-16,46-48 30 16,-20 62-30-16,14-2 39 15,-8-5-55-15,1 0 57 16,0 1 15-16,0-1-29 0,0-7 12 16,13-48-26-16,-20 56 2 15,20-56 9-15,0 0 14 0,-20 48-9 16,20-48-31-16,0 0 56 15,0 0-27-15,0 0-26 16,0 0 28-16,0 0-18 0,0 0-5 16,0 0 22-16,0 0 1 15,-6 44-10-15,6-44-29 0,6 44 58 16,-6-44-29 0,0 56 3-16,0-12-5 0,-6-3 19 15,-1 3-18-15,1 4-10 16,-14 4 43-16,0-4-58 0,7 4 24 15,-7-1 29-15,1 1-14 16,-1-8-32-16,7-7 40 16,13-37-41-16,-20 48 20 0,14-7 3 15,6-41-9-15,0 37-50 16,0-37 5-16,6 41 19 0,-6-41 13 16,0 0 8-16,20 40 19 15,-20-40-18-15,0 0-5 16,13 45 33-16,-13-45 38 0,0 44-36 15,0-7-17-15,0-37 37 16,-7 52-50-16,1-12 16 16,6 1 1-16,0-41-12 15,0 48 5-15,0-48 3 0,0 44-18 16,0-44-27-16,0 0 37 16,39 48-18-16,-39-48 1 15,53 30 12-15,-1-15 23 0,-12-1-8 16,-40-14-17-16,59 11 7 15,-59-11 25-15,53 19-20 0,-53-19-7 16,39 15 24-16,-39-15-11 16,0 0-9-16,0 0 1 15,0 0 5-15,0 0 0 16,0 0-6-16,0 0 17 0,0 0-4 16,0 0 5-16,0 0-24 15,0 0 12-15,39 48 9 16,-39-48-14-16,27 40 0 0,-27-40 17 15,0 0-5-15,19 48-15 16,-19-48 29-16,0 0-29 0,0 0 2 16,46 26-11-16,-46-26 43 15,46 11-19-15,-46-11-24 16,0 0 25-16,0 0 6 0,0 0-6 16,0 0-25-16,0 0 46 15,0 0-25-15,0 0-2 16,0 0-12-16,0 0 35 15,0 0-15-15,0 0-25 0,46 45 37 16,-46-45-2-16,0 0-8 16,53 26-30-16,-53-26 18 0,53 18 7 15,-53-18 8-15,59 15-31 16,-7 0 16-16,-52-15 14 16,59 25-18-16,-13-6-2 0,-46-19 6 15,60 29-4-15,-14-10-5 16,0-12 4-16,0-3 20 0,6-11-1 15,7-8-41 1,7 0 31-16,0-7 11 0,6-8-1 16,7-7-39-16,-7 0 1 15,7 0 27-15,-7 1-6 0,-6 2-10 16,6 5 8-16,-13 3 21 16,-13 7-5-16,-6 5-29 15,-40 14 18-15,46-11-13 0,-46 11 26 16,0 0-30-16,0 0 29 15,0 0 6-15,46-4-18 0,-46 4 0 16,0 0 0-16,52 0 11 16,-52 0-11-16,53 4-17 15,-53-4 23-15,59 7 8 16,-6-7-11-16,-1 0-8 0,7-7 9 16,-6-1-22-16,6 1 20 15,-6-8 2-15,6-3-1 16,-7-5 3-16,1 5 5 0,-7-4-14 15,-46 22-10-15,52-41 46 16,-12 8-22-16,-40 33-23 0,39-45 19 16,-39 45 11-16,33-40-1 15,-33 40-17-15,33-45 9 16,-33 45-9-16,33-44-31 0,-33 44 31 16,33-44-5-16,-7 7 19 15,-26 37-24-15,33-44 28 16,-7 3-1-16,0 4-9 15,-12 4-28-15,-1-4 20 0,0 0 17 16,-13 37-15-16,20-48-25 16,-7 7 61-16,0 4-33 0,-7-3-5 15,1 6 24-15,6-6-44 16,-13 3 14-16,0 37 43 16,7-48-33-16,-7 48 0 0,-7-48 23 15,7 48-20-15,0-45-7 16,0 45 18-16,-13-40-34 15,13 40 9-15,0-45-16 16,0 45 23-16,0-44-12 0,0 44 41 16,0-48-29-16,0 4-8 15,0 44 22-15,0-52-32 16,-7 4 8-16,7 48 14 0,0-56 3 16,0 5-1-16,0 51 0 15,7-52 2-15,-7 8-39 0,0 44 58 16,7-48-27-16,-7 48-11 15,6-45 1-15,-6 45 48 16,0-40 2-16,0 40-67 0,0 0 48 16,-6-52-2-16,6 52-13 15,0 0 15-15,0 0 17 16,-14-41-10-16,14 41-45 16,0 0 2-16,0 0 20 0,0 0-3 15,0 0-25-15,0 0 58 16,0 0-35-16,0 0 23 0,0 0 20 15,0 0-69-15,0 0 23 16,0 0 15-16,0 0-3 16,-46-44-12-16,46 44-101 0,0 0-59 15,-39-37-29-15,39 37-9 16,0 0-4-16,-46-26 56 16,46 26 35-16,-46-11 30 15,46 11 18-15,-39 4 54 0,39-4-4 16,-40 11-9-16</inkml:trace>
  <inkml:trace contextRef="#ctx0" brushRef="#br0" timeOffset="151589">19329 3000 489 0,'0'0'-4'16,"0"0"11"-16,0 0 7 0,0 0-14 15,0 0 3-15,0 0-3 16,0 0 43-16,0 0-43 0,-20 44-15 15,20-44 15-15,0 0 25 16,0 0-36-16,-46 48-4 16,46-48 15-16,0 0-3 0,0 0 20 15,-46 45-12-15,46-45-26 16,0 0 38-16,0 0-8 0,0 0-13 16,0 0-5-16,0 0 1 15,0 0-41-15,0 0 34 16,0 0 26-16,0 0 30 15,0 0 27-15,-20-48 27 0,20 48 10 16,0 0 6-16,0 0-37 16,0 0-29-16,0 0-28 15,0 0-23-15,0 0-12 0,-46-4-4 16,46 4-202-16</inkml:trace>
  <inkml:trace contextRef="#ctx0" brushRef="#br0" timeOffset="153507">17508 591 406 0,'0'0'147'0,"0"0"5"15,0 0 27-15,0 0-17 16,0 0 8-16,0 0-75 0,0 0 15 16,0 0-34-16,0 0-70 15,46-15-26-15,-46 15 10 0,40-29-26 16,6-1 17-16,-7 8-25 16,1 3 12-16,-1 8 24 0,-6 4-12 15,-33 7 23-15,46 0-21 16,-7 4 24-16,-39-4-30 15,0 0-7-15,0 0 11 0,40 14-6 16,-40-14-7-16,0 0-7 16,0 0 11-16,0 0 5 15,0 0 16-15,0 0 19 16,0 0-11-16,0 0 0 0,0 0 9 16,0 0 0-16,0 0 26 15,0 0 64-15,0 0 2 0,0 0-85 16,0 0 20-16,0 0-56 15,0 0 20-15,-46 37-15 0,0 0 15 16,-7-3-4-16,1 6 4 16,-8 1 0-16,8 0 16 0,-1-4-6 15,7-4-18-15,0-4 8 16,46-29 10-16,-59 37 9 16,59-37-10-16,-46 19 19 15,46-19-50-15,-46 0-127 0,46 0-146 16,-26-19-106-16</inkml:trace>
  <inkml:trace contextRef="#ctx0" brushRef="#br0" timeOffset="153702">17830 735 638 0,'0'0'178'0,"0"0"12"16,0 0-15-16,0 0-45 0,0 0-56 16,0 0-38-16,40 37-14 15,-40-37-274-15,0 0-133 0</inkml:trace>
  <inkml:trace contextRef="#ctx0" brushRef="#br0" timeOffset="153916">17429 244 906 0,'0'0'165'0,"0"0"0"15,0 0-46-15,0 0-87 16,0 0 4-16,0 0-20 15,0 0-51-15,0 0-168 0,0 0-100 16,0 0-57-16</inkml:trace>
  <inkml:trace contextRef="#ctx0" brushRef="#br0" timeOffset="154247">17239 606 591 0,'0'0'122'0,"0"0"14"0,-46 26 39 16,46-26-31-16,0 0 13 16,0 0-54-16,0 0 7 0,0 0-26 15,0 0-54-15,0 0-3 16,0 0-33-16,0 0-6 0,0 0 20 15,0 0-23 1,0 0 15-16,0 0-14 0,0 0-12 16,0 0 23-16,0 0 5 15,0 0 5-15,0 0 30 0,0 0-18 16,-13 48 10-16,13-48-7 16,-40 51-45-16,40-51-137 0,-59 41-129 15,59-41 6-15,-39 22-80 16</inkml:trace>
  <inkml:trace contextRef="#ctx0" brushRef="#br0" timeOffset="154676">16963 421 310 0,'0'0'31'15,"0"0"5"-15,0 0-24 16,20 37 4-16,-20-37-9 15,0 0-7-15,13 41 31 0,-13-41-3 16,0 0 10-16,0 0-18 16,0 40 10-16,0-40-15 0,0 0-9 15,0 0 17-15,0 0 45 16,0 0 12-16,-40 26-8 0,40-26-12 16,0 0-25-16,-39-22 20 15,39 22-17-15,-26-48 10 0,13 4-16 16,6 10-7-16,7 34-34 15,0-44-22-15,0 44-27 16,0 0-68-16,7-37-87 0,-7 37-71 16</inkml:trace>
  <inkml:trace contextRef="#ctx0" brushRef="#br0" timeOffset="154892">16615 0 382 0,'0'48'82'16,"0"-7"2"-16,0-1 26 0,6 1-35 15,-6-4-16-15,7 0-44 16,-14 3-20-16,1-3-114 0,6-37-97 15</inkml:trace>
  <inkml:trace contextRef="#ctx0" brushRef="#br0" timeOffset="155299">16562 517 655 0,'0'0'62'0,"0"0"30"15,0 0 4-15,0 0 21 0,0 0 31 16,0 0-21-16,0 0-64 16,0 0-12-16,0 0-4 0,0 0-42 15,0 0-5-15,-59 22 19 16,13 4-12-16,46-26 0 15,-53 56 0-15,53-56-22 0,-59 70 15 16,26-18-25-16,33-52 41 16,-39 59-12-16,39-59-7 0,-46 51 20 15,46-51 5-15,0 0 16 16,0 0-11-16,0 0 31 0,-53 45 62 16,53-45 3-16,0 0 22 15,0 0-5-15,0 0-66 0,0 0-42 16,-39-63-32-16,26 4-33 15,13 0-3-15,6 7-27 0,-6 52-116 16,14-52-183-16,-14 52-160 16</inkml:trace>
  <inkml:trace contextRef="#ctx0" brushRef="#br0" timeOffset="156180">16161 2342 720 0,'0'0'49'0,"0"0"-7"0,0 0 5 16,0 0-5-16,0 0 8 15,0 0-1-15,-6 33-20 16,6-33-17-16,-20 49 16 0,0-9 36 16,20-40-23-16,-46 44 19 15,0-10-43-15,7-8 1 16,-1-8-14-16,40-18 5 0,-46 15 33 15,7-11-57-15,39-4 58 16,-46-19-7-16,46 19-26 0,-39-44 21 16,19-8-35-16,7 0-17 15,6 4 21-15,7 0 22 0,0 15 29 16,0 33-36-16,0-41 13 16,0 41-19-16,0 0-4 0,0 0-23 15,0 0 24 1,0 0-10-16,0 0-20 0,0 0 42 15,0 0-48-15,0 0 25 16,0 0 22-16,-20 48-7 0,14-3 15 16,-1-5-21-16,1 1 28 15,-1-4-25-15,7-37 27 0,-6 52-42 16,-1-12 41-16,7-40-33 16,-13 41 15-16,13-41-36 0,0 0 29 15,0 0-30-15,0 0 34 16,0 0-19-16,-40 33 12 15,40-33-15-15,0 0-88 16,-39-15-48-16,39 15-86 0,-26-40-81 16,13-5-56-16</inkml:trace>
  <inkml:trace contextRef="#ctx0" brushRef="#br0" timeOffset="156411">15498 2224 759 0,'0'0'76'16,"0"0"21"-16,0 0 54 15,0 0-12-15,0 0-7 0,0 0-22 16,0 0-40-16,6 41-5 16,-6-41 12-16,13 55-18 0,0-11-47 15,-13-7 21-15,0-37-33 16,7 48 5-16,0-11-25 15,-7-37-171-15,-7 41-107 0,7-41-64 16</inkml:trace>
  <inkml:trace contextRef="#ctx0" brushRef="#br0" timeOffset="156771">15379 2634 892 0,'-39'-37'77'0,"39"37"-43"0,0 0-5 16,0 0-20-16,0 0-24 0,0 0 40 16,0 0-44-16,0 0 27 15,0 0 16-15,0 0-20 0,0 0-26 16,6 45 22-16,-6-45 0 15,0 0 0-15,0 0 13 16,-39 40-1-16,39-40-6 16,-46 22 8-16,46-22-14 0,0 0 99 15,-46 11 40-15,46-11-29 16,0 0-69-16,0 0-22 0,0 0 34 16,0 0 2-16,-39 45-33 15,39-45 28-15,-7 63-37 0,14-4 1 16,12 0 0-16,8 7-87 15,19 4-384-15</inkml:trace>
  <inkml:trace contextRef="#ctx0" brushRef="#br0" timeOffset="157660">15787 5106 533 0,'0'0'96'15,"0"0"5"-15,0 0-11 16,0 0 30-16,0 0-70 0,26 51 16 15,-13-6 1-15,-19-1-12 16,-14 4-37-16,-13 8-32 0,-6-1 17 16,-7 0-10-16,13-10 14 15,0-1-15-15,33-44-51 16,-26 48-20-16,26-48-35 16,-7 33 47-16,7-33 24 0,0 0 6 15,33 15 11-15,-33-15 7 16,39-11 24-16,-39 11 1 15,0 0 7-15,40-26 26 0,-40 26 15 16,0 0 13-16,0 0-54 16,0 0 0-16,0 0 6 0,0 0-10 15,0 0-9-15,-33-11-7 16,33 11 18-16,-53-4-11 16,7 4-21-16,46 0 28 0,-46 0-7 15,0-3 15-15,46 3-29 16,-39-11 17-16,39 11 15 15,0 0 39-15,0 0-22 16,0 0-47-16,0 0 38 0,0 0-33 16,0 0 22-16,0 0-8 15,0 0 59-15,-40 33 56 0,40-33-14 16,-46 48 5-16,0-7-26 16,7-4-15-16,-14-1-30 0,-6-6-28 15,-6-4 5-15,-1-8-31 16,7-7 6-16,-7-3 19 15,7-8-101-15,6-11-143 16,7-11-191-16</inkml:trace>
  <inkml:trace contextRef="#ctx0" brushRef="#br0" timeOffset="157924">15997 4382 496 0,'0'0'43'16,"0"0"41"-16,0 0 13 15,13 40 60-15,-19 5-4 16,-14 6-55-16,-13 5-42 0,0 3-25 15,-13 0-8-15,-6 0-16 16,-14 4-40-16,0 0-97 0,-6-8-179 16</inkml:trace>
  <inkml:trace contextRef="#ctx0" brushRef="#br0" timeOffset="158140">15445 4770 1090 0,'0'0'19'16,"0"0"124"-16,0 0 14 16,-7 55-22-16,-19 8-109 15,0 7 2-15,-14 11-46 0,-12 8 12 16,-1 11-363-16,1 3-197 15</inkml:trace>
  <inkml:trace contextRef="#ctx0" brushRef="#br0" timeOffset="159140">18915 7108 854 0,'0'0'46'0,"0"0"-22"15,0 0-5 1,26-44-38-16,-6 3 15 0,-7 1 28 16,0-12-52-16,7 4 20 15,-1 4-18-15,-19 44 20 0,20-41-2 16,-20 41 11-16,0 0-6 15,46 4-16-15,-7 10 27 16,1 9 2-16,-7 2-18 0,6 1 1 16,1-4 32-16,-8 4-23 15,-32-26 7-15,0 0-17 16,40 22 35-16,-40-22-51 0,0 0 50 16,0 0-30-16,0 0 67 15,0 0 48-15,0 0 6 16,0 0 26-16,20-37-34 15,-20 37-33-15,0 0-54 0,0 0-30 16,0 0 39-16,-33 37 29 16,-7 8 7-16,1 14-43 15,-1 4-18-15,1 3 28 0,0 1 6 16,-1-1-37-16,7 1 2 16,0-12 25-16,7-11-33 0,26-44 0 15,-26 52-231-15,26-52-120 16,0 0-129-16</inkml:trace>
  <inkml:trace contextRef="#ctx0" brushRef="#br0" timeOffset="159651">18967 6802 1136 0,'0'0'188'15,"0"0"42"-15,0 0-68 16,0 0-109-16,0 0-31 0,0 0-22 16,0 0 5-16,0 0-29 15,0 0 19-15,0 0 13 16,-39 51 3-16,12-14-21 16,27-37 21-16,-19 45-32 15,19-45 27-15,0 0 13 0,0 0-22 16,0 0-4-16,-20 37-7 15,20-37 17-15,0 0 32 0,0 0-80 16,0 0-9-16,0 0 22 16,0 0 26-16,-53 14-20 15,53-14 20-15,-65 22 24 0,19 8-16 16,0 3 14-16,46-33 15 16,-46 74-24-16,6-7 33 15,14-1-26-15,0 1-44 16,6-5 51-16,7-6-6 0,0-4-39 15,13-52 24-15,-13 48 40 16,13-48 18-16,0 0-11 16,0 0 35-16,0 0 28 0,-46 22-46 15,46-22 18-15,-46-26-10 16,6-11-59-16,7-15 22 0,7-3-10 16,6-4 15-16,7 7-3 15,0 8-37-15,13 7-42 16,0 37-114-16,13-45-114 15,0 12-246-15,7 0-135 0</inkml:trace>
  <inkml:trace contextRef="#ctx0" brushRef="#br0" timeOffset="159808">18303 6931 1027 0,'0'0'18'15,"0"0"83"-15,66-33 58 0,-7 7-67 16,0 0-72-16,7-4-46 16,0-7-361-16</inkml:trace>
  <inkml:trace contextRef="#ctx0" brushRef="#br0" timeOffset="160091">19440 5723 1293 0,'0'0'67'15,"0"0"115"-15,0 0 17 16,0 0-58-16,0 0-52 15,0 0-41-15,0 0-13 0,-6 48 9 16,-21 15-56-16,-12 14 29 16,-7 12-3-16,7 7-12 0,-7 4-14 15,-7-1-81-15,0 1-174 16,-6-4-103-16,7-7-62 16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06.4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171 159 453 0,'0'-41'63'15,"0"41"-6"-15,7-41-43 16,-7 41 6-16,13-40 58 0,-13 40 8 15,0 0 72 1,0 0 47-16,13-37-36 0,-13 37-45 16,0 0-27-16,0 0-67 15,0 0 0-15,0 0-30 0,0 0 8 16,0 0 70-16,0 0 8 16,0 0-7-16,-13 40 8 0,6 1-33 15,7-8-16-15,0 8-1 16,13-4-24-16,1 3 21 0,-1-6 1 15,0 3-19-15,-13-37 5 16,26 48-11-16,-26-48 4 16,40 44-2-16,-40-44 1 0,32 41 19 15,-32-41-32-15,0 0 17 16,40 40-27-16,-40-40 10 16,0 0 25-16,0 0 2 0,33 37-17 15,-33-37 8-15,0 0 24 16,0 0-40-16,0 0-2 0,0 0 12 15,0 0-5-15,0 0-17 16,0 0 13-16,0 0 2 16,0 0-10-16,0 0-1 0,0 0 6 15,0 0-34-15,0 0 55 16,0 0-14-16,26 41-17 0,-26-41 3 16,0 0 12-16,0 0-19 15,0 0 27-15,33 40-3 16,-33-40-37-16,0 0 36 0,0 0 8 15,0 0-30-15,0 0 33 16,0 0-9-16,0 0-30 16,0 0 27-16,0 0 9 0,0 0-14 15,0 0-7-15,0 0 37 16,0 0-13-16,0 0-17 0,0 0 30 16,-46-11 12-16,6 8 7 15,-12 3-10-15,6 7-8 0,0 0-13 16,0 1-27-16,0 3 12 15,0 4-3-15,13 0 3 16,0-1 0-16,33-14-55 16,0 0-176-16,0 0-206 0,-33 37-237 15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07.4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0 461 0,'0'0'81'0,"0"0"26"16,0 0 0-16,0 0-40 15,0 0 9-15,0 0 24 0,53 45-12 16,-1-5-2-16,-6-6 17 15,-46-34-58-15,60 48 11 16,-8-4 38-16,-6-11-37 0,-46-33-33 16,66 45 76-16,-20-16-71 15,-46-29-49-15,46 26 27 0,-46-26-11 16,0 0-10-16,46 19 26 16,-46-19 24-16,0 0 9 15,0 0 20-15,0 0 55 16,0 0-31-16,0 0-24 0,0 0-15 15,0 0-45-15,0 0-1 16,0 0-9-16,0 0 11 16,0 0 25-16,0 0 0 0,0 0-14 15,0 0-4-15,0 0-18 16,0 0 20-16,-46 36-3 0,6-6 2 16,40-30-7-16,-46 30-17 15,46-30 17-15,-46 25 0 16,46-25-13-16,0 0-7 0,-39 30 2 15,39-30-73-15,0 0-140 16,0 0-166-16,0 0-8 16,0 0-178-16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08.5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0 319 0,'0'0'5'0,"0"0"-8"0,0 0 9 15,0 0-12-15,0 0 20 16,0 0-7-16,0 0-7 0,0 0 12 15,0 0 13-15,0 0 47 16,0 0-28-16,39 0 1 16,-39 0 2-16,0 0-23 15,0 0-2-15,0 0-13 0,40 0-4 16,-40 0 13-16,0 0-18 16,0 0-3-16,0 0 3 0,0 0-18 15,0 0 39-15,0 0-21 16,0 0-23-16,0 0 33 15,0 0-3-15,0 0-21 0,0 0 25 16,0 0-16-16,0 0 13 16,0 0 18-16,0 0 93 0,0 0 19 15,33 15-27-15,-33-15-25 16,0 0-46-16,52 26-25 0,-52-26 8 16,53 26 6-1,-53-26-41-15,46 26 12 0,-46-26 15 16,0 0-23-16,39 19-9 15,-39-19 17-15,0 0 11 0,0 0 1 16,0 0-10-16,46-4 27 16,-46 4-24-16,0 0 7 15,0 0-40-15,0 0 23 0,0 0 32 16,27-45-32-16,-27 45 83 16,0 0-37-16,0 0-18 0,0 0-38 15,0 0-6-15,0 0 69 16,0 0-16-16,-46 19-56 0,46-19 24 15,-46 30 40-15,46-30-25 16,0 0-43-16,-46 52 53 16,46-52-25-16,0 0-30 15,-40 48 43-15,40-48-22 0,0 0 17 16,-20 44 0-16,20-44-144 16,0 0-31-16,0 0-61 0,0 0-119 15</inkml:trace>
  <inkml:trace contextRef="#ctx0" brushRef="#br0" timeOffset="836">790 546 439 0,'0'0'15'16,"0"0"4"-16,0 0 35 0,0 0 10 16,0 0 13-16,0 0-37 15,0 0 36-15,0 0-30 0,0 0-27 16,65 4 25-16,-65-4-39 15,66-7 31-15,-66 7 30 16,46-8 34-16,-46 8-35 0,0 0-18 16,0 0 22-16,0 0 2 15,0 0 59-15,0 0-52 0,0 0-3 16,0 0-68-16,0 0-2 16,0 0-11-16,0 0 26 15,0 0-17-15,0 0-12 16,0 0 42-16,-7 63 27 0,7-63-3 15,-13 67-14-15,0-16-14 16,13-51-29-16,-6 57 8 0,6-57-35 16,-14 51-25-16,14-51-190 15,0 0-132-15,0 0-108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39.1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1105 623 497 0,'0'0'138'0,"0"0"-7"0,0 0 12 16,0 0-31-1,0 0-14-15,0 0-62 0,0 0 29 16,0 0-42-16,0 0 24 16,0 0-9-16,0 0-53 0,0 0 36 15,0 0-31-15,13-53 5 16,6 5-1-16,-5-1-12 0,5-2-42 16,-6-6 29-16,-6-7-36 15,0 2 10-15,-7 2 39 0,-7 3 25 16,0 20 19-16,7 37-2 15,-13-38 21-15,13 38-41 0,0 0-26 16,-33-29 47-16,33 29-29 16,-46 0 1-16,7 7-16 15,39-7 15-15,-46 26 9 0,46-26-11 16,-26 42 6-16,6-6-3 16,20 2 14-16,0 3-34 0,7 4 43 15,-1 3-20-15,7 1 0 16,0 3 7-16,1 1-7 0,-1-4 25 15,-7 3-35-15,-12-7 24 16,6-1-26-16,-7 5 14 0,-6 3 8 16,-7-7-7-16,7-4 1 15,13-41-24-15,-20 45 44 16,20-45-34-16,0 0 27 16,-13 37-17-16,13-37 8 0,0 0-18 15,0 0-23-15,0 0-51 16,0 0-59-16,0 0-27 0,0 0-77 15</inkml:trace>
  <inkml:trace contextRef="#ctx0" brushRef="#br0" timeOffset="612">1072 239 268 0,'0'0'30'15,"-13"-31"-21"-15,13 31-14 0,0 0-88 16</inkml:trace>
  <inkml:trace contextRef="#ctx0" brushRef="#br0" timeOffset="2608">855 321 331 0,'13'-34'77'0,"-13"34"-18"15,0 0-24-15,0 0-2 0,13-30-27 16,-13 30 30-16,0 0 18 16,0 0 11-16,0 0 11 0,0 0 18 15,0 0-1-15,0 0 17 16,0 0-40-16,0 0-32 0,0 0-19 16,0 0-42-16,0 0 2 15,0 0 42-15,0 0-21 16,13 48 9-16,-13 1 9 15,7-5-25-15,-7 2 7 0,6-6 27 16,1 6-23-16,0-9-29 16,-7-37 25-16,6 45 12 0,-6-45-15 15,13 44 6-15,-13-44 14 16,0 0-25-16,0 0 23 0,0 0-10 16,0 0-5-16,0 0 65 15,0 0 18-15,0 0-13 0,0 0-47 16,0 0 25-16,27-48-79 15,-8-8 35-15,-6 1-4 16,-6-9 11-16,0 7-42 0,-1 6 46 16,-6 5 0-16,7 9-46 15,-7 37 17-15,0-38 20 0,0 38-2 16,0 0-4-16,0 0-18 16,0 0 1-16,0 0 23 15,0-37 0-15,0 37-6 0,0 0-8 16,0 0 0-16,0 0 33 15,0 0-29-15,0 0 22 0,0 0-28 16,0 0 6-16,0 0-18 16,0 0 31-16,0 0-12 0,0 0 3 15,0 0-16-15,0 0 24 16,0 0-8-16,0 0 15 16,0 0-15-16,0 0 12 0,0 0 11 15,0 0 2-15,0 0-10 16,6-45-22-16,1 12 1 0,-7 33 28 15,13-38 23-15,-13 38-7 16,0 0 1-16,0 0-31 0,0 0 20 16,0 0-12-16,0 0-16 15,0 0-15-15,0 0-16 0,0 0 44 16,0 0 1-16,0 45-2 16,7 8-15-16,-7-1 3 0,6 8 10 15,1 4-7-15,-7-2-12 16,0 6 40-16,0-8-37 0,-7 3 9 15,1-3 8 1,-1-4-19-16,0-8 8 0,1 1 20 16,-1-12-23-16,1-2-1 15,6-35 10-15,0 0-14 0,0 25-1 16,0-25 53-16,0 0-2 16,0 0 18-16,0 0-7 0,0-36-24 15,13-21-44-15,-7-18 7 16,8-7-1-16,-1-4-6 0,6 4 24 15,-12 3-12-15,0 16-22 16,6 14 19-16,-7 9 6 0,-6 9 17 16,0 31-28-16,0-29-8 15,0 29 10-15,0 0 12 16,0 0-10-16,0 0 21 0,0 0-51 16,0 0 37-16,0 0 9 15,0 48 0-15,-6-3-9 0,-1 11-12 16,1 0 40-16,-1 4-14 15,-6 4-39-15,6 6 47 0,1-6-14 16,-7-4-35-16,13-9 62 16,-7-13-33-16,7-4-17 0,0-34 25 15,0 0 5-15,0 30-19 16,0-30 54-16,0 0-38 16,0 0-16-16,13-52-12 15,0-23 22-15,7-15-26 0,-7-7 1 16,-6 0 30-16,12 7-32 15,-12 19 18-15,0 15-14 0,-1 15 22 16,-6 41-14-16,0 0-13 16,0 0-1-16,0 0 45 0,7 33-13 15,-7 9-14-15,-7 6 9 16,7-3 10-16,0 3-19 0,0-2 5 16,-6-6-108-16,6-2-219 15,0-5-95-15,0 2-11 0</inkml:trace>
  <inkml:trace contextRef="#ctx0" brushRef="#br0" timeOffset="3119">1039 1377 372 0,'0'0'78'0,"0"0"-29"16,0 0 3-16,6 38-14 15,-6-38-7-15,0 0-31 0,0 0 18 16,0 0 0-16,0 0-23 16,33 30 12-16,-33-30 33 0,0 0 80 15,0 0-66-15,0 0-35 16,0 0 17-16,0 0 5 0,0 0-22 15,0 0 32-15,0 0 32 16,0 0-47-16,0 0-61 0,0 0 33 16,0 0-8-16,0 0-8 15,0 0 15-15,0 0-23 0,0 0 22 16,0 0-9-16,0 0-12 16,0 0 22-16,0 0-7 15,0 0 0-15,0 0-10 0,0 0 18 16,20-37 9-16,-20 37 13 15,0 0-51-15,26-38 33 0,-26 38-4 16,0 0 4-16,13-48-24 16,-13 48 39-16,-13-38 38 0,13 38-3 15,0 0 19-15,0 0-61 16,0 0-24-16,0 0-4 0,0 0-9 16,0 0 22-16,-33-18-15 15,33 18-100-15,0 0-73 16,0 0-54-16,0 0-57 15</inkml:trace>
  <inkml:trace contextRef="#ctx0" brushRef="#br0" timeOffset="3975">584 219 305 0,'0'0'87'0,"28"-37"50"0,-28 37-13 15,13-37-53-15,-13 37 23 16,6-41-28-16,-6 41-4 0,0-45-25 16,0 45-8-16,0-45-29 15,0 45 35-15,0 0-22 0,0 0-18 16,0 0 5-16,0 0-8 16,0 0 3-16,0 0-1 15,0 37 16-15,7 16-14 16,0 3 0-16,-1 7 15 0,-6 1-16 15,7 3 19-15,-7 4-27 16,0-4 21-16,0-3 13 0,0-1-29 16,0-6 25-16,0-9-31 15,0-48 4-15,6 49 27 0,-6-49-13 16,0 0 2-16,0 41-6 16,0-41 15-16,0 0 84 0,0 0 22 15,0 0-42-15,0 0-71 16,-13-48-5-16,7-9-3 0,-1-10-6 15,0-5 36-15,1 6 9 16,-7-2-49-16,13 12 10 16,0 4 14-16,0 3-26 0,0 49 6 15,0-52-11-15,0 11 11 16,0 41 10-16,0-49-10 0,0 49 13 16,6-44-14-16,-6 44 3 15,0 0 21-15,0 0-4 0,-6-46-4 16,6 46-9-16,0 0-32 15,0 0 51-15,0 0-29 0,0 0-6 16,0 0 25-16,0 0-9 16,0 0 35-16,0 0-48 15,0 0 10-15,0 0 10 16,0 0 1-16,0 0 29 0,0 0-21 16,0 0 18-16,0 0-7 15,0 0-44-15,0 0 12 0,0 0 13 16,0 0-12-16,0 0 4 15,0 0 30-15,0 0 6 0,0 0-14 16,0 0-17-16,0 0-29 16,0 0-24-16,0 0 41 0,0 0 9 15,0 75-12-15,0 0 31 16,0 11-25-16,0 4-17 16,-7-1-133-16,-7 5-89 0,7-5-68 15,-6-3-28-15</inkml:trace>
  <inkml:trace contextRef="#ctx0" brushRef="#br0" timeOffset="4547">710 1438 373 0,'0'0'65'16,"0"0"-1"-16,0 0-3 0,0 0 27 15,0 0-30-15,0 0-5 16,0 0 2-16,13-45 26 0,-13 45 11 15,0 0 5-15,0 0-34 16,0 0-10-16,0 0-45 16,0 0-16-16,0 0 19 0,0 0 8 15,0 0-30-15,0 0 7 16,-32 52 1-16,32-52 17 0,-7 42-2 16,7-42 11-16,0 0-17 15,0 0-6-15,0 0 19 0,0 0 4 16,0 0-19-16,0 0 6 15,0 0 15-15,46-24-44 0,-46 24 0 16,20-55 46-16,-14 13 12 16,-6 42 56-16,0 0-38 0,0 0-26 15,0 0-47-15,0 0 29 16,0 0-28-16,0 0 24 16,-52 35 0-16,52-35-1 0,-27 51-15 15,27-51 20-15,-19 46-23 16,19-46 10-16,0 0 0 15,0 0 14-15,0 0-12 0,0 0-2 16,39 11-34-16,-39-11-99 16,0 0-68-16,26-49-41 0,-19 8-110 15</inkml:trace>
  <inkml:trace contextRef="#ctx0" brushRef="#br0" timeOffset="4980">39 164 480 0,'0'0'86'16,"0"0"-9"-16,0 0 6 0,0 0 4 16,0 0-18-16,0 0 22 15,0 0-44-15,0 0 13 0,0 0-32 16,13 37-3-16,-13-37-14 15,13 52 29-15,-6-4 27 0,-1 5-12 16,-6-1 4-16,0 12-41 16,-6 3 5-16,-7 4-10 0,6 4 0 15,-6-8 18-15,0-3-31 16,6-4 14-16,-6-16-35 0,7-2-24 16,6-42-147-1,0 29-107-15,0-29-29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0:02.417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0 333 393 0,'33'-30'78'0,"-1"4"25"15,-32 26-5-15,53-37 6 16,6 12-1-16,-6 2 14 16,6 5 18-16,7 7 19 0,12 3 61 15,8 5-14-15,6 3-6 16,13 3 46-16,7 5-83 0,-1 7-64 15,8 3-12-15,-1 4 14 16,7 0-2-16,0 8-29 16,6 3-30-16,7 4-6 0,0 4-11 15,13 3 3-15,0 4-13 16,7 0 20-16,6 4-14 0,1-4 30 16,-1 4-8-16,-6-8 10 15,-1-11-21-15,1-3-4 16,-7-12-6-16,0-3 11 15,-6-8-13-15,-7-7 1 0,-13-3 4 16,0-5-3-16,-7-6-10 16,0-1 12-16,7 0-14 0,-7-3 2 15,1 3 11-15,-1-4-16 16,-6 1 17-16,-7-4-4 0,-13 3-13 16,-7-7 19-16,-6 0 7 15,-7 1-9-15,-13-9 10 0,-6 1-22 16,6-4 4-16,-13 4-1 15,7 3-8-15,-1-3 8 16,1 0 1-16,-1 3-15 0,-6 4 10 16,0-3 0-16,-46 29-4 15,53-30 4-15,-53 30 11 0,0 0 3 16,0 0-10-16,46-29-5 16,-46 29 3-16,0 0 6 0,0 0-23 15,0 0 14-15,0 0 2 16,0 0-10-16,0 0 5 15,0 0-4-15,0 0 4 0,0 0 0 16,0 0-12-16,0 0-1 16,0 0-25-16,0 0-50 0,0 0-18 15,0 0-55-15,0 0-88 16,0 0-94-16,0 0-51 16,0 0 86-16,0-41 30 0,0 41 80 15,0 0 53-15,0 0 56 16,0 0 61-16,-46-52 18 0,46 52 92 15,0 0 47-15,-53-44 85 16,53 44 46-16,0 0 2 0,-52-41-10 16,52 41-58-16,0 0-24 15,0 0-47-15,0 0-27 0,0 0-14 16,0 0-12-16,0 0 44 16,0 0-12-16,0 0-20 0,0 0 0 15,72 0-23-15,-6 8-14 16,0-5-15-16,-1 1 4 15,-6-8-3-15,-6-7-15 16,-53 11 13-16,59-11-6 0,-26 0 5 16,-33 11 2-16,0 0-6 15,0 0 8-15,0 0-7 0,0 0-8 16,0 0 2-16,0 0 1 16,0 0-20-16,0 0 9 0,0 0 4 15,0 0 15-15,0 0 20 16,-46 33 15-16,46-33 21 0,-59 45 20 15,13-5-3-15,46-40-6 16,-59 56-13-16,13-15-37 0,13-5-13 16,33-36-7-16,-40 41-5 15,40-41-13-15,0 0 10 16,-19 37-5-16,19-37-12 16,0 0 13-16,0 0-19 0,0 0-70 15,0 0-85-15,0 0-94 16,0 0-80-16,39 33-201 0,-39-33-414 15</inkml:trace>
  <inkml:trace contextRef="#ctx0" brushRef="#br0" timeOffset="2681">7018 41 2085 0,'0'0'476'0,"0"0"-89"15,59 22-120-15,7-11-105 0,-1-11-78 16,1-4-44-16,0-3-59 16,0 0-134-16,-14-1-212 15,-52 8-339-15,53-11-289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9:28:44.7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 0 250 0,'0'0'60'0,"13"44"14"16,-13-44 7-16,0 0-17 0,13 37 1 16,-13-37 4-16,0 0-13 15,0 0-5-15,0 0 14 0,0 0 28 16,0 0-47-16,0 0-11 16,0 0 1-16,0 0-45 0,0 0 76 15,0 0-46-15,0 0-50 16,13-33 71-16,-13 33-20 0,0 0-18 15,0 0-10-15,0 0 16 16,0 0 22-16,0 0-45 16,0 0-9-16,-19 44 27 15,19-44-5-15,0 0 37 0,-20 44-56 16,20-44 5-16,0 0 36 16,0 0 14-16,0 0-31 0,0 0 32 15,46 30-28-15,-46-30 54 16,46 7-77-16,-46-7 2 0,0 0-22 15,0 0 52-15,0 0 20 16,13-48-13-16,-13 48-14 0,0 0-20 16,-39-44 15-16,39 44-31 15,-59-26 66-15,13 19-67 0,46 7 39 16,-53 11 0-16,53-11-1 16,0 0-12-16,-39 18 38 15,39-18 32-15,0 0 14 0,0 0-6 16,0 0-30-16,0 0 2 15,0 0-12-15,0 0-41 0,0 0 5 16,0 0-20-16,0 0-13 16,32-7 27-16,-32 7-66 0,0 0 50 15,0 0-66-15,14-48-17 16,-14 48-93-16,0 0-53 0,0 0-102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09:57.368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2706 735 0,'0'0'218'16,"0"0"73"-16,0 0 31 16,0 0-64-16,0 0-19 0,0 0 23 15,0 0-41-15,0 0-23 16,0 0-74-16,0 0-39 0,6-29-26 15,8-1-40-15,5-7 8 16,1-3-15-16,6-5-4 0,7-3 7 16,7-6-4-16,6-5-6 15,6-4-5-15,7 7 6 0,0-6-11 16,1 6 15 0,-8 5-1-16,14-1-9 0,-7 7 3 15,0 1-8-15,0 7 13 16,0 0-8-16,1 8 4 0,-8-1-12 15,1 8 17-15,6 0-15 16,0 7 17-16,-6 0-11 0,6 0 6 16,-7 1-9-16,1 3 18 15,-7-1-2-15,0 9 21 0,0-5-23 16,-7 8 14-16,14-3-16 16,-1 3 9-16,8-4-3 15,-1 8 2-15,6-4-7 0,1 0 9 16,6 0-15-16,7 3 17 15,-6-3-13-15,5 0 28 16,1 0-22-16,0 4 14 0,0-4-10 16,-7 0 21-16,7-4-16 15,-7 4 17-15,7-7-14 0,0 0 1 16,-7-4 4-16,1-4-23 16,-1 4 18-16,-13-8-3 15,0 4 13-15,0 1-6 0,-6-5 23 16,-7 1-19-16,0-4 1 15,-7-1-18-15,-39 23 7 0,66-33-15 16,-20 7 7-16,0 4-20 16,-46 22 14-16,53-26-10 15,-53 26 10-15,46-22-15 0,-46 22 10 16,0 0-5-16,0 0 14 16,0 0 3-16,0 0 0 15,0 0-2-15,46-22-5 0,-46 22-1 16,0 0-23-16,0 0 20 15,0 0-15-15,0 0 15 0,0 0-26 16,0 0-22-16,0 0-77 16,0 0-37-16,0 0-49 0,0 0-45 15,0 0-49-15,0 0-20 16,0 0-7-16,0 0 16 16,0 0 27-16,-53-30 70 15,53 30 94-15,-59-26 54 0,59 26 21 16,-53-18 20-16,53 18 39 15,-46-22 2-15,46 22 47 0,0 0 10 16,-46-22 38-16,46 22 26 16,0 0-17-16,0 0 9 0,0 0-32 15,0 0-9-15,0 0-14 16,0 0-16-16,0 0 33 0,0 0 56 16,0 0 1-16,0 0-4 15,0 0-31-15,0 0-6 16,53 26-31-16,-7-8-9 15,0-7-30-15,-7-4-7 0,-6-7-19 16,-33 0 3-16,46-3-15 16,-46 3 9-16,40-11-12 0,-40 11 30 15,0 0-15-15,0 0 14 16,0 0-8-16,0 0-4 0,0 0-7 16,0 0 1-16,0 0-13 15,0 0 9-15,0 0-4 0,-53 26 23 16,7 3 13-16,46-29 11 15,-66 48-13-15,27-4-8 16,39-44-7-16,-46 45-7 16,46-45-10-16,0 0 7 0,0 0-17 15,-39 48 0-15,39-48-108 16,0 0-126-16,0 0-265 0,0 0-382 16</inkml:trace>
  <inkml:trace contextRef="#ctx0" brushRef="#br0" timeOffset="776">5218 746 702 0,'0'0'225'16,"0"0"-21"-16,0 0-29 0,0 0 22 15,0 0 1-15,0 0-18 16,0 0-44-16,0 0 2 0,32 34-40 15,-32-34 6-15,20 39-28 16,-20-39-33-16,13 41-12 16,-13-41 1-16,0 37-8 15,0-37-17-15,0 0 1 16,-39 41-5-16,39-41 8 0,-46 25-16 16,0-6 16-16,6-12-19 15,40-7 17-15,-39-7-23 0,39 7 14 16,0 0 3-16,-39-33-11 15,39 33 18-15,0 0-30 16,0 0 30-16,0 0-7 0,0 0 0 16,0 0-16-16,0 0 10 15,0 0 12-15,0 0-9 0,0 0 15 16,0 0-15 0,0 0 37-16,0 0 27 0,0 0 2 15,0 0 15-15,0 0-29 16,-40 26 20-16,40-26-26 0,0 0 3 15,-39 36-25-15,39-36 0 16,-46 30-10-16,46-30-9 16,-53 22 1-16,53-22-2 0,-46 15 4 15,46-15-6-15,-46 0 7 16,46 0-17-16,-39-15-20 0,39 15-79 16,0 0-98-16,-33-48-249 15,13 8-281-15</inkml:trace>
  <inkml:trace contextRef="#ctx0" brushRef="#br0" timeOffset="1001">4994 514 1851 0,'59'-11'373'15,"-6"0"-9"-15,-7-1-74 16,6 1-101-16,1 0-93 16,0 0-63-16,-7 0-7 15,-14 7-47-15,-32 4-107 0,0 0-146 16,0 0-263-16,46-3-260 16</inkml:trace>
  <inkml:trace contextRef="#ctx0" brushRef="#br0" timeOffset="1204">4955 665 1880 0,'0'0'329'0,"0"0"-18"0,0 0-91 16,0 0-96-16,0 0-62 15,0 0-42-15,0 0-129 0,0 0-184 16,0 0-260-16,0 0-129 16</inkml:trace>
  <inkml:trace contextRef="#ctx0" brushRef="#br0" timeOffset="1861">4804 1100 1219 0,'-53'8'349'16,"53"-8"-24"-16,0 0-83 15,0 0-104-15,-33-45-59 0,20 5-32 16,13-1-10-16,7 4-20 16,-7 37 4-16,19-41-13 0,-19 41-8 15,0 0 10-15,53-29-10 16,-20 18-3-16,-33 11 8 0,0 0 18 15,46 14-5 1,-46-14 2-16,0 0 11 0,0 0 2 16,0 0-10-16,13 49 14 15,-13-49-8-15,-20 40-10 0,20-40-6 16,-59 44-2-16,6-18-16 16,1-3 12-16,6-12-7 0,0-4-6 15,46-7 6-15,-46-4 0 16,46 4-10-16,-40-26-12 15,40 26 1-15,-19-40 5 0,19 40 13 16,-13-37-6-16,13 37 9 16,0 0-15-16,0 0 12 0,0 0-1 15,0 0 13-15,0 0-14 16,0 0 13-16,-33 37-2 16,33-37-6-16,-20 48 3 15,20-48-3-15,-7 44 10 0,7-44-10 16,0 0 10-16,0 37-10 15,0-37 9-15,0 0 8 0,0 0-11 16,0 0-6-16,0 0 2 16,0 0-6-16,0 0 4 0,0 0-7 15,-6-37 13-15,6 37 5 16,0 0-6-16,0 0 6 0,-40-18 17 16,40 18 36-16,-46 11 1 15,46-11-3-15,-46 37-12 16,14 0-2-16,12 0 7 15,13 3 6-15,7 8-18 0,7 0-21 16,13 4-1-16,12 0-10 16,1-4-50-16,-33-48-145 0,59 51-181 15,-13-21-290-15,-46-30-247 16</inkml:trace>
  <inkml:trace contextRef="#ctx0" brushRef="#br0" timeOffset="2129">4383 33 2084 0,'-7'-37'276'0,"7"37"15"16,0 0-1-16,0 0-59 0,27 34-66 15,-8 17-9-15,1 20-42 16,6 6-44-16,-6 5-38 16,-7-1 0-16,7-4-26 0,-7-3 2 15,0-11-49-15,-6-8-177 16,6-6-199-16,-13-49-297 16,7 44-219-16</inkml:trace>
  <inkml:trace contextRef="#ctx0" brushRef="#br0" timeOffset="2365">4869 0 2361 0,'0'0'307'0,"0"0"6"0,0 0-43 16,0 0-65-16,0 0-65 15,0 0-52-15,0 0-51 16,0 0-17-16,0 0 2 0,0 0-22 16,0 0-77-16,0 0-123 15,0 0-106-15,0 0-182 16,0 0-378-16</inkml:trace>
  <inkml:trace contextRef="#ctx0" brushRef="#br0" timeOffset="3197">3627 1318 482 0,'0'0'109'15,"0"0"0"-15,0 0 6 16,0 0-20-16,0 0-26 16,46 4 7-16,-46-4-26 0,0 0-26 15,53-8 37-15,-53 8 24 16,0 0-4-16,39-22-21 0,-39 22 9 16,0 0 8-16,0 0-3 15,0 0 20-15,0 0-37 0,0 0-44 16,0 0 19-16,0 0-25 15,0 0 19-15,0 0 38 16,0 0 26-16,0 0 15 0,0 0 27 16,-19 56-11-16,-1-12 21 15,13-3 7-15,7-41-32 16,-13 62-11-16,7-10 7 0,6-7-23 16,-7-9-19-16,7-36-34 15,0 41-14-15,0-41-5 0,0 0-18 16,7 41 13-16,-7-41-8 15,0 0-35-15,0 0-101 16,0 0-220-16,0 0-461 0</inkml:trace>
  <inkml:trace contextRef="#ctx0" brushRef="#br0" timeOffset="5793">4856 2921 1258 0,'0'0'309'16,"0"0"-33"-16,0 0-49 0,0 0-49 15,0 0 1-15,0 0 51 16,0 0-58-16,0 0-43 0,33 37-5 16,-26-4-6-16,-14 4-27 15,-6 0-12-15,0 3-22 0,-7 1-39 16,0-4 8-16,20-37-26 16,-33 52 8-16,33-52-34 15,-32 44-115-15,32-44-180 16,0 0-347-16,0 0-254 0</inkml:trace>
  <inkml:trace contextRef="#ctx0" brushRef="#br0" timeOffset="6161">4764 3098 1090 0,'0'0'337'0,"0"0"-11"16,0 0-83-16,0 0-74 16,-39-15-55-16,-1 11-17 0,40 4-48 15,-33 4 3-15,33-4-35 16,-32 0 21-16,32 0-18 16,0 0-8-16,0 0 0 0,0 0-7 15,0 0 0-15,0 0 2 16,19-29-29-16,-19 29 28 0,0 0-9 15,0 0-6-15,40-4 26 16,-40 4 6-16,0 0 43 0,0 0 44 16,13 44-15-16,-7-11 12 15,-12 1-30-15,6-34-38 16,-20 37-9-16,20-37-28 0,-26 37 9 16,26-37-47-16,0 0-141 15,-40 25-182-15,40-25-272 16,-32 4-122-16</inkml:trace>
  <inkml:trace contextRef="#ctx0" brushRef="#br0" timeOffset="6661">4771 2525 951 0,'0'0'258'0,"0"0"25"15,0 0 29-15,0 0 9 0,0 0-42 16,-33 56-51-16,7 3-64 16,6 0-40-16,0-4-25 0,-6-3-26 15,0 0-31-15,-1-8-22 16,1-3-5-16,-7-8-9 0,33-33-6 16,-39 33 2-16,39-33 2 15,-40 26-4-15,40-26-9 16,-33 7-24-16,33-7-25 0,0 0 25 15,0 0 9-15,-13-33-2 16,13 33 23-16,-13-33-8 0,13 33 15 16,0 0-10-16,0 0 9 15,0 0-17-15,0 0 16 16,0 0-7-16,0 0 26 16,0 0-10-16,0 0 21 0,-33 26-15 15,33-26 6-15,-26 29-17 16,26-29 9-16,0 0-1 0,-33 26-4 15,33-26 25-15,0 0-12 16,-33 8 27-16,33-8-27 0,0 0 14 16,-26-34-7-16,13-3-22 15,6-3 3-15,7-8 0 0,7-4-6 16,-1 4-2-16,1 7-3 16,0 4-26-16,-1 8-110 15,-6 29-188-15,0 0-348 16,0 0-251-16</inkml:trace>
  <inkml:trace contextRef="#ctx0" brushRef="#br0" timeOffset="6873">4475 2378 1648 0,'0'0'455'16,"33"-40"-24"-16,-33 40-97 15,0 0-99-15,39-30-75 0,-39 30-62 16,40-3-39-16,-40 3-26 16,0 0-18-16,39 33-12 15,-39-33-37-15,20 44-136 0,-14-3-203 16,-6-41-379-16,-19 54-251 16</inkml:trace>
  <inkml:trace contextRef="#ctx0" brushRef="#br0" timeOffset="7076">4409 2695 1981 0,'0'0'397'0,"0"0"-65"0,0 0-102 15,0 0-102-15,40 22-54 16,-40-22-38-16,0 0-19 0,0 0-70 15,0 0-139-15,0 0-218 16,0 0-290-16,0 0-129 0</inkml:trace>
  <inkml:trace contextRef="#ctx0" brushRef="#br0" timeOffset="7536">4100 2935 1418 0,'0'0'286'0,"0"0"-21"0,0 0-75 16,0 0-55-16,0 0-54 16,0 0-32-16,0 0-8 0,0 0-31 15,0 0-10-15,0 0 0 16,-26 4 0-16,26-4 39 15,0 0 17-15,-26 33 18 0,6 1 28 16,14-9-11-16,-1 9-27 16,0-5 0-16,7 4-18 0,0-3-17 15,0-30-9-15,-6 33-6 16,6-33 9-16,0 0 20 16,-13 41-11-16,13-41 14 0,0 0 2 15,-46 26-4-15,6-11 12 16,7-12 5-16,-6-10 12 0,39 7-1 15,-39-19-13-15,39 19-6 16,-33-40-24-16,13-5-1 16,13 5 6-16,7-1-17 0,7 8-4 15,6 3-9-15,-13 30 3 16,20-37-4-16,-20 37-28 0,39-25-104 16,-6 10-99-16,0 7-125 15,-33 8-230-15,46-3-232 0,-7 3-6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25.2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8984 1491 689 0,'0'0'264'0,"0"0"-37"15,0 0-51 1,0 0 20-16,26-11 52 0,-26 11-23 15,46 7-52-15,-6 4-43 16,-1 8-23-16,7-1-26 0,-7 4-16 16,7 8-21-16,0-8-2 15,0 4-33-15,-13-7 4 16,0-1-13-16,-33-18 7 0,0 0-13 16,26 22 14-16,-26-22 4 15,0 0-3-15,0 0-15 0,0 0-10 16,-52 0-4-16,-1-4-6 15,7-7-14-15,-6 4 19 16,12-4-17-16,7 0 2 16,33 11 24-16,0 0-37 0,-39-26-5 15,39 26 35-15,0 0-22 16,0 0 27-16,-7-37 20 0,7 37-38 16,0 0 32-16,40-22 0 15,-40 22-3-15,46-15 7 0,-46 15-4 16,39-4-13-16,-39 4 17 15,0 0-16-15,0 0 9 0,33 11 11 16,-33-11-17-16,0 0 9 16,0 0 23-16,0 0-18 15,-39 23-5-15,-14-9 16 16,1-10-33-16,-14 0 32 0,0-4-20 16,0-4-5-16,1-7 10 15,-1 0-28-15,7-4 8 0,6 4 8 16,7 0 17-16,46 11-23 15,-39-15 24-15,39 15 12 0,0 0-26 16,0 0 8-16,0 0 9 16,0 0-31-16,0 0 40 0,0 0-18 15,0 0 5-15,0 0-23 16,0 0 27-16,0 0 35 0,20 45 16 16,-1-12-11-1,1 7 29-15,-7-3-17 0,0 4 14 16,-13 0 26-16,7-1-22 15,-14 6 18-15,1-9-18 0,-27 0 2 16,7-4-23-16,-20-4-38 16,-14-6 1-16,-5-5-8 0,-8-7-53 15,-5-4-62-15,5-10-123 16,-6-5-64-16,27-3-197 0,-7-3-116 16,13-9-40-16</inkml:trace>
  <inkml:trace contextRef="#ctx0" brushRef="#br0" timeOffset="843">8011 1354 992 0,'-46'4'368'16,"46"-4"-13"-16,0 0-61 0,0 0-86 16,0 0-73-16,0 0-53 15,0 0-23-15,0 0-23 0,0 0-40 16,0 0 1-16,0-41-46 16,13 1-81-16,14-8-32 15,12-4 9-15,14-3 68 16,-1 5 12-16,-6 10 22 0,0 10 51 15,-13 12-24-15,7 7 24 16,-8 14-12-16,-32-3-1 0,46 26 23 16,-46-26-5-16,46 41-17 15,-46-41 19-15,33 48-30 0,-33-48 39 16,33 38-22-16,-33-38 6 16,0 0 9-16,0 0-19 0,0 0 43 15,0 0 8 1,0 0 46-16,0 0-24 0,0 0-29 15,0 0-13-15,0 0-6 16,-59 37-23-16,0-19 16 0,-7-3-25 16,-6-4 40-16,6-3-23 15,-13-5 11-15,0 1-23 0,-13-4 31 16,14-4-19-16,5 1 18 16,8-5-33-16,5 1 25 0,8-8-13 15,12 0-9-15,40 15 22 16,0 0-52-16,-32-44 5 0,18 10 21 15,14 34-11-15,14-45 18 16,-14 45 1-16,0 0 3 16,46-37-1-16,-46 37-1 15,39-18 19-15,-39 18-21 0,0 0-11 16,0 0 20-16,0 0 0 16,0 0 7-16,0 0 27 0,20 37 11 15,-20-37 72-15,-13 52-12 16,-7-11 25-16,-6 4 25 0,-14 6-16 15,-6 1-22-15,-13 7-21 16,-7 8-25-16,-13 3 3 0,-6 7-40 16,0 1 5-16,6 3-14 15,6 8 12-15,8-3 17 16,19 6-14-16,13 4 9 16,20 0-16-16,19 8 30 0,27-4-7 15,13 3 12-15,26-7-23 16,14-3-20-16,6-15-6 0,13-4-19 15,13-19 15-15,-6-10-22 16,6-19-11-16,-6-15-130 0,0-15-134 16,-14-11-216-16,-6-14-292 15,-13-12-72-15</inkml:trace>
  <inkml:trace contextRef="#ctx0" brushRef="#br0" timeOffset="1096">7571 2157 1313 0,'0'0'347'0,"0"0"38"16,0 0-80-16,0 0-82 15,0 0-99-15,0 0-44 0,0 0-46 16,0 0-24-16,0 0 12 15,39 15-37-15,-39-15 24 16,0 0-65-16,0 0-59 0,0 0-59 16,0 0-68-16,20-41-53 15,-20 41-143-15,-6-52-119 16</inkml:trace>
  <inkml:trace contextRef="#ctx0" brushRef="#br0" timeOffset="1911">6014 951 1131 0,'0'0'322'0,"0"0"-64"16,0 0-82-16,0 0-88 0,0 0-17 16,39-4 66-16,-39 4-11 15,33 22-27-15,-33-22-34 0,33 33-9 16,-7-3-14-1,-26-30-37-15,33 29 13 0,-33-29-22 16,0 0 17-16,0 0-26 16,0 0 8-16,0 0-18 0,0 0 6 15,0 0-60-15,-46 23 31 16,46-23-29-16,-40-4 6 16,40 4-79-16,0 0 23 0,-32-44 64 15,18 3 28-15,14 41 30 16,0-37-26-16,0 37 37 15,0 0-24-15,0 0 31 0,0 0-37 16,0 0 65-16,0 0-34 16,0 0 60-16,0 0-25 15,40 7 49-15,-40-7-29 0,0 0 30 16,0 0-8-16,20 45 54 16,-20-12-49-16,0-33-16 15,-40 44-18-15,-6-9-33 0,-13-6 6 16,0-7-30-16,-7 0 11 15,0 1-11-15,1-9 13 0,-1-3-26 16,13-7 26-16,14 0-19 16,39-4-11-16,-46-11-58 15,46 11-31-15,0 0 4 0,-33-45 4 16,13 8 32-16,20 37 19 16,0-40 28-16,0 40 3 15,0 0 16-15,0 0-3 16,0 0-31-16,40-34 51 0,-40 34-42 15,39-4 15-15,-39 4 41 16,0 0 12-16,40 30 58 16,-40-30 39-16,13 48-4 0,-13-48-7 15,0 63-20-15,-20-11 12 16,-13-11-54-16,33-41-33 0,-65 51-5 16,-1-10-97-16,7-8-86 15,0-14-163-15,6-8-202 16,0-8-125-16,53-3 42 15</inkml:trace>
  <inkml:trace contextRef="#ctx0" brushRef="#br0" timeOffset="2112">5291 1047 987 0,'0'0'344'0,"0"0"90"16,0 0-47-16,0 0-72 15,0 0-83-15,-33 48-65 0,0-7-79 16,-13 0-31-16,0-8-29 16,-7 4-28-16,-6-7-24 15,-6-1-140-15,-1 1-188 16,-13-15-180-16,0-4-132 0</inkml:trace>
  <inkml:trace contextRef="#ctx0" brushRef="#br0" timeOffset="2372">4929 718 1529 0,'0'0'290'0,"0"0"66"16,0 0 4-16,27 18-42 15,-1 12-62-15,-13 14-8 0,0 4-38 16,-6 8-57-16,-7-5-13 16,-7 1-31-16,-13 0-54 0,-6-3-13 15,-20-1-57-15,-13 0-161 16,-26-4-132-16,-28-3-212 0,-12-8-471 16</inkml:trace>
  <inkml:trace contextRef="#ctx0" brushRef="#br0" timeOffset="3152">4166 174 958 0,'0'0'219'16,"0"0"11"-16,0 0-21 0,0 0-60 15,0 0 118-15,0 0 43 16,20 29-60-16,-7 16-33 16,-6 17-45-16,12 10-10 15,1 5-8-15,-7 4-36 0,13-3-38 16,-6 0-35-16,0-8-26 16,6 0-19-16,-6-11-62 0,-14-3-145 15,-6-8-155-15,0-48-226 16,-33 48-277-16</inkml:trace>
  <inkml:trace contextRef="#ctx0" brushRef="#br0" timeOffset="3899">3897 611 1752 0,'0'0'254'0,"0"0"-23"0,0 0-77 16,0 0 7-16,0 0 29 15,0 0-13-15,0 0-39 0,-20 51-21 16,0-3-24-16,1-7-29 16,-8 0-3-16,-12 3-8 15,-7-7-27-15,-13 4 0 16,-14-12-7-16,1 1-6 0,-13-8-7 15,12-4-6-15,-5-10 0 16,12-5 0-16,0-6 4 0,14-5-12 16,6-14-18-16,46 22-23 15,-46-40-5-15,19-1-5 0,8 4 12 16,19 37 17-16,-14-41 6 16,14 41 24-16,0 0 0 0,-6-33 0 15,6 33-8-15,0 0-5 16,0 0 6-16,0 0-6 0,0 0 7 15,0 0 6-15,-26 52 7 16,-1-12 6-16,8-3-1 16,19-37 0-16,-46 41 2 15,0-8-14-15,0-11-5 0,-7-3-23 16,-6-1-28-16,6-10 1 16,1-5 1-16,-1-6-7 0,7-5-22 15,7-10-39-15,39 18-47 16,-33-52-27-16,13 0 52 0,20 4 56 15,20 8 41-15,0 7 10 16,-20 33 27-16,39-34 10 0,-39 34 11 16,46-11 6-16,-46 11 44 15,39 19 45-15,-39-19-17 16,14 40-24-16,-14-3-2 16,0-37-10-16,-27 48-12 0,-12-7-24 15,-7-8 4-15,0-14 3 16,-13-5-17-16,13-2 0 0,-7-12 4 15,7-4-9-15,7-7 7 16,39 11 24-16,-46-33 11 0,19-4-9 16,8-4 15-16,6-3-4 15,13-4-13-15,0-4-16 0,13 0-17 16,6 0-11-16,8 1 22 16,-1-5-11-16,7-7-69 15,6 1-167-15,1-6-156 16,-1 5-272-16</inkml:trace>
  <inkml:trace contextRef="#ctx0" brushRef="#br0" timeOffset="4100">2668 44 1750 0,'52'11'424'15,"1"-11"-60"-15,6-3-105 16,-6-5-120-16,6-3-65 0,-7 0-34 16,1 0-40-16,-7 7-173 15,-46 4-264-15,46-7-330 0,-46 7-33 16</inkml:trace>
  <inkml:trace contextRef="#ctx0" brushRef="#br0" timeOffset="4305">2320 577 1960 0,'0'0'384'16,"0"0"-37"-16,0 0-59 0,0 0-16 16,0 0-64-16,0 0-94 15,26 30-57-15,-26-30-30 16,33 22-69-16,-33-22-136 0,0 0-161 15,0 0-341-15,0 0-260 16</inkml:trace>
  <inkml:trace contextRef="#ctx0" brushRef="#br0" timeOffset="4608">1452 614 2040 0,'0'0'266'15,"0"0"-27"-15,0 0-74 0,0 0-57 16,0 0-49-16,0 0 24 16,0 0 7-16,0 0-2 15,-6 45-16-15,6 3-11 0,0 3-8 16,-14 1-32-16,8 0-2 15,-14 0-3-15,0-1-3 0,-6-10-24 16,26-41-79-16,-39 48-27 16,39-48-71-16,-46 44-52 15,46-44-148-15,-59 20-164 0,59-20-11 16,-60-12 23-16</inkml:trace>
  <inkml:trace contextRef="#ctx0" brushRef="#br0" timeOffset="4927">1097 574 1269 0,'0'0'276'16,"0"0"-11"-16,0 0-73 16,0 0-17-16,0 0 19 0,0 0-10 15,40 33-50-15,-14 4-39 16,0 7-46-16,-6 1-21 0,-7-5 0 15,-13-40 1-15,7 56 20 16,-7-56-3-16,-33 55-23 16,33-55-11-16,-66 44-3 0,7-14-9 15,13-15 0-15,0-12 0 16,7-6 0-16,39 3 12 0,-40-26-16 16,40 26 4-16,-20-52 6 15,27 11 2-15,13 1-15 16,13 7 0-16,19 3-12 0,7 4-127 15,-6 11-211-15,-7 1-422 16</inkml:trace>
  <inkml:trace contextRef="#ctx0" brushRef="#br0" timeOffset="5908">20 781 696 0,'0'0'134'0,"0"0"19"15,-20 44 65-15,20-44-71 16,0 41-50-16,0-41 10 0,6 44-101 15,-6-44 1-15,0 0 26 16,40 37-14-16,-40-37-8 0,39 18-81 16,-39-18-17-16,40-7 54 15,-40 7-14-15,0 0 63 16,39-33-13-16,-39 33-3 0,20-37 4 16,-20 37 7-16,0 0-30 15,0 0-22-15,0 0-137 0,0-30-101 16,0 30-132-16</inkml:trace>
  <inkml:trace contextRef="#ctx0" brushRef="#br0" timeOffset="6248">92 455 1081 0,'-40'-18'195'0,"40"18"55"0,0 0-22 16,0 0-62-16,0 0-20 15,0 0-17-15,0 0-53 16,0 0-5-16,0 0-42 16,0 0 23-16,0 0 48 0,0 0 15 15,0 0-30-15,0 0-49 16,-6-37-9-16,6 3-3 0,6 4 2 15,-6 30 11-15,0-37 4 16,0 37 4-16,0-29-17 0,0 29-21 16,0 0-7-16,0 0-13 15,0 0-5-15,0 0-68 0,0 0-145 16,-13 51-221-16,13-6-144 16,13 4-81-16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0:10.549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396 2928 1178 0,'0'0'267'0,"0"0"9"0,0 0 8 15,0 0-34-15,0 0-36 16,0 0-35-16,-26-37-42 0,26 37-21 16,-33-44-33-16,13 10-20 15,20 34-11-15,-33-55 5 16,14 7-6-16,-1 4-17 0,7-4-11 16,-7-4 2-16,0-4 1 15,1 1-3-15,-1-4 24 16,7-4-24-16,-7 0-1 15,0 4-8-15,7-7-7 0,-7-5-7 16,7 1 0-16,0-4 14 16,0 4-5-16,6-4-3 0,1 4-6 15,-1 0-8-15,7 3 22 16,-6 1-9-16,6 3 6 16,0 4-17-16,0 4 19 0,0-1-7 15,0 1-3-15,0 3 1 16,0 0-1-16,6 1-9 0,-6-1 10 15,7 4-7-15,-7-4-4 16,6 8 13-16,8-4-11 16,-8 3 5-16,-6 5 9 0,13 3-19 15,-13 0 16-15,7 4-15 16,6-4 18-16,-6 0-19 16,-1 0 15-16,1 0-8 0,-1 0 10 15,7 0-17-15,-6 4 13 16,0 3-8-16,-7 30 8 0,13-40 4 15,-7 6-15-15,-6 34-2 16,7-37 6-16,-7 37 4 0,13-33 4 16,-13 33 1-16,0-33 2 15,0 33-7-15,0-26-3 0,0 26-4 16,0 0 7-16,0 0-5 16,7-37 1-16,-7 37 17 15,0-30-23-15,0 30 13 0,6-29 1 16,-6 29-14-16,0-26 19 15,0 26-13-15,0 0 4 16,0 0 3-16,7-30-14 0,-7 30 21 16,0 0-17-16,0 0 10 15,0 0-3-15,0 0-3 0,0 0 5 16,0 0-10-16,0 0 4 16,0 0 4-16,0 0-13 15,0 0 19-15,0 0-15 0,0 0 9 16,0 0-5-16,0 0 10 15,0 0-5-15,0 0-10 0,0 0 13 16,0 0-18-16,0 0 17 16,0 0-11-16,0 0 15 0,0 0-11 15,0 0-2-15,0 0 12 16,0 0-11-16,0 0 6 0,0 0 4 16,-33 19-9-16,33-19 14 15,0 0-9-15,0 0-10 0,-33 37 23 16,33-37-17-16,-13 33 4 15,13-33 0-15,0 0 5 16,0 0-8-16,0 0-4 0,-20 30 16 16,20-30-18-16,0 0 16 15,0 0-7-15,0 0 0 16,0 0 10-16,0 0-15 0,0 0 5 16,0 0 5-16,0 0-14 15,0 0 9-15,0 0 8 0,0 0-20 16,0 0 21-16,0 0-13 15,0 0 4-15,0 0 5 0,0 0-10 16,0 0 8-16,0 0-3 16,0 0-4-16,0 0 8 0,0 0-8 15,0 0 4-15,0 0 3 16,0 0-18-16,0 0 23 16,0 0-8-16,0 0 0 0,0 0 11 15,0 0-18-15,0 0 18 16,0 0-11-16,0 0 0 0,0 0 12 15,0 0-10-15,0 0 9 16,0 0-5-16,0 0-10 0,0 0 13 16,0 0-9-16,33-11 0 15,-33 11 0-15,0 0-9 0,33-26 18 16,-33 26-9-16,33-26-11 16,-33 26 18-16,0 0-14 0,33-30 11 15,-33 30-4-15,0 0-9 16,0 0 17-16,0 0-15 15,0 0 34-15,0 0-36 16,0 0 1-16,0 0 8 0,0 0-6 16,0 0 10-16,0 0-10 15,0 0 10-15,0 0-8 0,0 0 1 16,0 0 3-16,0 0-3 16,0 0 9-16,0 0-10 0,0 0 10 15,0 0-12-15,0 0 3 16,0 0 12-16,0 0-19 0,0 0 18 15,0 0-8-15,0 0-10 16,0 0 16-16,0 0-15 16,0 0 12-16,0 0-9 0,0 0 0 15,0 0 12-15,0 0-16 16,0 0 16-16,32 22-1 0,-32-22-5 16,27 37 4-16,-27-37-4 15,39 45 7-15,-13-19-7 0,-26-26 4 16,0 0 2-16,33 37-9 15,-33-37 14-15,0 0-17 0,0 0 11 16,0 0 4-16,0 0-3 16,0 0 15-16,0 0-6 0,0 0 7 15,0 0 1 1,0 0-17-16,0 0 1 0,0 0 0 16,0 0-10-16,0 0 8 15,0 0-5-15,0 0-9 0,0 0-36 16,0 0-94-16,0 0-106 15,0 0-203-15,0 0-380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0:15.177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283 88 223 0,'0'0'7'0,"0"0"-3"0,0 0 14 15,0 0 2 1,0 0-7-16,0 0 6 0,0 0 7 16,0 0-8-16,0 0-1 15,0 0-17-15,0 0 0 0,0 0 11 16,0 0-3-16,0 0 3 16,0 0 28-16,0 0-11 0,0 0 28 15,0 0-27-15,0 0 11 16,0 0 11-16,0 0-20 0,-33-14 10 15,33 14 23-15,0 0-40 16,0 0-4-16,-39 14 24 16,39-14-26-16,0 0 18 0,-40 33 10 15,40-33-2-15,-39 33 8 16,39-33-32-16,-33 41-20 16,33-41 32-16,-33 37-5 0,33-37-12 15,0 0 21-15,-33 43-30 16,33-43-14-16,0 0 19 15,0 0-11-15,-33 37-3 0,33-37 26 16,0 0-9-16,0 0-17 16,0 0 55-16,0 0-37 0,0 0 20 15,0 0 19-15,0 0 0 16,0 0-32-16,0 0-9 0,0 0-13 16,0 0-7-16,0 0-10 15,33-37 17-15,-33 37 13 0,33-40-26 16,-33 40 5-16,33-40 24 15,-33 40 0-15,20-41-28 16,-20 41-3-16,0 0 32 16,26-40 11-16,-26 40-52 0,0 0 19 15,0 0 5-15,0 0 10 16,0 0-36-16,0 0 14 0,0 0 34 16,0 0-41-16,0 0 16 15,0 0 3-15,0 0-12 0,0 0 19 16,0 0 16-16,0 0-23 15,0 0-16-15,0 0 33 0,0 0-5 16,0 0-28 0,0 0-4-16,0 0 1 0,0 0 19 15,0 0 0-15,0 0 4 16,0 0 17-16,0 0-32 0,0 0 32 16,0 0 1-16,0 0 16 15,39 0-6-15,-39 0 33 0,0 0 36 16,40 15-13-16,-40-15-12 15,39 18-11-15,-39-18-6 0,40 22-36 16,-40-22 6-16,0 0 5 16,39 26-34-16,-39-26 4 0,0 0 16 15,0 0-11-15,40 26-22 16,-40-26 27-16,0 0 7 16,0 0-36-16,0 0 22 15,0 0 26-15,0 0-14 0,0 0 1 16,0 0 13-16,0 0 1 15,0 0-25-15,0 0 2 0,0 0 7 16,0 0-15-16,0 0-11 16,0 0 26-16,0 0 4 0,0 0-18 15,0 0 7-15,0 0 33 16,0 0-8-16,0 0-32 0,0 0 7 16,0 0 17-16,0 0-24 15,0 0 7-15,0 0 5 16,0 0-25-16,0 0 12 15,0 0 2-15,0 0 2 0,0 0-7 16,0 0 0-16,0 0 23 16,0 0-9-16,0 0-4 0,0 0 6 15,0 0 3-15,0 0-4 16,0 0 1-16,0 0 3 0,0 0-19 16,0 0 7-16,0 0 4 15,0 0-14-15,0 0-8 0,0 0 19 16,0 0-16-16,-14-37-10 15,1 7 29-15,13 30-21 16,-19-33 2-16,19 33 14 16,-20-37 2-16,20 37-15 0,-13-28 7 15,13 28-3-15,0 0-2 16,-20-30-10-16,20 30 25 0,0 0-24 16,0 0 14-16,0 0 6 15,0 0-6-15,0 0-10 0,0 0-7 16,0 0 17-16,-13-26-5 15,13 26 13-15,0 0-2 0,0 0-6 16,0 0 4-16,0 0 0 16,0 0-19-16,0 0 7 0,0 0 8 15,0 0 6 1,0 0 1-16,0 0-7 0,0 0 0 16,0 0 0-16,0 0-3 15,0 0-3-15,0 0-2 0,0 0 8 16,0 0-15-16,0 0-11 15,0 0 30-15,0 0-4 0,0 0 12 16,0 0-6-16,0 0 10 16,0 0-11-16,0 0-5 0,0 0-10 15,33 30 10-15,-33-30-3 16,26 29 3-16,-26-29-3 0,0 0 13 16,0 0-4-1,0 0-6-15,0 0 3 0,0 0-3 16,33 29-3-16,-33-29-5 0,0 0-5 15,0 0 10-15,0 0 15 16,0 0-5-16,0 0-3 16,0 0-4-16,0 0-4 0,0 0 4 15,0 0-10-15,0 0 10 16,0 0 4-16,0 0 3 0,0 0 2 16,0 0-9-16,0 0 0 15,0 0 0-15,0 0-11 0,0 0 2 16,0 0 9-16,0 0 0 15,0 0 0-15,0 0 5 16,0 0-2-16,0 0 3 16,0 0 0-16,26 22-14 0,-26-22-1 15,0 0 9-15,0 0-4 16,0 0 16-16,0 0-8 0,0 0 6 16,0 0-6-16,0 0-8 15,0 0-13-15,0 0-8 0,0 0-11 16,0 0-9-16,0 0-8 15,0 0 15-15,-26-26 1 0,26 26 4 16,0 0 0-16,-40-32-10 16,40 32 0-16,-32-22 7 0,32 22 23 15,-27-15 13-15,27 15 0 16,0 0-8-16,-33-11 1 16,33 11 3-16,0 0-3 15,0 0 2-15,-32-7-4 0,32 7 9 16,0 0-3-16,0 0 7 15,0 0 0-15,0 0-9 0,0 0 10 16,0 0-16-16,0 0 14 16,0 0-3-16,0 0-6 0,0 0 3 15,0 0 9-15,0 0 8 16,0 0-14-16,0 0 0 0,0 0-6 16,0 0 6-16,0 0-10 15,0 0-3-15,0 0 8 16,0 0 0-16,0 0 17 15,0 0-12-15,0 0 30 0,0 0-48 16,0 0-12-16,0 0 25 16,0 0-14-16,0 0 29 0,-33 40-6 15,33-40 9-15,-20 44-2 16,20-44-11-16,-26 48 16 0,26-48-35 16,-27 44 24-16,27-44 2 15,-19 41-1-15,19-41 0 0,0 0 0 16,-27 39-17-16,27-39-3 15,0 0 14-15,0 0 12 0,0 0-5 16,0 0 5 0,0 0 2-16,0 0-14 0,0 0-12 15,0 0 3-15,0 0-1 16,0 0 10-16,0 0 14 0,0 0-14 16,0 0 12-16,0 0-15 15,-32 34 13-15,32-34-28 0,0 0 26 16,0 0-29-16,0 0 25 15,0 0-7-15,0 0 12 0,0 0-2 16,0 0 15-16,0 0-10 16,0 0-6-16,0 0-14 0,0 0 18 15,0 0-5-15,0 0 2 16,0 0 5-16,0 0-5 16,0 0-4-16,0 0 0 15,0 0-3-15,32-34-20 0,-32 34 2 16,0 0 12-16,40-39 2 15,-40 39 14-15,0 0-6 0,26-37 5 16,-26 37-16-16,0 0 7 16,26-37-20-16,-26 37-3 0,0 0 14 15,0 0 4-15,0 0 17 16,0 0-7-16,0 0-1 0,0 0-4 16,0 0-4-16,0 0-7 15,0 0-7-15,0 0 2 16,0 0 16-16,0 0 13 15,0 0-6-15,0 0 14 0,27-34-21 16,-27 34-10-16,0 0 7 16,0 0-2-16,0 0-13 0,0 0 14 15,0 0 4-15,13-29 18 16,-13 29-9-16,0 0-16 0,0 0 2 16,0 0-7-16,0 0 9 15,0 0-2-15,0 0 15 0,0 0-10 16,0 0 4-16,0 0 4 15,0 0-19-15,0 0-1 0,0 0 9 16,0 0-18 0,0 0 21-16,0 0 7 0,0 0-5 15,0 0 10-15,0 0-9 16,0 0 6-16,0 0-9 0,0 0-20 16,0 0 20-16,0 0-6 15,0 0-7-15,0 0 8 0,0 0 15 16,0 0 0-16,0 0-6 15,0 0 4-15,0 0 1 0,0 0-9 16,0 0-15-16,0 0 8 16,33 11 9-16,-33-11-2 0,0 0 10 15,0 0 0 1,39 30 0-16,-39-30 17 0,0 0 0 16,40 22-10-16,-40-22-12 15,0 0 14-15,0 0 13 0,0 0-1 16,32 29-7-16,-32-29-16 15,0 0 4-15,0 0-9 0,0 0 9 16,0 0-5-16,0 0 10 16,0 0-7-16,0 0-10 0,0 0-14 15,0 0 8-15,0 0 2 16,0 0 1-16,0 0 9 0,0 0-6 16,0 0 16-16,0 0-6 15,0 0-10-15,0 0-26 16,0 0-18-16,0 0-74 15,0 0-188-15,0 0-236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28.1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6973 1396 1249 0,'-13'-41'202'0,"13"41"61"15,0 0-50 1,0 0-79-16,0 0 65 0,0 0-32 16,0 38-46-16,13 17-14 15,7 15 15-15,-1 12-42 0,8 11-31 16,6 3-37-16,-1 1 3 15,1 3 1-15,0-3-88 0,-7-12-155 16,1-7-207-16,-8-11-209 16,-19-8-85-16</inkml:trace>
  <inkml:trace contextRef="#ctx0" brushRef="#br0" timeOffset="1164">6467 1452 697 0,'-33'-37'195'15,"33"37"25"-15,0 0-48 16,0 0-49-16,0 0-14 0,0 0-8 15,0 0-26-15,0 0-22 16,0 0-20-16,0 0 45 0,0 0 76 16,0 0-10-16,13 44 2 15,7 4-33-15,6 8 6 16,1 0-20-16,12 7-19 0,0 0-31 16,1-1 8-16,-1 2 19 15,7-1-15-15,0-4-33 16,0 1 3-16,-6-4-25 0,-1-12 4 15,-6-7 6-15,-13-8-19 16,-20-29 7-16,19 31 3 0,-19-31 5 16,0 0-5-16,0 0 2 15,0 0-3-15,0 0-13 0,-52 22 9 16,-1-14 5-16,-6-12 0 16,7-4-7-16,-8 1-24 15,8-8 18-15,-14-4-18 0,7-3-8 16,0 0 7-16,0-8 0 15,6-3-28-15,7-1-10 0,0-10 22 16,7 2-10-16,6 2 30 16,13 3 1-16,0 4 15 15,20 33-9-15,0 0-9 0,-19-34 23 16,19 34-16-16,0 0-6 16,0 0 22-16,0 0-7 0,0 0 12 15,13 37 4-15,0-3-9 16,7-1-6-16,-7-4 17 15,-7 1-9-15,-6-30-10 0,14 34 20 16,-14-34-12-16,13 30-4 16,-13-30 33-16,0 0-39 0,0 0 15 15,-46 26 12-15,0-19-23 16,-7-3-3-16,7-12-4 0,0-6-17 16,0-1 7-16,13-4 7 15,0-3 19-15,33 22-18 0,0 0-2 16,-32-30 17-16,32 30-19 15,0 0-2-15,0 0 23 0,0 0-2 16,0 0 0-16,0 0 11 16,0 0-17-16,39 12 9 15,-39-12 13-15,39 29-1 16,-39-29 16-16,20 37-16 0,-20-7 15 16,0-30-6-16,-20 37-24 15,20-37 5-15,-46 33 11 0,0-11-16 16,14-3-9-16,32-19 24 15,-40 8-10-15,40-8-16 0,-33-16-13 16,33 16-22-16,-33-37-31 16,14 0 35-16,6 0 10 0,6 4 13 15,7 33 10-15,-7-33-2 16,7 33-9-16,0 0 20 16,0 0-13-16,0 0 2 15,0 0 24-15,0 0-3 0,0 0-10 16,20 29 6-16,-20-29 22 15,7 41 7-15,-1-8-9 0,-6-33 27 16,-13 37 10-16,-7 0-38 16,-12-6-2-16,-14-2 12 0,6-3-31 15,-6-7-1-15,7-8 20 16,6 0 50-16,33-11-12 0,-40 3-24 16,40-3 12-16,-32-29-27 15,12-8-31-15,7-16 20 16,6-13-7-16,7-16-19 0,-6-7 21 15,6-7-16-15,0-1 10 16,-7-7-25-16,7 8 7 0,-7 10-15 16,7 12-22-16,-6 19-14 15,-1 10-78-15,1 8-99 16,6 37-126-16,0 0-193 0,0 0 0 16</inkml:trace>
  <inkml:trace contextRef="#ctx0" brushRef="#br0" timeOffset="1504">7886 311 590 0,'33'-14'129'16,"-33"14"48"-16,33-11 72 0,-33 11 9 16,0 0-32-16,0 0-10 15,0 0-45-15,0 0 28 0,0 0 52 16,-33 45-84 0,-13-1-42-16,-19 4-19 0,-21 8-3 0,-6-1-23 15,-13 9-21 1,-7-1-16-16,-13 3-13 0,7-2-12 15,-13 3-9-15,6-8-3 0,0-3-13 16,13-4-140-16,14-4-178 16,6-8-205-16,19-6-242 0</inkml:trace>
  <inkml:trace contextRef="#ctx0" brushRef="#br0" timeOffset="3576">9312 145 542 0,'-26'-7'114'16,"-13"3"17"-16,-7 0-18 16,-13-3 0-16,-1 3-14 0,-18-3-27 15,-14 2 1-15,-14 2 25 16,-5-5-34-16,-14 4-19 0,-7 4-11 15,-6-3-18-15,-6 3-1 16,-7 0 18-16,-14 3-16 0,1 1 4 16,-7 0-12-16,-13-8-15 15,-6 8 31-15,6-8-44 0,-7 4 26 16,-6 0-1-16,0 0-11 16,0 0 5-16,0 4 13 15,13-4-24-15,26 7 3 0,7-2 8 16,13-1 0-16,13 7 34 15,13-4-41-15,14-3-12 0,12 3 30 16,14 1-22-16,19-5 27 16,7 1-13-16,46-4-19 0,-39 0 37 15,39 0-21-15,0 0 0 16,0 0 0-16,-40 0 9 0,40 0 5 16,-33-4-34-16,33 4 30 15,-40-7 7-15,7 0-43 16,0 3 36-16,33 4-19 0,-39-4 32 15,6 4 93-15,33 0-65 16,0 0-9-16,-33-7-6 0,33 7-7 16,0 0-25-16,0 0 2 15,0 0-4-15,0 0 11 0,0 0-23 16,0 0 18-16,0 0-8 16,-26 7 115-16,26-7-44 0,-20 41-18 15,7-1-5-15,7 12 42 16,-8 4 13-16,8 7-55 0,-1 8-12 15,7 2 3-15,7 6 14 16,-1 6 15-16,8 1-19 16,-1-5-21-16,6 4-18 0,8 5-2 15,-1-5 20-15,0 5 16 16,7 2 25-16,-7 5-25 0,7 3-19 16,0-4 13-16,-13 5-16 15,6-2 16-15,-5 6-21 0,-8-6-9 16,7 6-4-16,-14-5 6 15,-6-7-3-15,7-1-11 0,-1-9 11 16,-6-13 1-16,7 0-8 16,-14-2 2-16,7-9 6 0,-6-4-16 15,6 1 8-15,-7-4 9 16,1 0-5-16,-7-4-9 16,13-48 10-16,-20 70-3 0,12-13-2 15,8-57-5-15,-13 62 5 16,13-62 8-16,0 0-8 0,-13 60-3 15,13-60 3-15,0 0 8 16,0 0-15-16,0 0-3 0,7 52 6 16,-7-52 11-16,0 0-7 15,0 0-9-15,0 0 9 0,66 34 7 16,0-16-3-16,0-11-13 16,13 1 3-16,6-5 6 0,7-3 5 15,7 4-10-15,12-4-39 16,14-7 18-16,13-1-10 0,7-3-13 15,6 0-8-15,0-4 24 16,0-3 15-16,7-5-6 16,-7-3-16-16,7-4 15 0,6-3-3 15,-13 0-16-15,7 0 4 16,0 3 9-16,-1 3 9 0,-6 5 25 16,-6 4-12-16,0 3-12 15,-1 0 14-15,-12 0 1 0,-14 4 16 16,-6-4-6-16,-14 4-15 15,1-4-5-15,-14 1 19 0,-6-1 4 16,-7 4-20-16,-6-4 13 16,-27 8 3-16,7-5-3 15,-19 8 4-15,-27 4 5 0,0 0-2 16,33-7 17-16,-33 7-9 16,0 0 8-16,0 0 37 0,0 0 17 15,0 0 17-15,0 0 27 16,0 0 45-16,0 0 13 0,0 0-18 15,0 0-85-15,13-34-36 16,-13 1-15-16,6-4-22 0,-12-4-8 16,6-3 18-16,-7-16-9 15,1-7-12-15,6-14 2 0,-7-12 15 16,7-7-12-16,-13-4-11 0,13-11 4 16,0 0 19-1,0 0-18-15,-13-4 2 0,6 0 4 16,-6 0-2-16,-7 8-5 15,1 0-23-15,-8-1 0 0,14 8-12 16,0-4-7-16,0 5 27 16,0-5 6-16,-7 4-14 0,13 7-3 15,1 5 5-15,-7 6-13 0,6 12-12 16,-13 11-3-16,1 15-22 16,-8-1-46-16,1 12-40 0,0 8-100 15,26 29-102-15,-53-19-176 16,14 19-29-16</inkml:trace>
  <inkml:trace contextRef="#ctx0" brushRef="#br0" timeOffset="4980">6828 1496 361 0,'0'0'76'0,"0"0"27"16,0 0-6-16,0 0-7 0,0 0 4 16,0 0-3-16,0 0-11 15,0 0-6-15,0 0-23 0,0 0 3 16,0 0-22-16,0 0-10 15,0 0-7-15,0 0 4 0,0 0-15 16,0 0-13-16,0 0 9 16,0 0 42-16,0 0 9 15,0 0-8-15,0 0 27 0,0 0-43 16,33 48 20-16,-33-48-11 16,27 52-13-16,-27-52 7 0,19 49-21 15,-19-49 12-15,20 52-9 16,-20-52-1-16,13 44-14 0,-13-44-1 15,0 0 7-15,26 48-3 16,-26-48 20-16,0 0-36 0,20 45 44 16,-20-45-33-16,0 0 5 15,0 0 15-15,0 0-5 16,20 48-33-16,-20-48 51 0,0 0-61 16,0 0 33-16,20 45 7 0,-20-45-21 15,0 0 41-15,0 0-25 16,13 44 12-16,-13-44-14 15,0 0-22-15,0 0 31 0,13 44-20 16,-13-44 25-16,0 0-14 16,0 0 3-16,13 49-7 0,-13-49-1 15,0 0 13-15,20 45-16 16,-20-45 4-16,0 0 20 0,0 0-25 16,0 0 28-16,13 48-24 15,-13-48 5-15,0 0-4 0,0 0 10 16,13 48-2-16,-13-48-18 15,0 0 14-15,0 0 12 16,7 45-7-16,-7-45-19 0,0 0 34 16,0 0-49-16,13 44 50 15,-13-44-15-15,0 0-24 0,0 0 42 16,0 0-46-16,6 45 6 16,-6-45 53-16,0 0-54 0,0 0 34 15,0 0-17-15,0 0 5 16,0 0 11-16,0 0-9 0,0 0-14 15,0 0 1-15,0 0 28 16,0 0-22-16,0 0-9 0,0 0-7 16,0 0 16-16,0 0-18 15,0 0 14-15,0 0 18 16,0 0-31-16,0 0 38 0,0 0-32 16,0 0 11-16,0 0 19 15,-52 26-24-15,6-8 28 0,46-18-36 16,-53 7-6-16,53-7 41 15,-59 4-22-15,59-4 8 0,-53 0-15 16,53 0-9-16,0 0 42 16,0 0-32-16,-52-4 23 0,52 4-22 15,0 0 5-15,0 0 20 16,0 0-42-16,0 0 34 0,0 0-12 16,0 0-15-16,0 0 41 15,0 0-52-15,0 0 51 16,0 0-45-16,0 0-59 0,0 0-45 15,0 0-176-15,0 0-59 16,0 0-97-16</inkml:trace>
  <inkml:trace contextRef="#ctx0" brushRef="#br0" timeOffset="6236">6960 1437 361 0,'0'0'76'0,"0"0"12"0,0 0-10 16,0 0-5-16,0 0-21 16,0 0-17-16,0 0-12 0,0 0-12 15,0 0 2-15,0 0-11 16,0 0 20-16,0 0 1 15,0 0 2-15,0 0 2 0,0 0 20 16,0 0-31-16,0 0 16 16,-13-44-32-16,13 44 0 0,0 0 18 15,0-46-6-15,0 46-21 16,0 0 9-16,6-48 0 0,-6 48 21 16,0 0 2-16,0 0 3 15,0 0-6-15,0 0-2 0,0 0-22 16,0 0-6-16,0 0 35 15,0 0 24-15,0 0-24 16,0 0 13-16,0 0-45 0,0 0 64 16,0 0 36-16,0 0-41 0,59 56-16 15,-59-56-9 1,46 49-3-16,-46-49-9 0,27 48 4 16,-27-48 6-16,0 0 15 15,26 48-15-15,-26-48-7 0,0 0-24 16,13 44 41-16,-13-44-46 15,0 0 25-15,13 44-17 0,-13-44-4 16,0 0 22-16,7 46-23 16,-7-46 8-16,0 0-3 0,6 48 9 15,-6-48 5-15,0 0-11 0,7 55 11 16,-7-55-11-16,13 44 20 16,-13-44-42-16,0 0 37 15,13 53-23-15,-13-53-9 16,0 0 46-16,13 48-48 0,-13-48 19 15,14 45 26-15,-14-45-11 16,6 40 2-16,-6-40-8 0,7 41 3 16,-7-41-8-16,6 42 5 15,-6-42-6-15,7 36 42 0,-7-36 3 16,6 45-10-16,-6-45 1 16,14 40-47-16,-14-40 37 0,6 45-5 15,7-7 15-15,-13-38 15 16,13 48-34-16,1-11-2 0,-8 0 11 15,-6-37-23-15,20 44 2 16,-20-44 30-16,20 45-14 16,-20-45-15-16,19 45 21 0,-19-45-30 15,0 0 5-15,0 0 8 16,0 0-26-16,0 0 21 0,0 0 4 16,0 0-12-16,0 0 0 15,0 0 4-15,0 0-1 0,0 0 3 16,0 0-10-16,0 0-41 15,0 0-142-15,0 0-161 0,0 0-45 16,0 0-26-16</inkml:trace>
  <inkml:trace contextRef="#ctx0" brushRef="#br0" timeOffset="6645">6999 2339 344 0,'0'0'112'0,"0"0"13"0,0 0 8 15,-46-15-41-15,46 15 23 16,0 0-1-16,0 0 16 0,0 0-11 16,-46 0-5-16,46 0-14 15,0 0-37-15,-52-4-1 0,52 4-37 16,-53-7-3-16,53 7 4 15,0 0-18-15,-52-15-17 16,52 15 28-16,-46-15-35 0,46 15 31 16,0 0-32-16,0 0-57 15,0 0-141-15,-40-15-193 0</inkml:trace>
  <inkml:trace contextRef="#ctx0" brushRef="#br0" timeOffset="8044">3601 1827 735 0,'0'0'256'0,"0"0"75"16,0 0-30-16,0 0-33 0,0 0-32 16,0 0-84-16,-40 15-58 15,-25-4-1-15,-14 0-2 16,-26-4-45-16,-13 1-9 0,-27-5 3 15,-13 1-22-15,-19 0-7 16,-20-1-19-16,-7 1 14 0,-19 3 8 16,-7-7-14-16,0 4 9 15,6 0-13-15,27-1 7 0,6 1 8 16,34-4-16-16,6 0 5 16,26 0 6-16,13-7-6 15,20 3 7-15,20 0-4 16,13 1 26-16,26-1-5 0,33 4-7 15,0 0-5-15,0 0-12 16,-40-4 11-16,40 4-11 0,0 0-17 16,0 0 7-16,0 0-40 15,0 0-50-15,0 0-49 0,0 0-114 16,0 0-100-16,0 0-111 16,46-44-37-16</inkml:trace>
  <inkml:trace contextRef="#ctx0" brushRef="#br0" timeOffset="8372">966 1529 1170 0,'13'45'229'16,"-6"-4"52"-16,-7-41-32 16,-20 52-60-16,0-11-48 0,20-41-74 15,-66 44-22-15,7-11-17 16,-6-2-28-16,-14-9 12 15,0-4-12-15,-13-10 3 0,0 3 5 16,0-7-8-16,6-4-7 16,8 0 17-16,12-4 6 15,20 4 85-15,46 0-6 0,-46 4-1 16,46-4-24-16,0 0-9 16,0 0 117-16,0 0-12 0,0 0-25 15,46 36-56-15,13-6-38 16,13 0-1-16,7-8-31 15,7 0 4-15,-1 1-19 0,-6-4-10 16,-7-1-208-16,-19-3-266 16,-14 0-373-16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37.5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8056 1049 791 0,'0'0'99'0,"0"0"52"15,0 0 23-15,0 0 14 0,0 0-33 16,0 0-10-16,0 0-14 15,-6 30-32-15,6-30-2 0,0 0-29 16,0 0 3-16,0 0-57 16,0 0-7-16,0 0-3 15,0 0-4-15,-33-4 0 0,33 4 0 16,0 0-13-16,0 0 0 16,-33-11 17-16,33 11-17 0,0 0 16 15,0 0 6-15,0 0-9 16,0 0 0-16,0 0-22 15,0 0 27-15,0 0-15 16,0 0-20-16,0 0-17 0,0 0 18 16,0 0-23-16,0 0-28 15,0 0-18-15,0 0 4 0,0 0 45 16,0 0 0-16,0 0 15 16,-33-22 40-16,33 22-10 15,0 0-23-15,-33-41 3 0,33 41 16 16,-6-48-33-16,6 15 50 15,0 33-43-15,13-41 45 0,-13 41-2 16,0 0-6-16,46-33-8 16,-46 33 28-16,46-11-26 15,-46 11 28-15,46 11-2 16,-46-11 83-16,33 29 5 0,-7 5 5 16,-20 3 35-16,-12 3-25 15,-14 5-14-15,-6 3-23 0,-7 0-23 16,-13-4-15-16,0-7-19 15,0 0-9-15,0-11-20 16,7-4 15-16,6-4-61 0,33-18-130 16,-53 12-206-16,53-12-238 15,-46-19-20-15</inkml:trace>
  <inkml:trace contextRef="#ctx0" brushRef="#br0" timeOffset="256">7741 251 990 0,'0'0'241'16,"0"0"54"-16,-33-37-20 16,33 37-72-16,0 0-87 0,0 0-106 15,0 0 37 1,0 0-24-16,0 0 91 0,0 52-59 15,6 7-29-15,8 4 5 16,12 3-31-16,-6 1 20 0,-1-4-20 16,-6-4-165-16,-6 0-175 15,-14-4-252-15,-6 1-24 0</inkml:trace>
  <inkml:trace contextRef="#ctx0" brushRef="#br0" timeOffset="885">7314 713 1068 0,'0'0'118'16,"0"0"-6"-16,0 0-32 16,0 0 9-16,0 0 87 15,0 0-5-15,0 0-45 0,0 0-21 16,-7 52-46-16,7-8 39 15,0-3-9-15,0-41 8 0,-13 51-17 16,-7-14-36-16,20-37 2 16,-46 41-23-16,-6-12-14 0,-1-10 1 15,7-4-10-15,-7-8 4 16,1-11-13-16,-1-3 18 16,14-4-56-16,-7-15-27 0,46 26-15 15,-46-55 8-15,13 10 26 16,33 45-20-16,-20-40 39 15,20 40 10-15,0 0-26 0,0 0 35 16,0 0-9-16,0 0 20 16,0 0-13-16,0 0 10 0,0 0 18 15,46 11-3-15,-46-11-13 16,0 0-3-16,0 0 24 0,40 22-14 16,-40-22 13-16,0 0-34 15,0 0 34-15,0 0-13 16,0 0 5-16,0 0-5 0,0 0-15 15,0 0 31-15,0 0-27 16,0 0 16-16,0 0-18 16,0 0 24-16,0 0-9 0,26 41 15 15,-26-41-10-15,0 0 27 16,0 0-8-16,0 0 60 0,13 44-5 16,-13-44 27-16,0 44-21 15,-13-10-10-15,0-1-7 16,-13-4-48-16,26-29 10 0,-33 41-14 15,0-8-14-15,0-3 8 16,0-4-12-16,0-8 9 0,0 1-20 16,1-5-144-16,32-14-194 15,-53 4-255-15,14 0-104 16</inkml:trace>
  <inkml:trace contextRef="#ctx0" brushRef="#br0" timeOffset="1081">6755 1659 1531 0,'46'0'267'16,"7"-15"0"-16,6-4-67 15,6 1-87-15,1-8-46 16,-7 4-37-16,0-4-192 0,1-11-310 15,-14 0-218-15</inkml:trace>
  <inkml:trace contextRef="#ctx0" brushRef="#br0" timeOffset="1629">6814 1097 479 0,'0'0'38'0,"0"0"5"0,0 0-2 15,0 0-16-15,0 0-6 16,0 0 13-16,0 0-47 0,0 0 27 15,0 0-8-15,-20 41 12 16,20-41 8-16,0 0 9 0,0 0 12 16,-19 37-28-16,19-37 7 15,0 0-14-15,0 0 7 16,0 0-7-16,0 0-17 16,0 0-1-16,0 0 8 0,0 0 9 15,0 0-9-15,0 0 17 16,0 0-26-16,0 0 12 0,0 0-11 15,0 0 2-15,0 0-2 16,0 0 15-16,0 0-11 16,0 0-67-16,0 0-27 0,0 0-57 15,-33 29-26-15</inkml:trace>
  <inkml:trace contextRef="#ctx0" brushRef="#br0" timeOffset="2140">6689 1252 319 0,'0'0'51'16,"0"0"-16"-16,0 0 22 0,0 0-6 15,0 0 1-15,0 0 0 16,0 0-4-16,0 0 23 0,0 0-6 16,0 0-7-16,0 0 7 15,0 0 19-15,-39 26-10 0,39-26 13 16,-46 8 3-16,6-5 14 15,40-3 9-15,-39-7 2 0,39 7 33 16,-46-19 8-16,46 19-5 16,0 0-30-16,-39-48-60 0,19 4-49 15,13-8-12-15,7-3 33 16,0-8-9-16,7-3-32 16,-1-12-1-16,-6-7 33 15,7 4-12-15,-7 7 11 0,0 4 2 16,7 3-12-16,-14 15-26 15,7 8 17-15,0 7 14 0,-7 8-18 16,7 29-24-16,0 0-37 16,-13-41-39-16,13 41-86 0,-19-33-105 15,19 33-69-15,-20-34-20 16,20 34 22-16</inkml:trace>
  <inkml:trace contextRef="#ctx0" brushRef="#br0" timeOffset="2872">6742 462 260 0,'0'0'74'0,"0"0"6"16,0 0 4-16,0 0 1 15,0 0 17-15,0 0-3 0,0 0-6 16,0 0-71-16,0 0 5 16,0 0-24-16,0 0 13 0,0 0-35 15,20-37 40-15,-20 37-26 16,13-41 9-16,-13 41 25 15,0 0 4-15,0 0 43 16,0 0-46-16,0 0-16 0,0 0 18 16,0 0 44-16,0 0-60 15,-46 11 21-15,46-11-18 0,0 0 21 16,0 0-21-16,0 0-13 16,0 0 23-16,0 0 10 0,0 0-39 15,-20 48 31-15,20-48-43 16,0 0 25-16,0 0 9 0,0 0-38 15,0 0-2-15,0 0-20 16,0 0-7-16,0 0-65 16,0 0-31-16,39-26-146 15,-39 26-57-15</inkml:trace>
  <inkml:trace contextRef="#ctx0" brushRef="#br0" timeOffset="3481">6748 839 278 0,'0'0'65'16,"0"0"9"-16,0 0-11 15,0 0-3-15,0 0-32 16,0 0-4-16,0 0-3 16,0 0-9-16,0 0-7 0,0 0-5 15,0 0 12-15,0 0 6 16,0 0 4-16,0 0-15 0,0 0 2 16,0 0-6-16,0 0 6 15,-26 36 33-15,26-36 40 0,0 0 5 16,0 0-35-16,-6 37 36 15,6-37-59-15,0 0 8 0,0 0-19 16,46 30 2-16,-46-30-20 16,52 15 18-16,-52-15-14 15,53 7 8-15,-53-7 6 16,0 0-14-16,0 0 56 0,0 0-38 16,0 0 9-16,0 0-13 15,0 0-4-15,0 0-47 0,0 0 10 16,0 0-59-16,0 0-35 15,39-4-6-15,-39 4 11 0,0 0 16 16,0 0-45-16,0 0-35 16</inkml:trace>
  <inkml:trace contextRef="#ctx0" brushRef="#br0" timeOffset="4800">5579 1090 653 0,'0'0'71'0,"0"0"10"16,0 0-18-16,0 0 28 0,0 0 25 16,0 0 68-16,0 0 80 15,0 0 59-15,0 0-98 16,0 0-53-16,-46 22-73 0,-26-7-37 16,-14-4 38-16,-32-4-1 15,-7 1-44-15,-13-5-17 16,-7-6-24-16,-6 3 2 0,7-8 3 15,6 1 31-15,6-1-28 16,21 5-15-16,5-5 0 0,14 1 7 16,27 3 7-16,6-3-5 15,19 3-2-15,40 4 2 16,-33-4-9-16,33 4 1 0,0 0-1 16,0 0 1-16,0 0-8 15,0 0-3-15,0 0 0 0,0 0-2 16,0 0 1-16,0 0 4 15,0 0 0-15,0 0-4 16,0 0 4-16,0 0 6 0,0 0-6 16,0 0-3-16,0 0 0 15,0 0-7-15,0 0-44 0,0 0-24 16,0 0-32-16,0 0-50 16,0 0-70-16,0 0-122 15,0 0-143-15,0 0-90 0</inkml:trace>
  <inkml:trace contextRef="#ctx0" brushRef="#br0" timeOffset="6208">4422 875 231 0,'0'0'74'0,"0"0"47"16,0 0-14-16,0 0-18 16,0 0-17-16,0 0-9 0,0 0-10 15,0 0-44-15,0 0 33 16,0 0-20-16,-33 15 37 15,33-15-38-15,-52 22 15 0,6-3-19 16,-7-1-1-16,-12 1 8 16,-1-1-24-16,-6-3 32 0,-1-4-32 15,8-3 14 1,5-1-18-16,1-3 25 0,7-4 15 0,12 3 41 16,40-3-4-16,0 0 12 15,0 0 19-15,-39 0-13 16,39 0-43-16,0 0-3 15,0 0-49-15,0 0 7 0,0 0 12 16,0 0-10-16,0 0 32 16,0 0 22-16,20 34-12 15,-20-34 5-15,32 37-1 0,-5-8-9 16,-27-29-8-16,26 44-8 16,0-10 3-16,-6-1-5 0,0-3-39 15,-1-1 2-15,-5 4 34 16,5 1-18-16,1-1-19 0,-20-33-244 15,33 40-239-15</inkml:trace>
  <inkml:trace contextRef="#ctx0" brushRef="#br0" timeOffset="6697">2793 425 1203 0,'0'0'258'0,"0"0"75"16,0 0-83-16,0 0-85 0,0 0 52 15,19 40-37-15,-6 8-53 16,-6 4-51-16,-7 7-31 16,0 4-31-16,0 0-1 0,0 0-10 15,0-4-140-15,0-4-210 16,-7 1-274-16,-12-1-108 0</inkml:trace>
  <inkml:trace contextRef="#ctx0" brushRef="#br0" timeOffset="7072">2569 931 946 0,'0'0'119'16,"0"0"41"-16,0 0-4 16,0 0-8-16,0 0-31 15,26 48-48-15,-26-48 16 0,7 48-63 16,-7-48-9-16,-7 44 0 16,7-44 45-16,0 0-72 15,0 0 6-15,0 0 15 0,0 0 17 16,0 0-55-16,-52 11-11 15,52-11 21-15,-46-14 17 0,46 14 27 16,-40-15-3-16,40 15-30 16,-32 0 64-16,-1 18 82 0,-7 12 16 15,1 18-13-15,-7 0-16 16,6 7-37-16,-6-3-51 16,7 7-13-16,-7 0 4 15,0-3-18-15,0-8-77 0,0-4-258 16,-7-7-314-16,1-7-109 15</inkml:trace>
  <inkml:trace contextRef="#ctx0" brushRef="#br0" timeOffset="7242">2333 1729 1346 0,'78'-33'228'0,"-5"-4"-65"16,6-4-90-16,-14 0-92 16,-6-3-283-16,-13-8-243 0</inkml:trace>
  <inkml:trace contextRef="#ctx0" brushRef="#br0" timeOffset="7441">2129 399 2300 0,'0'0'24'16,"0"0"-3"-16,0 0-18 15,0 0-105-15,0 0-189 0,0 0-232 16,0 0-90-16</inkml:trace>
  <inkml:trace contextRef="#ctx0" brushRef="#br0" timeOffset="7896">1978 624 1098 0,'0'37'84'0,"0"-37"59"0,0 37 2 16,0-37-29-16,-7 41-46 16,7-41-36-16,-20 44-13 15,20-44 5-15,-32 48-74 0,32-48-10 16,-60 41 10-16,21-19-63 16,39-22-9-16,-46 7-6 0,7-10-38 15,39 3 20-15,-46-26 98 16,46 26 89-16,-33-30 42 0,33 30-17 15,0 0-5 1,0 0-11-16,0 0-21 0,0 0 108 16,-46 0 24-16,46 0-2 15,-33 15 27-15,33-15 6 0,-46 26-10 16,0-4-47-16,0-3-42 16,-20-5-34-16,-6-3-30 0,-20 4 9 15,-7-7 35-15,-12-5-15 16,-8-6-11-16,-12-1-6 0,-1-7 28 15,1-4-24-15,19 0-1 16,7 0-16-16,20 1-21 0,12-1-13 16,21 0 4-16,19 0 0 15,33 15-148-15,0 0-180 16,0 0-409-16,-26-40-126 16</inkml:trace>
  <inkml:trace contextRef="#ctx0" brushRef="#br0" timeOffset="8093">1091 11 2211 0,'32'4'143'15,"-32"-4"34"-15,0 0-49 16,27-8-72-16,-27 8-29 0,0 0-110 15,0 0-181-15,33-7-273 16,-33 7-114-16</inkml:trace>
  <inkml:trace contextRef="#ctx0" brushRef="#br0" timeOffset="8270">447 388 2342 0,'0'0'85'0,"0"0"44"16,0 0 1-16,72-22-77 15,13-4-22-15,14 0-67 0,-1 0-303 16,14-3-401-16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2:47.1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2615 107 614 0,'0'0'135'16,"0"0"38"-16,0 0 23 16,0 0 17-16,0 0 14 0,0 0 5 15,0 0-89-15,-6 29-47 16,-34-7-50-16,-12-7-22 0,-27 0 35 16,-20 3 16-16,-26-3 27 15,-26 0-14-15,0 3-6 0,-13 1-22 16,-1-4-17-16,1 3-11 15,6-7 13-15,1 0 10 0,6-3-47 16,6-8 7-16,14 3 1 16,6-6-9-16,6-1-4 0,21-7-3 15,12 0-11-15,14 3 11 16,13 1 10-16,13 0-1 16,13-1-12-16,33 8-10 0,0 0 6 15,-33-3 17-15,33 3-7 16,0 0-3-16,0 0-3 15,0 0-11-15,0 0 4 0,0 0 10 16,0 0-65-16,0 0-44 16,0 0-57-16,0 0-50 0,0 0 10 15,0 0-54-15,0 0-17 16,0 0-30-16,0 0-82 0</inkml:trace>
  <inkml:trace contextRef="#ctx0" brushRef="#br0" timeOffset="367">598 0 1068 0,'0'0'25'0,"0"0"5"16,39 7 62-16,-39-7 21 16,0 0 2-16,0 0 18 0,0 0-37 15,0 0-59-15,0 0 12 16,-46 48-12-16,-6-15 0 0,-8 0-18 15,-5-3-1-15,-8 0-6 16,1-1 0-16,0-3 6 16,6-8 5-16,14-6 17 0,6-1 12 15,46-11-5-15,-33 11 41 16,33-11 19-16,0 0-33 16,0 0-21-16,0 0-31 0,0 0 1 15,0 0-12-15,0 0-3 16,0 0-1-16,0 0-1 0,33 0-6 15,-1 0 0-15,8 14-3 16,-1 5 12-16,-6 11-7 0,0 6 10 16,0 1-6-16,0 4-6 15,0 3-164-15,-7 1-322 16,13-1-217-16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3:10.8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0 841 0,'0'0'-332'0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3:26.9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2298 349 736 0,'0'0'138'0,"0"0"15"16,0 0-43-16,0 0-22 15,0 0 3-15,-19-34-1 0,19 34-39 16,0 0-21-16,0 0 20 0,0 0-22 16,-20-29-10-1,20 29-4-15,0 0-1 0,-33-30-7 16,33 30 4-16,-39-18 0 0,39 18-13 16,-40-22 6-16,1 7-19 15,-1 0 19-15,1 4 12 0,-7 4-9 16,0-1-18-16,0-3-2 15,-7 0 19-15,7-4-8 0,-6 4 9 16,6 4 4-16,6-1-17 0,-6 1 4 16,7 0 3-16,6-4 6 15,0 3-6-15,0 1 4 0,1-1 6 16,32 8-3-16,-46-11-11 16,6 4-3-16,1 0-6 15,6 3 9-15,-7 0 12 0,-6 0 5 16,7 4-27-16,0 0-2 0,12-3 20 15,27 3 5-15,-46 0-9 16,7 0 15-16,39 0-1 0,-33 0-14 16,33 0-8-16,-39 0-11 15,6-4 27-15,0 4-8 0,0 0 15 16,0 0-9-16,7-4-18 0,26 4 5 16,-46 0-4-16,6-3 14 15,1 3 10-15,0 3-10 0,-1 1-7 16,7-4-3-16,-6 0-6 15,6 0 24-15,33 0-1 16,-33 0 2-16,33 0-12 0,-39 4-9 16,39-4-15-16,0 0 18 0,-33 15 29 15,33-15-19-15,-40 22-2 16,40-22-23-16,-32 26 21 0,32-26 3 16,-40 33-3-16,40-33 15 15,-39 33-29-15,6-3 3 0,33-30 17 16,-33 33 13-16,33-33-12 15,-33 37 1-15,33-37-12 0,-39 33-12 16,39-33 12-16,-27 37 16 16,8-7 64-16,19-30-13 0,-13 33-28 15,13-33-29-15,-7 40 12 16,7-10 15-16,0-30 4 0,0 41-16 16,0-41-16-16,20 40 12 15,-1-10 13-15,-19-30-4 0,33 41-18 16,-6-12-5-16,-27-29-1 0,46 33 17 15,-7-7-2-15,-6-7-23 16,0-1 1-16,6-3-1 0,1 0 26 16,-40-15-30-16,46 18 13 15,0-3-6-15,-14 0 7 16,8-4-8-16,-1 0 17 0,1 0-7 16,6-4-26-16,0 1 20 0,0-1-9 15,0 1 25-15,-7-8-9 16,7 3-13-16,-6 1 9 0,-1 0-3 15,0-1 4-15,1 1-2 16,6 0-7-16,-7-4 5 0,7 0 11 16,0-4-17-16,0-3-5 0,7 3 5 15,-7 0 20-15,6 1-7 16,1-1-14-16,-7 0 1 0,0-3 12 16,0 3-11-16,-13 0 8 15,0 1-15-15,-33 3 28 16,33-11-23-16,-33 11 7 0,39-8 7 15,-13 5-15-15,-26 3 17 0,33-8-23 16,-33 8 28-16,40-11-14 16,-8 0-14-16,1 0 32 0,-6 3-39 15,-27 8 40-15,39-14-43 16,-13 3 32-16,-26 11 1 0,33-15-9 16,-33 15 5-16,0 0-1 0,40-30-4 15,-40 30 13-15,0 0-4 16,26-29-3-16,-26 29-30 0,0 0 34 15,26-30-10-15,-26 30-11 16,0 0 25-16,33-29-24 16,-33 29 13-16,0 0 13 0,33-34-24 15,-20 12 51-15,-13 22-10 0,0 0 9 16,20-22-15-16,-20 22-4 16,0 0-10-16,6-18-1 0,-6 18-6 15,0 0-17-15,0-23 25 16,0 23-22-16,0 0 15 0,0 0-16 15,0-22 9-15,0 22-6 0,0 0-9 16,0 0 5-16,-13-26-49 16,13 26-64-16,0 0-129 0,0 0-157 15,-20-29-130-15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3:33.3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2317 1430 917 0,'0'0'205'16,"0"0"40"-16,0 0-5 0,0 0-89 15,0 0-43-15,0 0-57 16,0 0-17-16,0 0 51 0,0 0-13 16,0 0-39-16,7 29-6 15,-7-29-23-15,0 0 24 0,20 33-13 16,-20-33-4-16,26 23 1 15,-26-23-16-15,39 11 8 0,7-11-11 16,-13-11-2-16,0-4 13 16,-33 15-7-16,26-30-16 0,-6 1 12 15,-20 29 15 1,13-34-11-16,-13 34-2 0,0-29 16 16,0 29 21-16,0 0-9 15,-13-30-41-15,13 30 35 0,-39-14-25 16,-1 10 11-16,-6 8-8 15,0 3 26-15,-6 4-21 0,-14 0 7 16,0 0-12-16,1 0 9 16,0 0-11-16,-1-3-24 0,7-5-7 15,6-3 17-15,7-3-13 16,7-1 20-16,39 4-31 0,-39-22-55 16,39 22 41-16,-27-33 30 15,27 33 0-15,7-45 15 0,-7 45-12 16,33-40 14-16,-33 40-23 15,52-23 63-15,-12 16-28 16,-1 3 5-16,-39 4-18 0,46 15 13 16,-46-15-16-16,40 22 53 15,-40-22-37-15,0 0 32 0,0 0 6 16,13 37 12-16,-13-37-50 16,-46 37 30-16,0-11-23 15,-7-11 11-15,7-4 1 0,0-7 50 16,13-4-7-16,33 0 51 15,-46-15-20-15,46 15-29 0,-46-30-35 16,20-7 5-16,13-3-48 16,6-16 4-16,7-3 16 15,0-7-24-15,0-8-45 0,7-4-53 16,-1-3-14-16,1 11-96 16,0 3-87-16,-7 8-120 0,0 7-104 15</inkml:trace>
  <inkml:trace contextRef="#ctx0" brushRef="#br0" timeOffset="251">2758 0 1060 0,'0'0'137'0,"0"0"62"15,33 7 85-15,-33-7 25 16,-7 56-74-16,-13 10-88 0,-19 8-73 16,-14 7-10-16,-6 4-38 15,-7 4-14-15,-12 0-5 0,5 7-51 16,-12-4-156-16,-1-3-152 16,8-8-105-16,6-7-17 0,7-15 35 15</inkml:trace>
  <inkml:trace contextRef="#ctx0" brushRef="#br0" timeOffset="1604">952 746 474 0,'0'0'169'16,"-7"-55"11"-16,7 55 34 0,-7-45 9 15,7 45-84-15,0 0-28 16,0 0-55-16,0 0 6 0,0 0-8 16,0 0-39-16,0 0 19 15,0 0 9-15,0 0 77 0,0 0 1 16,0 0-34-16,0 0-14 15,40 37-8-15,-14 11 28 0,0 4-14 16,7 3-29-16,-6 1-27 16,-1-1-16-16,7-7 1 0,0 4 0 15,-7-4-2-15,7-7-13 16,-33-41-1-16,26 51 8 16,-6-10 15-16,-20-41-1 0,6 52-14 15,-6-52 0-15,-6 55 3 16,6-55-7-16,-13 52-4 15,13-52 18-15,-27 48 3 0,27-48-8 16,0 0-5-16,0 0-5 16,-46 44-6-16,46-44-6 0,-52 22-7 15,12-14-18-15,40-8-19 16,-65-11-7-16,19-11-18 0,46 22 20 16,-53-41 35-16,53 41 26 15,-46-41-5-15,46 41 0 16,0 0 10-16,-39-44-28 0,39 44 15 15,0 0-6-15,0 0 6 16,0 0-8-16,0 0 33 0,0 0-25 16,0 0 9-16,0 0-14 15,0 0-8-15,0 0 16 0,0 0 20 16,0 0 1-16,0 0-11 16,0 0 3-16,0 0-13 0,0 0-5 15,0 0-3-15,0 0 18 16,0 0 14-16,0 0-4 0,0 0 5 15,0 0-15-15,39 30-5 16,-39-30 9-16,0 0-20 16,0 0 9-16,39 48 28 0,-39-48-19 15,0 0 11-15,0 0 2 16,0 48-11-16,0-48-13 0,0 0-3 16,0 0 9-16,0 0 14 15,0 0 1-15,-52 3-33 0,52-3-69 16,0 0-35-16,-33-40 11 15,33 40 24-15,-7-59 34 0,14 14 56 16,-7 45-18-16,0 0 18 16,13-44-6-16,-13 44-7 0,0 0 10 15,0 0-21 1,0 0 10-16,0 0 26 0,0 0-17 0,0 0 33 16,0 0-2-1,0 0 29-15,0 0-19 0,0 0-17 16,0 0 1-16,0 0-8 15,0 0-9-15,0 41 2 0,0-41 52 16,0 0-9-16,0 0-6 16,-20 44-15-16,20-44-9 0,0 0-7 15,0 0-11-15,0 0 2 16,0 0 18-16,0 0-4 0,0 0 28 16,0 0 12-16,0 0-9 15,0 0-29-15,0 0-16 16,-46 40-10-16,46-40 25 0,0 0-4 15,-59 34-3-15,59-34-10 16,0 0-12-16,-45 18 7 0,45-18 5 16,0 0 7-16,0 0-12 15,0 0 16-15,0 0 3 0,-46 15-17 16,46-15 5-16,0 0-10 16,0 0 3-16,-46 11-5 0,46-11-1 15,0 0 20-15,-52-7 3 16,52 7-2-16,-46-11 12 0,46 11-22 15,0 0-7 1,-53-34 4-16,53 34-16 0,0 0 19 0,-46-40 9 16,46 40-9-1,-52-30 8-15,52 30-5 0,-60-22-7 16,8 11 12-16,52 11-32 16,-59 0 21-16,6 4 3 0,53-4 0 15,-52 18 29-15,52-18-4 16,-53 26-9-16,53-26-1 0,0 0 19 15,-26 44 4-15,26-44 9 16,6 56-20-16,-6-56-23 0,59 51-9 16,1-10 12-16,5-4-34 15,-6-7-109-15,-6 3-148 0,0 0-156 16,-7 4-217-16</inkml:trace>
  <inkml:trace contextRef="#ctx0" brushRef="#br0" timeOffset="2884">787 1515 400 0,'0'0'51'16,"0"0"15"-16,0 0-12 16,0 0-26-16,0 0-8 0,0 0-20 15,0 0 24-15,0 0-11 16,0 0 0-16,0 0 27 0,0 0-7 15,40 29-2-15,-40-29 0 16,0 0 5-16,0 0-22 16,39 26 1-16,-39-26-15 15,33 7-12-15,-33-7 7 0,0 0 1 16,39 0-1-16,-39 0 5 0,0 0-11 16,0 0-2-16,20-40 13 15,-20 40-18-15,0-37-5 16,0 37 4-16,-20-37-5 15,20 37 24-15,0 0-7 0,-32-37-2 16,32 37 27-16,0 0 0 16,0 0 17-16,0 0 21 0,0 0 9 15,0 0-41-15,0 0-11 16,0 0-16-16,0 0 19 0,0 0-3 16,0 0-2-16,0 0 0 15,0 0 9-15,39 15-27 16,-39-15 7-16,39 26-5 15,-39-26-11-15,0 0 25 0,0 0 8 16,0 0-9-16,0 0 10 16,0 0 11-16,0 0 42 0,0 0-17 15,0 0-21-15,0 0-17 16,0 0-31-16,0 0 20 0,0 0-59 16,0 0-39-16,0 0-62 15,0 0-97-15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30.6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0 562 145 0,'0'0'49'16,"0"0"-4"-16,0 0 5 16,0 0-20-16,0 0-8 0,0 0 4 15,0 0 27-15,0 0 30 16,0 0 6-16,0 0-12 15,0 0 0-15,0 0-12 0,0 0-5 16,0 0-30-16,0 0-24 16,0 0-4-16,0 0 13 15,0 0-8-15,0 0-2 16,0 0 6-16,46-37 1 0,-6 7 18 16,-40 30 6-16,46-29-30 15,0 7-6-15,-7 7 10 16,7 0 14-16,0 0-6 0,13 4-21 15,7 0 11-15,6 0 17 16,7 4-13-16,13-1 5 0,7 5 3 16,6-5-17-16,0 4 17 15,0 1-8-15,7-1-12 16,-7 4 15-16,0-4 3 16,0 1-18-16,0-1-3 15,0 0 12-15,7 1 2 0,-7-5-7 16,7 4 5-16,-7 1-14 15,7 3-5-15,0 0 39 0,-1 3-39 16,14 1-10-16,13 4 17 16,-6-5 25-16,12-3-8 15,-6 8-14-15,0-1 0 0,0 0 2 16,0-3 4-16,-6-4 13 16,6 4-76-16,0-4 107 15,0 0-33-15,0-4-24 16,0 4 20-16,0-7 14 0,0-4-35 15,0 3-14-15,0 5 17 16,0-5 25-16,-7 1-29 16,-13 3 9-16,0 0 8 0,-12 4-4 15,-8-3 15-15,-19-1-7 16,0 4-27-16,-13-4 18 16,-1 4 1-16,-19-3 11 0,-46 3-2 15,59 0-57-15,-59 0 36 16,0 0 32-16,60-4-28 0,-60 4 9 15,0 0-21 1,52 0 16-16,-52 0 36 0,0 0-56 16,0 0 20-16,0 0 4 15,0 0 8-15,53-4-30 16,-53 4 43-16,0 0-14 0,0 0-33 16,0 0-28-16,0 0-17 15,6-40 44-15,-6 40-8 0,-26-45-18 16,26 45 20-16,0 0 21 15,-59-51 20-15,59 51-21 16,-53-41-14-16,53 41 40 0,-59-37-17 16,59 37 0-16,-52-26 7 15,52 26 13-15,0 0 21 16,-46-26 6-16,46 26-6 16,0 0-20-16,0 0-15 0,0 0 12 15,0 0 37-15,0 0-33 16,0 0 45-16,26 52-42 15,-26-52-3-15,66 66 28 0,6-14 3 16,-6-11 9-16,6-15-36 16,-6 0-6-16,-1-4-47 15,-6-11 48-15,-6-4-1 0,-53-7 6 16,59 8-21-16,-59-8-28 16,0 0 10-16,46-23 23 15,-46 23 3-15,0 0 1 16,0 0-21-16,0 0-1 0,0 0-8 15,26-48 6-15,-26 48 20 16,0 0 4-16,0 0-7 0,-59 4 17 16,-6 15 36-16,5 14-11 15,1 7-9-15,-6-3-4 16,12 4 9-16,0-11-29 0,53-30-11 16,-52 44-5-16,52-44-9 15,0 0-2-15,0 0-200 16,0 0-195-16,-33 41-191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31.4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5216 207 877 0,'0'0'157'0,"0"0"15"15,0 0-15-15,0 0 11 16,0 0 44-16,0 0-21 0,0 0-18 16,39 63-37-16,7-1-75 15,0 5-18-15,0-4 7 16,14 3-17-16,-1-7-11 16,0 0 1-16,-7-11-12 0,-12-7-11 15,-40-41 8-15,46 41 2 16,-46-41-8-16,0 0 11 15,13 48 6-15,-13-48-5 0,-53 44-18 16,-12-14 13-16,-8-8-7 16,8-4-43-16,-1-3-74 0,13-8-87 15,1 1-158-15,52-8-86 16,-46 0-5-16,46 0 24 16</inkml:trace>
  <inkml:trace contextRef="#ctx0" brushRef="#br0" timeOffset="284">5170 292 682 0,'0'0'138'0,"-26"-37"52"16,26 37 18-16,0 0-42 15,0 0-15-15,0 0-55 0,0 0-65 16,0 0-6-16,0 0 43 15,0 0 27-15,-7 40-19 16,14 8-20-16,6 8 14 16,13-1-1-16,0 8-7 0,14-4-32 15,6-7-16-15,0 0-14 16,6-4 5-16,-12-8 11 16,-1-6-6-16,-39-34-80 0,0 0-78 15,0 0-131-15,40 33-189 16,-40-33-64-16</inkml:trace>
  <inkml:trace contextRef="#ctx0" brushRef="#br0" timeOffset="2004">4749 687 562 0,'0'0'67'15,"40"-22"23"-15,-40 22 3 16,33 4 10-16,-33-4-2 0,0 0 8 15,59 29 4-15,-59-29 3 16,46 33-24-16,-46-33-53 0,46 30-13 16,-46-30-11-16,0 0-15 15,0 0 28-15,0 0-23 16,0 0 12-16,0 0-21 0,0 0 18 16,0 0-26-16,0 0 25 15,0 0-67-15,0 0-3 0,0 0-32 16,0 0-22-1,0 0 16-15,-40-19 31 0,40 19 46 16,-26-36 1-16,26 36 1 16,0 0 27-16,-20-37-11 0,20 37 6 15,0 0-33-15,0 0 71 16,0 0-14-16,0 0 0 16,0 0-30-16,0 0 42 0,0 0-8 15,-6 44-13-15,6-44-9 16,0 0 2-16,0 0 10 15,0 0-7-15,0 0 29 0,0 0-23 16,-46 37-38-16,0-19-23 16,0-14-10-16,46-4-9 0,-66-15-19 15,20-7 27 1,46 22 29-16,0 0 15 0,-52-26 5 16,52 26 17-16,0 0-35 15,0 0 36-15,0 0-26 0,0 0 8 16,0 0-5-16,0 0 29 15,0 0-43-15,0 0 26 16,0 0-10-16,0 0 16 0,0 0-31 16,0 0 29-16,0 0-11 15,0 0 16-15,0 0-24 0,0 0 25 16,0 0-32-16,0 0 19 16,0 0-4-16,0 0-11 15,0 0 11-15,0 0 6 16,0 0 4-16,0 0-16 0,0 0 39 15,0 0-63-15,0 0 49 16,0 0-40-16,-46 33 36 16,46-33-38-16,0 0 50 0,0 0-36 15,0 0 17-15,-53 0-40 16,53 0 11-16,0 0-2 0,0 0 41 16,0 0-32-16,0 0-1 15,0 0 38-15,0 0-41 16,0 0 33-16,0 0-24 0,0 0 18 15,-39-40-32 1,39 40 29-16,0 0-10 0,0 0 16 16,0 0-27-16,0 0 5 15,0 0-4-15,0 0 14 0,0 0-13 16,0 0 25-16,0 0-17 16,0 0 1-16,0 0 12 15,0 0 5-15,0 0-3 0,0 0 19 16,0 0-29-16,0 0 11 15,0 0 2-15,0 0 3 0,0 0-16 16,0 0-4-16,0 0 22 16,0 0-13-16,0 0-8 15,0 0 3-15,0 0 0 16,0 0 9-16,0 0-9 0,0 0 6 16,-27-44 2-16,27 44-5 15,0 0-10-15,0 0 1 16,0 0 25-16,0 0-11 0,0 0-4 15,0 0-10-15,0 0 44 16,0 0-35-16,0 0-3 0,0 0 19 16,0 0 6-16,0 0-3 15,0 0 1-15,0 0 6 16,0 0-21-16,0 0-8 0,0 0 0 16,-19-45 4-1,19 45-11-15,0 0-14 0,0 0-16 16,0 0-17-16,-20-44 40 15,20 44-13-15,0 0 30 0,0 0-17 16,0 0 9-16,0 0 22 16,0-41-7-16,0 41-21 15,0 0-1-15,0 0 9 0,0 0-8 16,0 0 40-16,0 0-40 16,0 0 110-16,0 0-29 0,0 0 6 15,0 0-43-15,52 26 13 16,-6-4-7-16,-46-22 1 15,60 22 2-15,-60-22-28 16,0 0-2-16,0 0 53 0,0 0 48 16,39 26-36-16,-39-26-52 15,0 0 0-15,0 0 1 16,-59 41-15-16,13-19 15 0,46-22-29 16,-66 19-14-16,14-8 12 15,-1 0 5-15,7-4 10 0,0 4-10 16,0 0 5-16,0 0 5 15,0 0-3-15,-7-3-18 16,1-1 15-16,-14 4-4 0,0-3 0 16,1-1 4-16,-14 0 10 15,7-3-32-15,-1 0 1 16,1-4 9-16,-7 4 29 16,13-4-11-16,-6 0 10 0,13 0-10 15,6-4 2-15,1 0 7 16,6-3-8-16,46 7 6 0,-59-15-14 15,59 15-18-15,-46-11 17 16,46 11 8-16,0 0-25 16,-53-22-48-16,53 22-24 0,0 0-46 15,0 0-45-15,-33-52-45 16,33 52-27-16,0-48-52 16,7 11-32-16</inkml:trace>
  <inkml:trace contextRef="#ctx0" brushRef="#br0" timeOffset="2287">3665 1182 1005 0,'0'0'120'16,"0"0"90"-16,0 0-103 15,0 0-47-15,0 0-43 0,59-18 51 16,0-5 42-16,-6 5 23 16,13 0-8-16,-7 3 36 15,0 11 53-15,0 4 1 16,-6 15-46-16,-53-15-72 0,46 29-30 16,-46-29-29-16,19 56-8 15,-32-1-30-15,-13-3-221 0,26-52-361 16,-85 70-389-16</inkml:trace>
  <inkml:trace contextRef="#ctx0" brushRef="#br0" timeOffset="3392">2042 706 983 0,'0'0'105'0,"0"0"65"0,40 14 1 15,-40-14 15-15,0 0-56 16,39 48-57-16,-39-48-18 16,0 0-39-16,33 45 18 0,-33-45-20 15,0 0-12-15,0 0-16 16,0 0-25-16,0 0-14 15,46 7 10-15,-46-7-16 16,0 0 35-16,0 0 52 0,33-59-57 16,-14 18 13-16,-19 41 41 15,0 0 103-15,7-44-8 0,-7 44-62 16,0 0-6-16,-46 11 8 16,-7 11-7-16,1 11-29 15,-1 4 2-15,-6-7-13 0,7 0 0 16,-1-1-22-16,53-29 18 15,-53 26-9-15,53-26-10 16,-52 18-78-16,52-18-22 16,0 0 26-16,0 0 25 0,0 0 40 15,0 0 3-15,-40-51-5 16,40 51 26-16,-13-52 37 16,13 52 37-16,0 0-16 0,0 0 6 15,0 0 28-15,0 0 18 16,0 0-9-16,0 0-42 0,0 0-44 15,-59 15 28-15,7 3 2 16,6 8-12-16,0 0-7 16,0 0 8-16,0 3 5 0,-7 5 2 15,0 3-24-15,-6 3-18 16,7 5-24-16,-14-5-172 16,-6 1-163-16,6-12-205 15,0 1-105-15</inkml:trace>
  <inkml:trace contextRef="#ctx0" brushRef="#br0" timeOffset="3636">1733 26 2534 0,'0'0'168'0,"0"0"14"16,0 0-70-16,0 0-43 0,0 0-41 15,0 0 2-15,0 0-26 16,46-26-162-16,-46 26-232 16,0 0-318-16,0 0-153 0</inkml:trace>
  <inkml:trace contextRef="#ctx0" brushRef="#br0" timeOffset="3856">1372 687 2395 0,'13'-33'291'0,"-13"33"-47"15,0 0-89-15,39-30-82 16,-39 30-31-16,0 0-26 0,0 0-133 16,0 0-147-16,0 0-231 15,0 0-244-15,0 0-4 16</inkml:trace>
  <inkml:trace contextRef="#ctx0" brushRef="#br0" timeOffset="4508">892 207 1527 0,'0'0'201'0,"0"-33"10"16,0 33-28-16,0 0-17 0,0 0-4 15,0 0-33-15,0 0-24 16,0 0-27-16,0 0-33 16,0 0-14-16,0 0 4 15,0 0 6-15,0 0-9 0,0 0-28 16,0 0-7-16,0 0 3 16,0 0 5-16,0 0 1 0,0 0 66 15,0 0-19-15,20 33-33 16,0 15-4-16,-1 11 0 15,-6 11 1-15,1 15-11 0,5 4-6 16,-6 7 6-16,1 4 6 16,-8-1 0-16,-6 5-8 15,-6-4-4-15,-8-4 0 16,-12-8-8-16,-7-10 4 0,-26-8 14 16,-20-15-1-16,-6-7-6 15,-14-14-3-15,7-16-3 16,0-14 3-16,-6-15 0 0,12-22 5 15,14-12-11-15,6-14 12 16,14-4 24-16,12 4 3 0,14-7-12 16,26 3-12-16,7 0-9 15,25 0 0-15,21 8-69 16,6 3-138-16,13 8-161 0,7 3-312 16,13 4-200-16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37.7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1743 588 1258 0,'0'0'326'0,"0"0"-56"16,0 0-129-16,0 0-26 15,0 0 79-15,0 0-48 0,7 26 13 16,6 7-21-16,0 0-33 15,-6 8-9-15,13-1-2 16,-1 5-15-16,1 3-22 16,0-4-21-16,13 8 23 0,-1-4-28 15,1 4-1-15,7-4-11 16,-7-4-11-16,-1 0 0 0,-32-44-12 16,33 48 9-16,-33-48-14 15,20 48 16-15,-20-48-3 0,20 45-4 16,-20-45 5-16,0 37-12 15,0-37 26-15,0 0-22 0,-27 40 12 16,27-40 2-16,-46 30-18 16,-6-12 16-16,-1-10-16 0,-12-5 11 15,5-6-9-15,-12-1 11 16,0-3-18-16,0-8 5 16,5-4-18-16,1 1 9 15,20-4-13-15,0-8-25 0,46 30-26 16,-39-48 20-16,12 8 18 15,21 6-14-15,6 34 24 0,13-40-8 16,-13 40 25-16,0 0-11 16,39-26 21-16,-39 26-12 0,40 0 17 15,-40 0-5-15,39 22 9 16,-39-22-4-16,33 37 0 0,-33-37 5 16,26 44-5-16,-26-44 10 15,20 48 1-15,-20-48 55 16,-6 48 8-16,6-48 6 0,-20 45-36 15,20-45 9-15,-66 40-39 16,0-10 2-16,7-12-13 0,-6-3-3 16,-1-8 9-16,0-3-13 15,14-8 4-15,6-3-78 0,0-8-54 16,46 15-144-16,-53-37-183 16,53 37-254-16,-46-62-81 0</inkml:trace>
  <inkml:trace contextRef="#ctx0" brushRef="#br0" timeOffset="295">941 569 1420 0,'0'0'372'16,"0"0"-56"-16,0 0-75 0,0 0-92 15,0 0-23-15,0 0-15 16,0 0 22-16,0 0-46 0,0 0 58 16,0 0-18-16,0 0-24 15,0 0-36-15,19 41-8 0,8 3-22 16,-8 8-26 0,-5 7 3-16,5 4-4 0,1 0-13 15,0 7-11-15,6-4-118 16,-6-3-110-16,-1-4-155 0,-5-7-184 15,-1-8-104-15,-13-3 2 16</inkml:trace>
  <inkml:trace contextRef="#ctx0" brushRef="#br0" timeOffset="863">921 1526 994 0,'0'0'324'0,"0"0"4"16,0 0-48-16,0 0-71 0,0 0-80 15,0 0-48-15,0 0 8 16,-53-33 3-16,14 15 8 0,39 18-20 16,-59-15-35-16,59 15-21 15,-59-8-14-15,13-10 14 0,46 18-28 16,0 0 4-16,-53-33 5 15,53 33-63-15,-26-45 58 0,26 45-184 16,-7-59 3 0,20 19 33-16,-13 40 40 0,33-45 29 15,-33 45 54-15,46-22 19 16,-46 22 6-16,46-4-34 0,-46 4 47 16,46 19-25-16,-46-19 25 15,0 0 20-15,46 37 2 0,-46-37 21 16,0 0 79-16,0 0 28 15,13 51-35-15,-13-51-25 0,-32 52-40 16,32-52-25-16,-60 45-9 16,8-12-13-16,-1-11-4 0,7-7 10 15,46-15-18-15,-66 11 19 16,20-11 30-16,46 0 35 16,0 0 47-16,-60-33-16 0,60 33-38 15,-52-60-37-15,19-2-17 16,7-5-13-16,13-7-17 0,-1 0 3 15,1-3 0-15,13 3 3 16,0 4 4-16,0 7-15 0,0 7 5 16,0 16-11-16,0 3-52 15,0 37-50-15,-6-41-91 0,6 41-65 16,0 0-242-16,-20-40-185 16</inkml:trace>
  <inkml:trace contextRef="#ctx0" brushRef="#br0" timeOffset="1085">652 832 2531 0,'0'0'393'0,"0"0"-105"16,0 0-77-16,39 33-61 0,-39-33-63 15,0 0-37-15,0 0-29 16,0 0-35-16,33 33-144 0,-33-33-181 16,0 0-434-16,0 0-440 15</inkml:trace>
  <inkml:trace contextRef="#ctx0" brushRef="#br0" timeOffset="1643">309 0 1439 0,'0'0'215'0,"0"0"98"16,0 0-82-16,0 0-80 0,0 0-31 16,0 56-37-16,-7-8-50 15,-6-4-8-15,-7-3 9 16,20-41-34-16,-39 48 11 0,39-48-11 16,-53 44 3-16,27-18-11 15,26-26-11-15,0 0-21 0,0 0-28 16,0 0-8-16,0 0-12 15,-26-44 24-15,26-4 42 0,13 3 16 16,0 5-2-16,-13 40 40 16,13-34-18-16,-13 34-4 15,0 0 12-15,0 0 4 0,0 0 7 16,0 0-2-16,-46 26-11 16,46-26-1-16,-46 48-29 15,13-3-150-15,33-45-431 0,-39 48-236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0.9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0 455 980 0,'0'0'147'16,"0"0"76"-16,0 0 2 16,0 0-81-16,0 0-47 0,0 0-39 15,0 0-11-15,0 0-26 16,0 0-15-16,0 0 11 16,0 0-38-16,32-19 14 0,21 4 24 15,19 1-14-15,27-1 15 16,32 0-18-16,27 4-7 15,26 0 30-15,13 3 0 0,7-3-31 16,-7 4 53-16,-7 3-32 16,-19-7 8-16,-6 8-4 0,-21-5-1 15,-12 4-7-15,-8-7 0 16,-5 4-25-16,-8 0 27 0,-5-1-11 16,-8 1 4-16,-6-1 6 15,0 1-10-15,-13 0 7 16,0 3-20-16,-20-3 24 15,-13-1-24-15,-7 1 13 0,-39 7-52 16,33-8-45-16,-33 8 9 16,0 0-34-16,0 0 18 0,0 0-9 15,0 0 23-15,-33-14 22 16,-6 3 3-16,0 7 40 0,-1 0 15 16,1 4-8-16,-1 4 18 15,14-4-13-15,26 0 4 0,-39 4-7 16,39-4 36-1,0 0-31-15,-40 0 27 0,40 0 38 16,0 0-36-16,0 0 11 0,0 0 2 16,0 0 54-16,0 0-31 15,0 0 2-15,0 0-39 16,46 25 37-16,7-10-13 0,6-4 10 16,0-7-31-16,0-4-4 15,-6-4 14-15,6 4-30 16,-20-3 20-16,1-1-15 0,-40 4 84 15,26 0-23-15,-26 0-24 16,0 0-20-16,0 0-28 0,-39 26 48 16,-1 3-42-16,-6 1 20 15,0 3-27-15,0 0 9 0,0 1 0 16,0-5-10-16,7-7 12 16,-7 1 3-16,6-5 4 15,-6-7-5-15,46-11-12 16,-46 11 15-16,46-11-9 0,-39 8 3 15,39-8-35-15,0 0-100 16,0 0-119-16,0 0-101 0,0 0-33 16,0 0-104-16</inkml:trace>
  <inkml:trace contextRef="#ctx0" brushRef="#br0" timeOffset="1356">2812 93 272 0,'0'0'86'0,"0"0"-1"15,-26-30 2-15,26 30-20 16,0 0-4-16,0 0-13 16,0 0-24-16,0 0 45 0,-7-30 1 15,7 30-41-15,0 0 18 16,0 0 2-16,0 0 35 0,-20-29 4 15,20 29-35-15,0 0-21 16,0 0 4-16,0 0-35 16,0 0 11-16,0 0-8 0,0 0-21 15,0 0 34-15,0 0-17 16,0 0-12-16,0 0 34 0,0 0 27 16,40-7-36-16,-1 10 45 15,1 1 37-15,-1 11 6 16,1 3-56-16,6 1 17 0,-7 3-22 15,-6 0-25-15,6 4-26 16,1-8 24-16,-7-3-15 16,-1 4-10-16,1-8 23 0,-6 0 4 15,5-8-20-15,-32-3 3 16,33 0 20-16,0-3-16 0,-33 3-7 16,26-4 17-16,-26 4-7 15,0 0-28-15,0 0 28 0,0 0-7 16,33-7-9-16,-33 7-9 15,0 0 32-15,0 0-17 16,0 0-3-16,0 0-2 0,0 0 99 16,0 0 10-16,0 0 25 15,0 0 0-15,0 0-27 16,0 0-63-16,0 0 6 0,-26 33-19 16,-7-4-17-16,0 1-2 15,7 0-4-15,26-30 14 0,-33 40 1 16,33-40-49-16,-26 37 24 15,26-37-140-15,0 0-229 16,0 0-249-16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3.4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841 0 510 0,'0'0'108'16,"0"0"40"-16,0 0 21 15,0 0-12-15,0 0-79 16,0 0-46-16,0 0-8 0,0 0 59 15,0 0 26-15,0 0-4 16,46 15-25-16,-13 14-11 0,-33-29-18 16,65 45-27-16,-19-5 3 15,0-3-51-15,-46-37 65 16,46 33-21-16,-46-33-20 16,40 23 56-16,-40-23 14 0,0 0-62 15,0 0-88-15,-66 18 10 16,7-10 38-16,6-12-30 15,7-4-38-15,46 8-36 0,-46-29 47 16,46 29 24-16,-19-44 26 16,19 3 48-16,0 41-38 15,19-44 38-15,-19 44-24 0,0 0 27 16,0 0 50-16,53-37 2 16,-53 37-15-16,0 0-23 0,0 0 16 15,0 0 22 1,0 0 5-16,0 0 34 0,0 0 23 15,0 0-39-15,0 0-39 16,0 0-11-16,0 0-27 0,0 0 0 16,-40-11-29-16,40 11 19 15,-52 14 0-15,52-14 0 16,-46 37-4-16,46-37-12 0,-20 45 16 16,7-8-17-16,13-37 14 15,13 40-48-15,-13-40-19 16,40 30-42-16,-8-12 22 0,-32-18 43 15,46 8 12-15,-46-8 44 16,40 0 5-16,-40 0-26 16,0 0 28-16,0 0 75 15,0 0 64-15,0 0 12 0,0 0-66 16,0 0-56-16,0 0-32 16,-40 18-3-16,1-3-5 0,-14-4-13 15,-6-4-42-15,7 1-24 16,-7-5-24-16,13 1-15 15,0 0 3-15,46-4-83 0,-46-11 50 16,46 11 30-16,0 0 37 16,-27-48 25-16,27 48 15 15,13-34 31-15,-13 34 28 16,0 0-10-16,0 0 70 0,33 0 120 16,-33 0 8-16,0 0-31 15,7 52-35-15,-14 0-23 16,-12-4-46-16,-21 0-20 0,-12-7-21 15,-8-1-15-15,-5-7-20 16,-1-3-39-16,-6-12-158 16,13-10-183-16,6-8-96 0,14-11-85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4.2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1820 85 1185 0,'20'-48'336'0,"-20"48"39"16,6-37-69-16,-6 37-144 15,0 0-60-15,-39 7 7 0,-7 19-1 16,-13 7-7-16,-7 15-34 15,-13 4-21-15,7 7 13 0,-7 4-11 16,-6 0-4-16,6 3-26 16,0-3-3-16,7-7-27 15,12-1 23-15,14-3-4 16,14-8-15-16,18-3 8 0,8-8-4 16,12 0-3-16,-6-33-17 15,40 30-31-15,-1-12 2 16,-12-3-3-16,-27-15 23 0,39 11 20 15,-39-11 0-15,0 0 6 16,0 0-1-16,0 0 12 0,-13 37 3 16,13-37-7-16,-53 30-5 15,1-8-1-15,-7-11 13 16,6-4-20-16,7-7-11 16,7-7-11-16,-1-8-33 0,7-11-24 15,7-14-7-15,0-12-26 16,0-11 14-16,6 0 51 15,7 8 35-15,0 14 17 0,13 41 8 16,-7-40-26-16,7 40 34 16,0 0 3-16,0 0 57 0,0 0-38 15,-20 33-11-15,7 0 14 16,0 8 4-16,6-1 6 16,7-3-7-16,-6 0-20 0,-1-7 16 15,7-30 16-15,-6 33-12 16,6-33 8-16,0 0-10 15,-13 30-17-15,13-30-7 0,0 0-8 16,-27 14-5-16,27-14 3 16,-39-7-31-16,39 7-28 15,-46-37-18-15,20-4 15 0,6-3 27 16,7 7 12-16,6-4 10 16,7 41 4-16,-6-40-1 0,6 40 13 15,0 0-19-15,0-37 12 16,0 37 10-16,0 0 0 15,0 0-6-15,0 0 99 0,0 0-21 16,0 0 14-16,6 29 19 16,1 8-19-16,-20 15-20 15,-14 0-26-15,-6 3-20 16,-13 4-14-16,0-7-12 0,-6-8-112 16,-1-3-175-16,14-11-270 15,39-30-233-15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4.4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19 228 2027 0,'0'0'272'16,"-13"-48"-7"-16,6 11-67 0,7 37-76 15,7-44-68-15,13 7-41 16,-20 37 4-16,47-33-8 16,-7 14-9-16,0 12-37 0,-40 7-85 15,40 7-80-15,-40-7-160 16,20 37-209-16,-20 11-84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4.7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0 665 0,'0'0'188'0,"0"0"42"16,0 0 30-16,0 0-24 0,0 0-33 16,0 0-46-16,0 0-21 15,0 0-92-15,0 0-13 0,0 0-31 16,0 0-43-16,0 0-193 16,0 0-220-16,0 0-81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04:55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898 0 1617 0,'0'0'269'15,"0"0"-16"-15,0 0-66 16,0 0-80-16,0 0-50 0,0 0-27 16,-33 41-26-16,0 22 14 15,0 11 16-15,0 19 0 16,-6 7-14-16,0 0 41 0,-1-1 21 16,1-6 18-16,-7-12 5 15,0-2-19-15,-13-13-10 0,-2-14-17 16,2-15 7-16,7-11 2 15,-7-15-23-15,13-11-19 16,0-15 1-16,6-15-9 16,7-10-7-16,0-16-6 0,14-10-11 15,12-5-16-15,7-3-37 16,13 0-73-16,7 7-96 16,13 8-120-16,6 7-211 0,7 8-139 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9-28T05:11:03.74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2011 2604 980 0,'0'0'336'16,"0"0"6"-16,-20-11 22 16,20 11-106-16,-13-11-40 0,13 11-41 15,-20-4-14-15,20 4-21 16,0 0-51-16,0 0-1 15,0 0-12-15,0 0-31 0,0 0 4 16,0 0 5-16,-13 34 22 16,6-1 19-16,7 4 7 0,7 4-17 15,0 14 2-15,6 0-1 16,6 8-7-16,1 4 7 0,6-1 1 16,1 8 8-16,12 0-20 15,1 0-13-15,6 0-11 0,0-4-10 16,6-7-28-16,-6-8-1 15,0-10-9-15,0-9-5 0,-13-6-3 16,-33-30-4-16,33 26-30 16,-33-26-74-16,0 0-98 15,0 0-118-15,0 0-65 0,0 0-125 16,0 0-184-16,0 0-113 0</inkml:trace>
  <inkml:trace contextRef="#ctx0" brushRef="#br0" timeOffset="1495">1308 2804 705 0,'0'0'203'0,"0"0"12"0,0 0-19 16,0 0-48-16,0 0 7 16,-20-33-23-16,20 33 25 15,0 0 5-15,0 0-41 0,-20-30-3 16,20 30 16-16,0 0-52 0,0 0-14 15,0 0-4-15,0 0 1 16,0 0-11-16,0 0-5 0,0 0-11 16,0 0 9-16,0 0 1 15,0 0 5-15,0 0-13 0,0 0-4 16,0 0 11-16,0 0-8 0,0 0-7 16,0 0 2-16,0 0 3 15,0 0-4-15,0 0-6 0,0 0-22 16,-26-30 6-16,26 30-15 15,0 0 18-15,0 0 1 16,0 0 9-16,0 0 5 0,20 45-2 16,6-8-8-16,0 3-5 15,7-3 1-15,0 4-8 0,6 0 12 16,-6 3 0-16,7 0 9 0,-8-3-1 16,-5 0-10-16,6-4 0 15,-7-1-6-15,7-6-1 0,-7 3-3 16,-6-3-1-16,-20-30-4 15,33 37 0-15,-33-37-2 0,26 40 0 16,-26-40 0-16,20 34 0 0,-20-34 0 16,0 0 3-16,19 33-10 15,-19-33 0-15,0 0 7 16,20 29 0-16,-20-29 0 0,0 0 0 16,0 30 7-16,0-30 0 15,0 0 0-15,0 0 2 0,-33 30-9 16,0-16 4-16,0-6-15 15,1-8 11-15,-14 0 0 0,0 0-10 16,-7-4-8-16,0 0-10 0,1-3-4 16,6 0 1-16,6-1 12 15,1-7-3-15,39 15 4 0,-46-22 7 16,46 22-5-16,-39-33-3 16,12 3 8-16,27 30 5 15,0 0 12-15,-26-37 1 0,26 37-7 16,0 0-6-16,0 0 2 0,-33-25 1 15,33 25 3-15,0 0 3 16,0 0-3-16,0 0-5 0,0 0 0 16,0 0 2-16,0 0 8 15,0 0 1-15,0 0 7 0,0 0-4 16,0 0-4-16,20 44-8 0,-14-14 13 16,-6-30-7-16,0 0 6 15,0 33 9-15,0-33-8 0,0 0-10 16,-39 22-3-16,0-11-6 15,6 0 9-15,0-11-5 16,0 4-5-16,33-4 4 0,-39-11-7 16,39 11-5-16,-33-22 12 0,33 22 0 15,-27-30 1-15,27 30 8 16,0 0-6-16,0 0 0 0,0 0-1 16,0 0 0-16,0 0 4 15,0 0 0-15,0 0 3 0,0 0 3 16,0 0 6-16,0 0-15 15,20 33 6-15,-20-33 3 0,0 37 7 16,0-37-2-16,0 0-11 16,-33 22-36-16,-6-7-12 0,-1-15-18 15,1 0-11-15,0-4 8 0,-1-3 12 16,7-4 18-16,33 11 14 16,-39-22-2-16,39 22 6 15,-20-33 7-15,14 3 1 0,6 30 9 16,6-30-1-16,-6 30 1 0,0 0 4 15,33-29 0-15,-33 29-3 16,0 0-5-16,0 0 8 0,26 0 18 16,-26 0 14-16,0 0-14 15,0 0 14-15,7 33 3 0,-14 0 19 16,7-33 2-16,0 0-10 0,-39 30-6 16,6-8-13-16,33-22 6 15,-39 19-4-15,-1-12 9 16,7-3-4-16,7-4-1 0,-7 0 18 15,33 0-9-15,-39-11 2 16,6-4 9-16,0-4 0 0,33 19-5 16,-46-37 25-16,13 4 7 0,7 0-17 15,13 0-8-15,-7-8 10 16,13 4-17-16,-6-7-7 0,13 3-9 16,-6 0-1-16,6-3-9 15,-7 0-12-15,7-1-14 0,-6 5 8 16,-1-1 0-16,0 0-4 0,-6 5 0 15,0 2-18-15,7 5-1 16,-14 3-34-16,13 4-50 16,-6-4-65-16,13 26-47 0,-20-26-52 15,20 26-79-15,0 0-75 16,-6-33-238-16,6 33-100 0</inkml:trace>
  <inkml:trace contextRef="#ctx0" brushRef="#br0" timeOffset="3976">1032 2856 694 0,'0'0'137'0,"0"0"8"16,0 0 4-16,0 0-2 15,0 0-2-15,0 0-62 0,0 0 14 16,0 0-44-16,0 0 13 15,0 0 4-15,0 0-17 0,0 0 47 16,0 0-33-16,0 0 21 0,0 0-33 16,0 0 20-16,0 0-29 15,32 14 18-15,-32-14-18 0,0 0-11 16,33 30 12-16,-33-30-24 0,0 0 21 16,27 33-13-16,-27-33-4 15,0 0 1-15,26 33-6 0,-26-33-8 16,0 0 14-16,0 0 0 15,26 37 0-15,-26-37-9 16,0 0 7-16,0 0-23 0,33 41 24 16,-33-41-31-16,0 0 27 0,0 0-16 15,0 0 15-15,0 0-22 16,0 0 22-16,0 0-17 0,33 37 7 16,-33-37-1-16,0 0-1 15,0 0 9-15,0 0-3 0,0 0 7 16,26 41-14-16,-26-41 10 0,0 0-19 15,0 0 11-15,0 0 16 16,0 0-19-16,40 40 11 0,-40-40-24 16,0 0 18-16,32 37-11 15,-32-37 10-15,0 0-3 16,27 44 5-16,-27-44 4 0,26 37-8 16,-26-37 11-16,26 41-15 0,-26-41 30 15,33 37-15-15,-33-37 8 16,26 41-18-16,-26-41 0 0,33 33-7 15,-33-33-4-15,0 0 6 16,27 41-6-16,-27-41-8 0,19 29 16 16,-19-29-8-16,0 0 7 0,27 30-11 15,-27-30 12-15,0 0-18 16,0 0 17-16,0 0-17 0,0 0 21 16,0 0-11-16,0 0 0 0,0 0-4 15,0 0 4 1,0 0 3-16,19 29-12 0,-19-29 9 15,0 0 3-15,0 0 2 0,0 0-9 16,0 0 7-16,0 0 3 16,0 0-9-16,0 0 10 0,0 0 0 15,0 0-7-15,0 0 3 0,0 0-3 16,0 0-5-16,0 0 11 16,0 0-11-16,0 0 14 0,0 0-9 15,0 0-5-15,0 0 12 16,0 0-11-16,0 0 9 0,0 0-11 15,0 0 13-15,0 0-10 0,0 0 0 16,0 0 8-16,0 0 6 16,0 0-16-16,0 0 10 15,0 0-8-15,0 0-3 0,0 0 16 16,-39-11-13-16,39 11 7 16,0 0 0-16,-40-22-1 0,40 22-7 15,0 0 4-15,0 0 0 0,-32-37 0 16,32 37 0-16,-27-41 0 15,27 41-3-15,-19-37 12 0,19 37-15 16,-14-33 16-16,14 33-10 16,0 0 11-16,-13-40-11 0,13 40 3 15,0 0-3-15,-26-34 0 16,26 34-7-16,0 0 19 0,0 0-20 16,0 0 19-16,0 0-23 15,-13-37 23-15,13 37-17 0,0 0 16 16,0 0-13-16,0 0 7 15,0 0-4-15,0 0 4 0,0 0-4 16,-13-33-3-16,13 33 8 0,0 0-15 16,0 0 16-16,0 0-10 15,0 0 6-15,0 0-5 0,0 0 6 16,0 0 0-16,0 0-10 0,-27-37 10 16,27 37-3-1,0 0 7-15,0 0-18 0,0 0 17 16,0 0-1-16,0 0-16 0,0 0 22 15,0 0-15-15,-32-37 4 16,32 37 2-16,0 0-2 0,0 0 3 16,0 0-1-16,0 0 4 0,0 0-12 15,0 0 13-15,0 0-1 16,-27-37-1-16,27 37-11 0,0 0 14 16,0 0-17-16,0 0 9 15,0 0-3-15,-19-33 8 0,19 33-8 16,0 0 9-16,0 0-12 0,-14-33 12 15,14 33 3-15,0 0-6 16,0 0 5-16,0 0 7 16,-19-26-2-16,19 26-16 0,0 0 0 15,0 0 11-15,-20-30-5 16,20 30-8-16,0 0 12 0,0 0-10 16,-13-29 12-16,13 29-13 0,0 0 7 15,0 0 3-15,0 0-10 16,-20-30 11-16,20 30-3 0,0 0 3 15,0 0-7-15,0 0 4 16,-13-29-4-16,13 29-3 0,0 0 11 16,0 0-12-16,-20-34 15 15,20 34-9-15,0 0-2 0,-19-29 5 16,19 29-9-16,0 0 8 16,-20-30-7-16,20 30 6 0,0 0-3 15,-13-29 0-15,13 29 8 16,-13-26-15-16,13 26 11 0,0 0-4 15,-20-33 2-15,20 33-2 0,0 0-4 16,-13-30 4-16,13 30-6 16,0 0 16-16,0 0-1 0,0 0-15 15,0 0 6-15,0 0-6 0,0 0 6 16,0 0-5-16,0 0 12 16,0 0-16-16,0 0 18 15,-13-26-17-15,13 26 12 0,0 0-8 16,0 0 4-16,0 0 0 15,0 0 0-15,0 0 21 0,0 0-39 16,0 0 22-16,0 0-9 0,0 0 9 16,0 0-12-16,0 0 15 15,0 0-5-15,0 0-5 0,0 0 8 16,0 0-17-16,0 0 24 16,0 0-12-16,0 0 0 0,0 0-9 15,0 0 9-15,0 0-4 0,0 0 4 16,0 0 6-16,0 0-12 15,0 0 11-15,0 0-20 0,0 0-20 16,0 0-59-16,0 0-54 16,0 0-133-16,0 0-192 15,0 0-352-15</inkml:trace>
  <inkml:trace contextRef="#ctx0" brushRef="#br0" timeOffset="4979">3864 0 924 0,'-13'44'221'0,"-14"-7"8"0,1 4-8 15,0 3-23-15,-14 8 19 0,-12-1-39 16,-14 12-57 0,-6 4 9-16,-7 3-47 0,-13 0 3 15,0 4-13-15,-7 7-2 16,-6 4 10-16,-6 4-12 0,-1 11-21 16,-6-4-1-16,-1 0 13 15,1-4 23-15,6 4 12 0,1-3 2 16,-1-1-19-16,13-7-17 15,7 0-13-15,0-8-2 0,7-3-7 16,-1-3-20-16,14-9 4 16,0-3-16-16,0 1 5 0,6-5-8 15,7-7 3-15,0-4-7 16,6 1 5-16,14-8 4 16,-7-4-4-16,13-4 0 0,-7-3-5 15,1-4-8-15,13 1 8 16,-7-9 13-16,33-14-10 0,-33 23-9 15,7-9 1-15,26-14 5 16,-20 19 0-16,20-19 10 0,-26 18-18 16,26-18 13-16,0 0-5 0,-27 30 6 15,27-30 6-15,-26 26-6 16,26-26-2-16,0 0-8 0,-26 22 7 16,26-22 6-16,0 0 1 15,0 0-10-15,0 0-4 16,-13 22 11-16,13-22-2 0,0 0-8 15,0 0-5-15,0 0 8 16,0 0 4-16,0 0 1 0,0 0-9 16,0 0-3-16,0 0 7 15,0 0 12-15,0 0-12 0,0 0 0 16,0 0 0-16,0 0 7 0,0 0-1 16,0 0-2-16,0 0-1 15,0 0 6-15,0 0-1 0,0 0-8 16,0 0-5-16,0 0 5 15,0 0 0-15,0 0-16 16,0 0-47-16,0 0-35 0,0 0-55 16,0 0-122-16,0 0-241 15,32-22-327-15</inkml:trace>
  <inkml:trace contextRef="#ctx0" brushRef="#br0" timeOffset="6560">52 4193 865 0,'0'0'174'0,"0"0"-11"16,0 0 43-16,0 0-32 15,0 0-1-15,0 0 1 0,0 0-1 16,0 0-24-16,0 0 1 15,40 7-18-15,19-7 1 0,7 0-23 16,19 0-11-16,14-3-26 0,12-1-15 16,8-3-27-16,6 3 11 15,19-7-1-15,1 0-5 0,-1 3-17 16,7 1 12-16,-13 0-17 0,-6 3 10 16,-1 0-2-16,-6 0 3 15,-13-3-5-15,-20 3-1 0,-13 4 4 16,-20-3-3-16,-13 3 9 0,-13 0-15 15,-7 0-5-15,-26 0-9 16,0 0 3-16,20 3-11 16,-20-3 16-16,0 0-14 0,0 0 2 15,0 0 4-15,0 0 0 0,0 0-15 16,0 0-15-16,0 0-28 16,0 0-23-16,0 0-19 0,0 0-47 15,0 0-69-15,0 0-86 0,0 0-75 16,-40 15-57-16,7-7 22 15,1-5 12-15,-8 1 38 0</inkml:trace>
  <inkml:trace contextRef="#ctx0" brushRef="#br0" timeOffset="7000">526 4348 442 0,'-33'8'130'0,"33"-8"26"16,-33 3 4-16,33-3-7 16,0 0 13-16,-33 11 7 15,33-11-3-15,0 0 17 0,0 0-23 0,0 0-3 16,0 0-16-16,0 0 18 15,0 0-12-15,39 4-7 16,14-4 8-16,6 0-12 0,20 0-18 16,0-4-20-16,19 4-17 0,8-3-8 15,5-1-8-15,8 4-23 16,-1-4-2-16,-6 4-2 0,-1 0 6 16,-6 0 0-16,-6 0-9 0,-14 0-3 15,-12 0-9-15,-8 4-4 16,-19 0-8-16,-13-1-8 0,-33-3-7 15,27 4 0-15,-27-4-3 0,0 0-3 16,0 0 0-16,0 0-38 16,0 0-74-16,26 4-63 15,-26-4-99-15,0 0-112 0,0 0-169 16,0 0-109-16,0 0-25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2T04:49:20.8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2687 953 2313 0,'-13'-29'317'0,"13"29"-37"0,0 0-58 15,0 0-47-15,0 0-61 16,0 0-32-16,0 0-22 0,0 0-19 16,0 0-13-16,0 0-4 15,0 0 2-15,0 0 79 16,0 0 9-16,-13 48 20 15,6 2 20-15,14 5-16 0,6 3-6 16,-7 8 3-16,14-1-11 16,-1 4-21-16,1 1-5 0,5-5-57 15,1 8-9-15,0-4-15 16,7-3 7-16,-1-5-21 16,0-6 0-16,-32-55-69 0,39 62-174 15,-6-18-131-15,-33-44-56 16,0 0-35-16,0 0-151 0,19 43-283 15,-19-43-23-15</inkml:trace>
  <inkml:trace contextRef="#ctx0" brushRef="#br0" timeOffset="1465">1800 1066 1108 0,'0'0'328'16,"0"0"22"-16,0 0-86 15,0 0-52-15,0 0-22 0,0 0-38 16,0 0-27-16,0 0-3 16,0 0-34-16,0 0 42 0,0 0-7 15,0 0-18-15,0 0-38 16,45 0 6-16,-45 0-6 16,46 26 10-16,-14-1-17 0,-32-25 5 15,45 51-12-15,1-4 17 16,-8 1 16-16,8-1 10 0,-1 4-31 15,0 4 3-15,-45-55-35 16,59 69-6-16,-8-15-14 16,-12-3-1-16,-39-51-12 15,39 62 15-15,-39-62-15 0,32 51 8 16,-32-51 2-16,0 0-10 16,0 0 0-16,0 0-6 0,0 0 11 15,13 51-14-15,-13-51 12 16,0 0-10-16,0 0 3 0,0 0-15 15,-64 51-18-15,12-26-8 16,-13-10-12-16,0-4 24 16,-6-7-13-16,0-1 19 0,-13-6 0 15,6-1-4-15,0-7 7 16,7 4-13-16,0-8 6 16,6-7-19-16,1-3 18 0,5-8-12 15,8 4 18-15,-1-4 3 16,52 33 11-16,-52-43 7 15,52 43 5-15,-45-44 0 0,45 44 0 16,0 0 0-16,0 0-3 16,-46-44 6-16,46 44-3 0,0 0-3 15,0 0-7-15,0 0 1 16,0 0 4-16,0 0 12 0,0 0 3 16,0 0 4-16,0 0-1 15,0 0 12-15,13 55-8 16,-13-55-10-16,20 51 13 15,-20-51-5-15,19 47 0 0,-19-47 6 16,0 0-6-16,0 0 9 16,7 44-19-16,-7-44 13 15,0 0-21-15,0 0 3 0,-65 40-13 16,7-18-18-16,6-15-20 16,0-3-12-16,0-12 2 0,7-3-13 15,45 11 13-15,-52-32 14 16,52 32 19-16,-52-44 7 0,52 44 2 15,0 0 15 1,-38-44-7-16,38 44 21 0,0 0-23 16,0 0 15-16,0 0-14 15,0 0 8-15,0 0 9 0,0 0-5 16,0 0 4-16,0 0-2 16,0 0 22-16,0 0 1 0,0 0 28 15,0 0-14-15,0 0 16 16,-7 44-23-16,7-44-6 15,-32 44-7-15,32-44-16 0,-52 40 9 16,52-40-16-16,-58 32 18 16,58-32-14-16,-46 19-5 0,46-19-1 15,0 0-25-15,-45-4-6 16,45 4-33-16,0 0 1 16,-32-55 2-16,19 12 28 15,13 43 20-15,-7-55 12 0,7 55 1 16,0 0-8-16,-6-40 14 15,6 40-7-15,0 0 4 0,0 0 0 16,0 0 12-16,0 0-4 16,0 0 3-16,0 0-13 0,0 0 16 15,0 0-19-15,6 47 13 16,-6-47-5-16,0 0 7 16,7 48 2-16,-7-48-6 15,0 0 21-15,-20 51-20 0,20-51 6 16,-45 40-6-16,45-40 12 15,-65 40 0-15,13-15 6 16,52-25 10-16,-51 15-12 0,51-15 19 16,-46 11-6-16,46-11-6 15,0 0 1-15,-45-11-9 0,45 11 3 16,0 0-15-16,-45-66 8 16,19 8-15-16,13-4 13 0,6 0-13 15,7-7-8-15,0-4 8 16,0 4-10-16,0 7 16 15,0 4-2-15,-6 7-10 16,0 4 14-16,-1 7-14 0,-6 3 3 16,13 37 3-16,-13-47-13 15,13 47-18-15,-32-44-50 0,32 44-10 16,-33-32-29-16,33 32-61 16,0 0-122-16,0 0-240 15,0 0-273-15</inkml:trace>
  <inkml:trace contextRef="#ctx0" brushRef="#br0" timeOffset="1988">3638 0 843 0,'0'0'282'0,"-38"22"13"16,12-1-34-16,-13 1-30 0,0 4 4 15,-19 10 28-15,-14 4-16 16,-18 11-40-16,-20 4-60 0,-13 7-26 15,-13 3-22-15,-13 4-41 16,-6 4-27-16,-1-4-8 16,7 0-12-16,13-3-5 15,7-12 3-15,12 1-15 0,20-11 12 16,13-8-12-16,13-7-66 16,19-7-43-16,7-7-91 0,45-15-70 15,0 0-108-15,-45 21-162 16,45-21-7-16,0 0 65 0</inkml:trace>
  <inkml:trace contextRef="#ctx0" brushRef="#br0" timeOffset="3168">1360 1190 363 0,'-7'-33'87'16,"7"33"-9"-16,0 0 32 15,0 0-37-15,0 0 30 16,0 0-11-16,0 0-9 0,0 0 34 16,0 0-52-16,0 0 27 15,0 0-5-15,-6-36 39 0,6 36-18 16,0 0-23-16,0 0 50 16,0 0 11-16,0 0 19 15,0 0 3-15,0 0-10 16,0 0-28-16,0 0-35 0,0 0-27 15,0 0-8-15,0 0-16 16,0 0 6-16,0 0-13 16,0 0-12-16,0 0 1 0,0 0-5 15,0 0 8-15,0 0-11 16,0 0-7-16,0 0 0 0,0 0 0 16,0 0 86-16,0 0-4 15,0 0-26-15,39 32-4 0,-39-32-10 16,45 48 4-1,-6-5-2-15,0 1-9 0,0-7-9 16,-39-37-5-16,51 61 10 16,-12-6-2-16,-6-11-11 0,-33-44-2 15,38 51-15-15,-38-51-2 16,33 43 3-16,-33-43-4 16,26 44 4-16,-26-44-13 0,0 0 2 15,25 47-2-15,-25-47 2 16,0 0 1-16,33 51 5 0,-33-51-2 15,19 44-6-15,-19-44 8 16,0 0-8-16,26 44 0 16,-26-44 2-16,0 0-7 0,0 0 5 15,0 0 0-15,0 0 2 16,0 0 2-16,0 0 2 16,0 0 11-16,0 0-10 15,0 0 4-15,0 0-11 0,0 0 0 16,0 0 0-16,0 0-3 15,0 0-1-15,0 0-22 0,0 0-68 16,0 0-87-16,0 0-112 16,0 0-177-16,0 0-357 0,0 0-158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2-20T06:05:10.31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12131 2080 1792 0,'0'0'317'15,"0"0"25"-15,0 0-92 16,0 0-100-16,0 0-55 16,7-37-42-16,-7 37-24 0,0-59-21 15,0-1-4-15,0-2-15 16,6-16 11-16,14-14-3 16,0-15 10-16,6-4-4 0,7 0-9 15,0 15-2-15,-14 22 8 16,1 15 0-16,0 26 0 0,-20 33 12 15,0 0 24 1,0 0 8-16,46 62 9 0,6 9-10 16,14-1-1-16,13 0-10 15,20-7-10-15,6 0-20 0,6-8 2 16,1-11 7-16,-7-10-8 16,-13-5-3-16,-13-7 4 15,-13-7-8-15,-20-4 34 0,-46-11 72 16,0 0-24-16,0 0-35 15,0 0-21-15,0 0-4 16,-99 8 3-16,-12-5-2 0,-21-3-7 16,-26-7-8-16,-12-8-4 15,-14-11 2-15,-7-7 9 0,-6-11-3 16,6-8-8 0,7-7-7-16,14-8 7 0,5-18 0 15,27-18 0-15,7-26-3 16,26-27-2-16,19-6 5 0,14 7 62 15,13 11 8-15,19 14-30 16,1 23 46-16,13 18 26 16,6 19 10-16,7 19-13 0,6 14-45 15,7 37-26-15,0 0-4 16,0 0 78-16,0 0 22 16,27 59 17-16,-1 26 63 0,20 22 7 15,6 18-24-15,14 8-53 16,6 8-9-16,14-12-61 15,6 0-36-15,0-7 35 16,0-7-18-16,-13-8 22 0,-14-7 69 16,-32-8-2-16,-26 1-34 15,-47-5-33-15,-38 1-23 0,-34-8-25 16,-46-7-2-16,-32-7 4 16,-40-19-21-16,-20-11-5 15,-33-19 10-15,-26-18-15 0,-19-22-10 16,-27-15 21-16,-13-26-11 15,7-15-10-15,25-14 22 0,28 0-6 16,32-1-14-16,32 12 3 16,28 11 38-16,32 15 83 15,19 14-49-15,21 19-2 16,12 18-28-16,7 22-30 0,14 16 1 16,12 10 7-16,20 15-15 15,27 15 11-15,19 11-7 16,20 7-18-16,32 1-56 0,21 3-234 15,32-15-465-15,40-3-320 16,19-15-159-16</inkml:trace>
  <inkml:trace contextRef="#ctx0" brushRef="#br0" timeOffset="335">11428 3099 3162 0,'0'0'172'16,"33"37"62"-16,-33-37-13 16,0 0-36-16,0 0-18 0,0 0-9 15,0 0 14 1,0 0-18-16,0 0-41 0,46 8-33 15,-46-8-37-15,53-22 5 16,-53 22 28-16,46-45 53 16,-46 45 88-16,39-48 53 0,-39 48-110 15,0 0-59-15,0 0-69 16,0 0-12-16,-59-18-14 0,-7 21-28 16,-13 5-335-16,0 3-349 15,1 7-134-15,-8-14-605 16</inkml:trace>
  <inkml:trace contextRef="#ctx0" brushRef="#br0" timeOffset="919">3805 613 1110 0,'-46'-11'374'16,"14"3"63"-16,32 8-42 0,0 0-119 15,-33-3-98-15,33 3 23 16,0 0 27-16,19 40-17 0,14 8-6 16,20 4-74-16,19 4 7 15,20-5-35-15,13-3-34 16,7-3-35-16,13-5-19 0,-7-6 7 16,0-12-25-16,-12-4 10 15,-28-7-7-15,-12-3 11 16,-20-5-6-16,-46-3 4 0,0 0-9 15,0 0 8-15,0 0 0 16,0 0 55-16,-59 4 54 0,-20 33 93 16,-19 29 157-16,-8 31 61 15,-12 24 7-15,0 27-24 16,-14 18-92-16,1 16-68 0,6-1-65 16,7 0-85-16,13-11-20 15,0-8-6-15,13-14-16 0,6-15-26 16,1-26-11-16,6-18-16 15,0-23-17-15,-6-25-31 16,-1-23-56-16,-6-25-103 0,-6-34-193 16,6-33-349-16,6-25-38 15,-6-12 72-15,13-4-19 0,14-3-536 16</inkml:trace>
  <inkml:trace contextRef="#ctx0" brushRef="#br0" timeOffset="1292">2590 1939 2566 0,'39'11'353'0,"-39"-11"68"0,0 0-43 16,0 0-154-1,0 0-93-15,-52 41-43 0,-21-11 46 16,-6-8-33-16,1-15-28 15,5-7-44-15,8-15-4 0,19-22-37 16,6-14 8-16,27-12-10 16,20-7 11-16,25 3-20 0,14 8 5 15,14 11 11-15,12 18 1 16,0 16 6-16,-6 21-8 16,-7 23 26-16,-13 25 19 0,-20 23 144 15,-19 21 123-15,-27 16 72 16,-32 7-52-16,-21 11-160 15,-25 4-79-15,-21 3-44 0,-19-11-3 16,-19-14-35-16,-8-19-172 16,1-33-221-16,6-26-183 0,20-37-82 15,20-37-99-15,20-45-373 16</inkml:trace>
  <inkml:trace contextRef="#ctx0" brushRef="#br0" timeOffset="2243">1105 535 2072 0,'46'26'315'15,"6"11"17"-15,7 7-22 16,0 8-70-16,14 4-88 16,-8-5-75-16,8 1-37 0,-14-4-18 15,-7-4 3-15,-6-10-7 16,-13-5-12-16,-33-29 1 0,20 30 14 15,-20-30 18-15,0 0-4 16,-26 33-12-16,-20-14-12 0,-20-8-9 16,-19-4 3-16,-21 4 11 15,-5-4 41-15,-1 1 33 0,-6-4-18 16,-1 3-12 0,8 4-6-16,19-4 7 0,0-3 9 15,19 0-23-15,14-1-12 16,20-3-5-16,39 0-10 0,0 0-2 15,0 0-6-15,0 0-3 16,0 0-23-16,-7-40 10 0,27 14 10 16,6 0-4-16,14 4 1 15,-1 0-11-15,7 3 8 0,7 1 3 16,-7-1-3-16,6 1 0 16,-12 3 0-16,-1 0-4 0,-6 8 4 15,-33 7 4 1,26-11 8-16,-26 11-6 0,0 0 0 15,0 0-18-15,0 0 9 16,0 0 3-16,0 0 5 0,-52 26 0 16,-1 3-13-16,-6 5 8 15,0-1-15-15,0 7 15 0,6-10 0 16,7-4 7-16,46-26-13 16,0 0 6-16,0 0-12 0,0 0 12 15,0 0 0-15,0 0-18 16,20-41-58-16,19-11 1 0,14-7 15 15,13 0 30-15,-1-4 23 16,8 12 3-16,-1 3-4 16,0 11-3-16,-6 3 2 15,-14 5 17-15,-12 10 0 0,-14 5-8 16,-26 14 0-16,0 0 5 16,0 0 23-16,0 0-10 0,0 0-2 15,0 0 14-15,-39 0 11 16,-14 0-8-16,1 14-1 0,-14 1-7 15,-6 11 3-15,-7 7 39 16,0 4 60-16,-7 15-16 0,8-4-19 16,-8 4-28-16,14 3 1 15,0 4-1-15,-1 4 55 16,8 7-6-16,5 8 29 16,8-1 18-16,12 16 46 0,8 10 20 15,5 12 5-15,14 14-25 16,7 15-25-16,19 19-34 0,6 18 1 15,14 18-65-15,20 19-5 16,-1 26 29-16,1 26-22 0,-7 29-15 16,0 23-24-16,-7 17 12 15,1 1-35-15,-7 0 2 0,13-11-13 16,0-19-4-16,0-25-4 16,6-23-10-16,7-33 3 0,1-33-116 15,-1-33-208-15,-7-30-245 16,1-23-283-16,-7-21-70 15,-13-11 80-15,-14-12-147 0,-5-7-97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7:45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6453 776 662 0,'0'0'160'15,"0"0"56"-15,0 0 24 0,0 0-38 16,0 0-40-16,0 0-7 15,0 0 15-15,0 0-29 0,0 0-72 16,0 0-23-16,-52-4-11 16,-8 12 21-16,1 14 27 15,-13 8 1-15,0 6-19 16,6 5-33-16,7 3 0 0,6 1-21 16,20-8-8-16,20 3 13 15,20-3-13-15,6-3 15 16,26-5-9-16,7-3 1 0,7-8-10 15,6-3-18-15,13-7 24 16,-6-5-6-16,-7-3 8 0,0-7-18 16,-6 0 19-16,-14 3-1 15,-39 4-14-15,0 0 14 0,0 0 16 16,33-15 2-16,-33 15 8 16,0 0 3-16,0 0-8 15,0 0-1-15,0 0 9 16,-46 15-1-16,7-8-5 0,39-7-5 15,-46 19 1-15,6-5-8 16,40-14 3-16,-46 15-9 0,7 0-10 16,0-8 2-16,-1 1 6 15,1-4-11-15,6 3 0 16,-7-7 5-16,-6 0 2 0,7-4-7 16,0-3-6-16,6-1 20 15,-7 1-7-15,1-8-2 0,6 0 22 16,33 15-27-16,-39-18 25 15,6-4-4-15,33 22-11 16,-40-26 41-16,40 26-3 0,-33-37 0 16,7 4-9-16,6 0 13 15,7 3 15-15,0-3-21 16,0-1-8-16,6-6-27 0,1-1 8 16,-1-11-19-16,7-7 0 15,0 0 3-15,7-4-9 0,-14-3 10 16,1 3-9-16,-1 3 12 15,-6 8-18-15,-7 4 14 0,1 4-3 16,-8 7 3-16,1 4 8 16,0 3-11-16,26 30-11 15,-33-29 1-15,33 29 0 0,-33-26 10 16,33 26-73-16,0 0-72 0,0 0-111 16,0 0-129-16,0 0-134 15,0 0-205-15,0 0-8 16</inkml:trace>
  <inkml:trace contextRef="#ctx0" brushRef="#br0" timeOffset="895">5113 1079 967 0,'0'0'356'0,"0"0"13"16,0 0-59-16,-20 44-76 15,20-44-42-15,-7 41-53 0,7-41-36 16,0 0-19-16,-6 37-30 16,6-37-13-16,0 0-5 0,0 0-18 15,0 0-9-15,-53 33-6 16,7-18 6-16,7-11-14 0,39-4-5 15,-53-8-4-15,53 8-2 16,-46-26-5-16,46 26-10 16,-13-44-19-16,20 3 20 0,12 1-14 15,-19 40 7-15,60-59 22 16,-8 22 2-16,1 15 2 0,-14 14 15 16,-39 8-12-16,39 11 16 15,-39-11 12-15,0 0 32 0,27 52-6 16,-27-8 2-16,-13-10-23 15,13-34-2-15,-40 48-23 0,40-48 5 16,-59 44-5-16,13-18 6 16,7-11 5-16,-1-4 5 0,1-4-19 15,39-7 11-15,-53-7-8 16,20-4 23-16,33 11-5 16,-39-30-18-16,39 30 10 15,-33-59-7-15,7 7-3 0,13-3 0 16,0-8-6-16,6-7-7 15,0-4 5-15,1 0 17 0,-1 8-9 16,7 6 7-16,-6 9 5 16,6 14 54-16,0 37 28 0,-7-37-9 15,7 37-24-15,0 0-31 16,0 0-19-16,0 0 1 0,0 0 30 16,0 0 22-16,0 0-8 15,0 0 13-15,0 59 21 16,7 4-2-16,-1 3 21 0,7 8 26 15,-6 7 6-15,13 8 14 16,6 3 7-16,0 4-31 0,7 8-68 16,0-1-37-16,-13-3-4 15,-1-3-22-15,-12-4 7 0,-14-12-5 16,-12 0 6-16,-14-7 5 16,-20-8-13-16,-6-6 8 0,-13-5-18 15,-7-7 15-15,-20-7 4 16,7-4-15-16,-13-15 15 0,7-7-9 15,6-8 11-15,0-14-1 16,13-12 0-16,0-14-7 16,13-15-6-16,14-19 11 0,6-18-11 15,26-18 0-15,7-15-12 16,13 3-9-16,20 0 17 0,12 11 7 16,8 8-3-16,6 15-14 15,6 14-92-15,14 12-159 0,-7 14-110 16,0 8-78-16,-59 33-233 15,60-26-379-15</inkml:trace>
  <inkml:trace contextRef="#ctx0" brushRef="#br0" timeOffset="1267">2911 1194 1705 0,'0'0'403'15,"0"0"-82"-15,0 0-156 16,-46 3-76-16,46-3-38 0,0 0-34 16,0 0-6-16,0 0-16 15,-46-51-4-15,33 6 5 16,13 45 1-16,26-48-14 0,-26 48 19 15,60-40-5-15,-14 21-6 16,0 12 1-16,-7 10 35 0,-39-3 67 16,39 34 30-16,-39-34-8 15,7 55-21-15,-14 0-25 0,-25-7-24 16,-8 1-19-16,-19-1-13 16,-13 3-2-16,-14-3-2 0,1 0-10 15,-1-7-80-15,8-8-81 16,5-11-135-16,8-11-223 0,12-11-221 15</inkml:trace>
  <inkml:trace contextRef="#ctx0" brushRef="#br0" timeOffset="2327">2320 573 1304 0,'0'0'319'0,"-46"-4"-1"15,46 4-65-15,0 0-73 16,0 0-74-16,-40 56-47 0,40-56-22 16,0 55-20-16,0-55-1 15,40 44-19-15,-40-44-3 0,59 26 6 16,-13-15-24-16,7-18-29 15,-53 7-3-15,59-33 25 0,-20-4-5 16,1-4 23-16,-14-11-5 16,-13-3 14-16,-6 6 19 0,-14 5-19 15,0 7 47-15,7 37 21 16,-46-23-13-16,0 16-14 0,-13 11-21 16,-6 7-6-16,-1 11 1 15,-26 0-4-15,0 4-7 0,-13 4 6 16,13-4-9-16,-7 0 8 15,14 0 0-15,12 0-2 16,21-7-13-16,6-8-10 0,46-11 20 16,0 0 0-16,0 0-17 15,0 0 17-15,-13 44 3 0,13-44-10 16,0 0 14-16,72 52-24 16,-13-19 4-16,0-4 13 0,-59-29 8 15,53 37-8-15,-53-37 0 16,26 52 20-16,-26-52-10 0,-13 63 5 15,-20-15 8-15,33-48-17 16,-72 52 9-16,6-15-10 16,0-15-5-16,7-7-8 0,7-12 1 15,-1-6-16-15,7-5-14 16,46 8-3-16,-52-33-29 0,52 33-13 16,-46-59 0-16,19 0 24 15,14 7 26-15,7 8 20 0,6 44-14 16,-7-52 30-16,7 52-4 15,0 0 0-15,-7-44-15 0,7 44 24 16,0 0 37-16,0 0 11 16,0 0-23-16,-13 48-3 0,0-8 40 15,13-40 1-15,-6 67 34 16,6-15 31-16,-14-4-11 16,8-8-19-16,-14-3-16 15,20-37-25-15,-46 48-19 0,-6-15-20 16,-8-10-10-16,1-9-7 15,-6-3-4-15,5-11 1 0,1 0-7 16,0-7 0-16,7-8 0 16,6-3 4-16,46 18-9 0,-60-48 0 15,21 0-5-15,13 3 0 16,6 1-5-16,7 0 7 0,13 44 4 16,13-59-20-16,7 11 9 15,-20 48 4-15,59-48 3 16,-7 18 8-16,8 8 3 0,-8 11-11 15,1 7 5-15,-7 11 3 16,-46-7 3-16,52 23-3 0,-52-23-5 16,0 0 10-16,33 62 11 15,-26-10 18-15,-20-8 16 0,-14-7-9 16,-6 4-4-16,-13-4-12 16,-6-4 6-16,-7 1-16 0,-7-5-6 15,0-3 10-15,1-8-19 16,-1-3-4-16,0-7 9 0,7-12 5 15,13-4-4-15,46 8-13 16,-59-22 1-16,59 22-9 16,0 0-48-16,-40-44-84 0,40 44-106 15,0 0-215-15,7-52-358 16</inkml:trace>
  <inkml:trace contextRef="#ctx0" brushRef="#br0" timeOffset="2528">644 1741 2732 0,'79'19'360'0,"-7"-8"-70"15,14-4-93-15,-7-10-84 0,-1-1-61 16,-5-7-105-16,-14-4-190 15,-13-7-350-15,-46 22-530 0</inkml:trace>
  <inkml:trace contextRef="#ctx0" brushRef="#br0" timeOffset="2796">578 21 2392 0,'0'0'314'0,"0"-29"-52"16,0 29-75-16,0 0-57 0,0 0 16 16,0 0 20-16,7 37-41 15,0 3-48-15,-7 12-26 0,6 7-15 16,-6 4-26-16,-6 4-4 15,-1-1-23-15,0-3-143 16,-6 3-161-16,0 2-236 0,-7-2-444 16</inkml:trace>
  <inkml:trace contextRef="#ctx0" brushRef="#br0" timeOffset="4983">0 2740 518 0,'0'0'92'16,"46"-4"12"-16,-46 4 39 0,53 4-36 15,-53-4-24-15,59 4 28 16,-7-4 52-16,8-4-41 16,18 0-8-16,14-7-2 0,27 0 21 15,12 0-22-15,20 0-2 16,0 0-30-16,1-4-21 0,5 4-24 16,14-4-18-1,0 4-12-15,6 4 4 0,1-1 13 16,6-3 30-16,0 0 7 15,6 0-4-15,1 0-21 0,-7-5-21 16,-13 1-4-16,-7-3-2 16,-13-1-15-16,0-3 9 15,-6 0-3-15,0 0 16 0,-1 0-4 16,-12 3-2-16,-8 5-2 16,1-1-15-16,-6 7 27 15,-8-3 0-15,1 8 35 0,-7 3 4 16,0 3 9-16,-6 1-13 15,6 3-7-15,0 1-11 0,-20 3-22 16,1-4-1-16,-7 1-2 16,-14-5-14-16,-12-3 13 15,0 0 4-15,-14-3-12 16,-13 3 5-16,-26 0-5 0,33 0-6 16,-33 0-5-16,0 0 3 15,33 0 5-15,-33 0 9 0,0 0 6 16,0 0-8-16,0 0-4 15,0 0 0-15,0 0 0 0,0 0-4 16,0 0 4-16,0 0-16 16,0 0 16-16,0 0 3 15,0 0 0-15,0 0-40 16,0 0-79-16,0 0-87 0,0 0-116 16,0 0-190-16,0 0-33 15</inkml:trace>
  <inkml:trace contextRef="#ctx0" brushRef="#br0" timeOffset="6495">335 3069 373 0,'0'0'93'0,"-46"0"-10"15,46 0-12-15,0 0 0 0,0 0 33 16,0 0 23 0,0 0 3-16,0 0-29 0,0 0-26 15,0 0 22-15,0 0 1 0,46-8 10 16,7 1 22-16,6 0-12 15,0-5-11-15,7 5-28 16,6 0-8-16,14 3-21 16,-1 0-21-16,-6-7 15 0,6 4-6 15,1-8 18-15,-1 4-14 16,1 4-27-16,6-1 16 0,0 1-11 16,-7-1 7-16,-6 1 7 15,0-4-5-15,-7 4 10 0,0-1-4 16,1 1-23-16,-8 3-1 15,-6-3 3-15,1 3-6 0,-8-7 6 16,7 0-14 0,0 0 11-16,1 3-9 0,5 1-13 15,1 3 14-15,0-3-11 16,-1-1-5-16,1-3 24 0,0 8 1 16,0-1 10-16,-1 0-5 15,8 4-17-15,-8-3 5 16,1-5-11-16,0 5 3 0,-1-5 9 15,1 4-4-15,-7 1 12 16,0 3-7-16,1 3-1 0,5-3-6 16,-6 0-10-16,7 0 15 15,-7-3 10-15,7 3 8 0,-7 0-3 16,-6 0-10 0,12-4-4-16,1 0-10 0,-7 1 19 15,7 3-2-15,0-4-13 16,-1 0-9-16,-12 4 11 0,6-3 11 15,-13-1 13-15,7 4-4 16,-1 4 6-16,-6-4-10 0,0 0 7 16,0 0 0-16,0 0 19 15,0 7 7-15,7-3-10 0,-1-1-22 16,8 1-12-16,-1 0 9 16,-7-4 13-16,1 3-10 15,-7-3 3-15,-7 0-10 16,-39 0 11-16,40 0 0 0,-40 0 6 15,0 0-4-15,0 0-4 16,0 0-6-16,32 0-4 16,-32 0 11-16,0 0 6 0,0 0-12 15,0 0-12-15,0 0-4 16,0 0 0-16,0 0 11 0,0 0 4 16,0 0-15-16,0 0 0 15,0 0-3-15,0 0 8 0,0 0-12 16,0 0 2-16,0 0 10 15,0 0-1-15,0 0 0 16,0 0-4-16,0 0-10 16,0 0 5-16,0 0-4 0,0 0 12 15,40 4 3-15,-40-4 0 16,46 8-2-16,-46-8 1 0,52 7-12 16,-12-3 3-16,6-1 0 15,-7 1 11-15,-6 0-7 16,-33-4 8-16,46 3-8 0,-46-3 4 15,46 8 7-15,-46-8-17 16,0 0 6-16,0 0 9 0,0 0-3 16,0 0 1-16,0 0-2 15,0 0-5-15,0 0 0 16,0 0 2-16,0 0-34 16,0 0-67-16,0 0-104 0,0 0-134 15,0 0-215-15,0 0-198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46:45.9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5508 757 830 0,'0'0'270'0,"0"0"46"16,0 0-15-16,0 0-72 15,0 0-60-15,0 0-29 16,0 0 29-16,0 0-30 0,0 0-25 16,0 0-35-16,26 44 4 15,1 0 10-15,-1-3-49 0,-6-4-12 16,-20-37 18-16,0 59 26 15,-7-15-32-15,-13-7-26 16,-6 0-5-16,-20 0-49 0,-7-7-136 16,-6-4-148-16,0-4-211 15,13-6-125-15,0-9 23 0</inkml:trace>
  <inkml:trace contextRef="#ctx0" brushRef="#br0" timeOffset="214">5258 1015 931 0,'0'0'347'15,"0"0"63"-15,0 0-74 16,0 0-10-16,0 0-55 0,-26 45-57 16,-7-5-66-16,-6 1-51 15,-1 7-39-15,-6 1-32 0,0 3-23 16,0-8-38-1,7-7-184-15,-7-11-243 0,0-4-228 16,6-11-140-16</inkml:trace>
  <inkml:trace contextRef="#ctx0" brushRef="#br0" timeOffset="712">5081 528 1630 0,'6'37'400'15,"-6"3"-52"-15,-13 5-91 0,0-5-84 16,-13 5-45-16,-7-5-34 16,-6 1-33-16,-21-1-29 0,-5-6-12 15,-14-1-29-15,-13-11 15 16,6-7-30-16,1-4-5 0,13-7-33 15,13-4 23-15,6-11-1 16,14-1 32-16,6 1-5 16,33 11 9-16,0 0-31 0,0 0 4 15,0 0-15-15,0 0 43 16,0 0 3-16,0 0 0 16,6 52 4-16,7 0 44 15,1 11 42-15,-8-1-7 0,-6 10 21 16,-13-2-25-16,-13 0-7 15,-14-3-35-15,-19-8-8 0,-7-8-23 16,-26-14 11-16,7-14-21 16,-7-12 18-16,0-15-12 0,20-11 1 15,-1-14 15-15,14-19-11 16,26-12-7-16,7-10 12 16,13-4 11-16,13-3-15 0,20 2 8 15,13 1-13-15,13 7 2 16,13 8-32-16,0 4-68 15,0 11-93-15,-13 10-111 0,-7 8-280 16,-39 26-268-16</inkml:trace>
  <inkml:trace contextRef="#ctx0" brushRef="#br0" timeOffset="1500">3109 783 1704 0,'0'0'226'15,"0"0"-22"-15,0 0 83 0,0 0-61 16,0 0-72-16,0 0-62 16,0 0-18-16,20 48-33 15,-20-48-15-15,13 44 21 0,-13-44-20 16,-19 44 3-16,19-44-39 15,-53 41 9-15,7-15-29 0,0-11-4 16,46-15-2-16,-46 3 14 16,46-3-14-16,0 0-21 15,0 0-16-15,-20-55 10 0,27 3 15 16,19-3-1-16,14 7 15 16,-1 0 22-16,-6 7 11 15,-33 41-3-15,39-41 15 0,-39 41 17 16,0 0-13-16,0 0-30 15,0 0 22-15,0 0-18 16,0 0 20-16,0 0-4 0,-39 11-3 16,-1 12-13-16,-12 10 7 15,6 4 16-15,0 0-11 0,0 3-2 16,5 1 0-16,41-41-8 16,-32 44 10-16,32-44-6 0,-27 45 4 15,27-45 4-15,7 37 2 16,-7-37 3-16,46 25-12 15,-6-10 18-15,-7-11-38 16,-33-4 41-16,0 0-35 0,40-4 38 16,-40 4-4-16,0 0 58 15,0 0 6-15,0 0-18 16,0 0-32-16,0 0-10 0,-53 15-11 16,-7-4-16-16,-12-4 13 15,-7-3-15-15,-7 4 18 0,1-12-26 16,-1-4 16-16,14 1-54 15,13-8 13-15,13 1-35 0,46 14 0 16,-39-37-39-16,39 37 38 16,0-45 13-16,0 45 53 15,39-37-15-15,-39 37 30 16,46-22-21-16,-13 15 17 0,-33 7 21 16,39 22 81-16,-39-22 24 15,27 55-17-15,-27-3 1 0,-14-4-5 16,-12 11-20-16,-20 0-12 15,-6-2-27-15,-14-6-35 16,0-10 4-16,-6-8-15 0,0-14-85 16,-1-4-144-16,8-12-175 15,6-10-339-15,13-15-152 0</inkml:trace>
  <inkml:trace contextRef="#ctx0" brushRef="#br0" timeOffset="2008">1985 635 1527 0,'0'0'224'0,"33"-4"196"16,-33 4-57-16,13 37-96 15,-13 4-82-15,-13 3-50 0,-7 8-17 16,-6-4-55-1,-14 3-8-15,-6-3-39 0,-6-3 12 16,-14-8-28-16,-6-8 7 16,6-7-19-16,0-10 16 0,1-12-28 15,5-4 16-15,14-11-4 16,7-7 2-16,39 22-25 0,-39-41 8 16,39 41 12-16,-20-37 5 15,20 37 1-15,0 0-3 16,0 0 6-16,0 0 0 0,0 0 16 15,33 56 20-15,-7 3 21 16,-13 11 4-16,-6 5 19 16,-7 3-27-16,-20-5 11 15,-6-6-19-15,-20-8-1 0,-13-15-24 16,-1-10 4-16,-12-16-15 16,0-14 7-16,0-12-10 0,6-10 25 15,13-8-28-15,14-7 16 16,-1-4 1-16,21-11 47 0,12-4-6 15,7 0-13-15,13-3-26 16,14 0 5-16,12-9-25 16,14 1-1-16,6-4-99 0,6-3-96 15,1 0-150-15,0 7-242 16,-7-3-328-16</inkml:trace>
  <inkml:trace contextRef="#ctx0" brushRef="#br0" timeOffset="2233">1301 420 1404 0,'46'-30'380'16,"0"19"-15"-16,-6 7-32 16,6 8-45-16,-7 0-72 0,-6 7-59 15,0 0-73-15,-33-11-41 16,0 0-29-16,26 19-14 15,-26-19 11-15,-6 33-34 0,-14 4-123 16,-19 0-127-16,-14 0-164 16,-6 4-190-16,-13-8-108 15</inkml:trace>
  <inkml:trace contextRef="#ctx0" brushRef="#br0" timeOffset="2500">276 879 1767 0,'0'0'298'0,"0"0"-33"16,0 0-57-16,0 0 35 0,0 0-37 15,0 0-40-15,0 40-39 16,0 5-14-16,-6 6-39 0,-7 8-25 15,-7 1-13-15,-13-5-14 16,-6 1-32-16,-1-4-35 0,1-8-122 16,39-44-126-16,-46 45-89 15,46-45-215-15,-40 22-183 16</inkml:trace>
  <inkml:trace contextRef="#ctx0" brushRef="#br0" timeOffset="2732">303 9 1503 0,'-7'-33'34'0,"7"33"51"0,0 0 165 16,0 0-19-16,-26 48 3 15,-1 22-16-15,8 12-8 0,-1 14-34 16,0 3-37-16,1 6-76 15,5-5-27-15,-5-4-15 16,-1-4-58-16,0-7-188 16,-13-4-338-16,7-10-433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1:16.9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5613 806 85 0,'0'0'-3'16,"0"0"18"-16,0 0-18 0,0 0-1 15,0 0-2-15,0 0 18 16,0 0-1-16,0 0-18 0,0 0-4 15,0 0 11-15,0 0 10 16,0 0 4-16,0 0 12 16,0 0 2-16,0 0 1 0,0 0 5 15,0 0 6-15,0 0 1 16,0 0-15-16,0 0-20 16,0 0-3-16,0 0 6 0,0 0 13 15,0 0-6-15,0 0-8 16,0 0 47-16,0 0-13 0,0 0 5 15,0 0 21-15,0 0-16 16,0 0-18-16,0 0 3 0,0 0-22 16,0 0 12-16,0 0 8 15,0 0-8-15,0 0-7 16,0 0 27-16,0 0 7 0,0 0 18 16,0 0 14-16,0 0 2 15,0 0 2-15,0 0 6 16,33 33 19-16,-33-33-32 0,39 30-17 15,-39-30-18-15,33 33-26 16,-33-33 27-16,0 0 21 0,39 37-35 16,-39-37-19-16,40 38 1 15,-40-38 2-15,33 30 9 0,-33-30 18 16,26 29-38-16,-26-29-8 16,0 0 8-16,20 30 13 15,-20-30-12-15,0 0 1 0,0 0 18 16,0 0-7-16,0 0-12 15,0 0 49-15,0 0-38 0,0 0-14 16,-33 29-20-16,0-18 14 16,33-11 0-16,-53 8 25 0,27-8-14 15,26 0-11-15,-33-4-8 16,33 4-35-16,-33-15 7 16,33 15-3-16,0 0-18 0,-26-40 8 15,20 6-3-15,6 34-6 16,13-48 16-16,0 10 14 15,-13 38 20-15,13-40-9 0,-13 40 2 16,0 0-19-16,26-37 34 16,-26 37 0-16,0 0-14 0,0 0 34 15,0 0-10-15,0 0-10 16,0 0 2-16,0 0-11 0,0 0 61 16,0 0 17-16,0 0-22 15,0 0-33-15,-59-15-18 0,7 15 4 16,12 7-6-16,-6 8 33 15,7 0 39-15,39-15-21 16,-40 33-26-16,40-33 5 0,-26 37 8 16,19-6-7-16,7-31-7 15,14 40-4-15,-14-40-14 16,26 37 8-16,13-11-22 0,-6-7 10 16,7-8 9-16,-40-11 6 15,32 7-11-15,-32-7 7 0,27 7-28 16,-27-7 29-16,0 0-2 15,0 0-1-15,0 0-16 0,0 0 0 16,0 0 22-16,0 0-16 16,-46-7 22-16,-7 3-14 0,14 8 25 15,-7-4 1-15,6 4 14 16,-6-1-6-16,7-3 8 16,-7 0-16-16,0 0-7 15,6 0-22-15,-6-7 3 0,7 3-3 16,0-7-8-16,39 11 15 15,-46-14 5-15,46 14-12 0,-46-23-46 16,46 23-13-16,0 0 27 16,0 0 4-16,0 0-1 0,-40-40-9 15,40 40 7-15,0 0 31 16,0 0-23-16,0 0 43 0,26-26-28 16,-26 26 8-16,60-11-8 15,-34 3 3-15,-26 8 5 0,0 0 9 16,46 11 12-1,-46-11-25-15,0 0 4 0,0 0 31 16,33 34 24-16,-33-34 30 16,6 44 8-16,-6-11-1 0,0-33-5 15,-19 41 2-15,-1-8-5 16,20-33-20-16,-33 37-21 0,-6-15-16 16,6 0-13-16,-13-7 4 15,0-4-9-15,0-3-15 0,0-8-28 16,6-4-49-16,-6-3-54 15,46 7-48-15,-52-19-53 0,52 19-118 16,-53-37-165-16,20-3-68 16</inkml:trace>
  <inkml:trace contextRef="#ctx0" brushRef="#br0" timeOffset="1264">5061 403 701 0,'0'0'232'0,"0"0"62"0,0 0-39 16,0 0-32-16,0 0-6 15,0 0-65-15,0 0-8 16,0 0 8-16,0 0-27 15,-20 48 1-15,-6-11-14 0,26-37-13 16,-33 45 2-16,33-45-24 16,-53 44-21-16,21-11-5 0,32-33 10 15,-53 41-5-15,7-12-9 16,7-3 7-16,-7-7-1 0,-7-1-6 16,-6 4-15-16,6-7 7 15,-19 4-5-15,0-5-8 0,-14-2-1 16,-6 2 2-16,0-3-14 15,0-3 12-15,6-1-8 16,0-3-4-16,-6 0-1 0,0-8-6 16,7 0 6-16,-7-3-7 15,7-1 2-15,6 1-7 16,13-4-10-16,0 4 6 0,14-5 4 16,-1 1 0-16,1-3 7 15,6-1-3-15,46 15-8 0,-46-22 1 16,46 22-8-16,0 0 4 15,0 0-9-15,0 0-13 0,0 0-1 16,-46-15-6-16,46 15-21 16,0 0 15-16,0 0 4 0,0 0 24 15,0 0 0-15,0 0 11 16,0 0 3-16,0 0 8 16,0 0-8-16,0 0 4 0,32 37-12 15,8-8 8-15,6-6-5 16,-7-5 1-16,-39-18 11 15,46 18 0-15,-46-18-2 0,40 23 1 16,-40-23-18-16,0 0 5 16,0 0 0-16,6 40 15 0,-6-40 1 15,0 0-9-15,-52 26 3 16,12-11-3-16,-6-7-22 0,46-8-32 16,-46-4-4-16,7-7 13 15,39 11-7-15,0 0-18 16,-53-41-12-16,53 41-9 0,-26-63 28 15,19 11 17-15,21 8 13 16,-14 44 14-16,32-48 3 0,-32 48 19 16,0 0 0-16,0 0 0 15,40-37-17-15,-40 37 9 16,0 0 8-16,0 0 11 0,0 0 7 16,0 0 13-16,13 44 9 15,-13-44-14-15,-20 41 3 0,20-41-18 16,0 0 3-16,-59 48-20 15,7-18 12-15,12-12-13 16,40-18 14-16,-66 7-1 0,20-3-9 16,46-4-4-16,-52-15 11 15,52 15-7-15,0 0-12 0,-40-40-10 16,40 40 4-16,-19-52 18 16,19 52 0-16,0-48 0 0,0 48-6 15,0 0-6-15,0 0-4 16,0 0 16-16,0 0 11 0,0 0 13 15,0 0 11-15,0 0 9 16,0 0 16-16,33 41-4 16,-14 7-17-16,1-8-12 15,-7 1-4-15,0 0-11 0,-13-41 5 16,0 44 1-16,0-44-14 16,7 38 0-16,-7-38-4 0,0 0 0 15,0 0 0-15,0 0 10 16,0 0-1-16,-53 0-12 0,53 0-28 15,-46-34 1-15,46 34 16 16,-33-56 5-16,33 56 2 0,-19-48 13 16,19 48-3-16,0 0-3 15,-20-40 0-15,20 40-7 0,0 0 17 16,0 0 10 0,0 0 14-16,0 0 16 0,0 0 5 15,-13 51-9-15,-13-6-20 16,26-45-9-16,-46 52-17 0,46-52 0 15,-66 52-10-15,13-19-57 16,1-11-65-16,6-7-92 0,46-15-144 16,-53-3-278-16,53 3-155 15</inkml:trace>
  <inkml:trace contextRef="#ctx0" brushRef="#br0" timeOffset="1508">3134 195 1236 0,'66'-62'348'16,"-20"14"48"-16,-46 48-81 16,59-45-91-16,-6 19-47 0,-7 12-25 15,-46 14-21-15,59 11-36 16,-59-11-22-16,53 26-11 0,-53-26-21 15,0 0-16-15,6 55-6 16,-6-11-59-16,0-44-173 16,-46 56-311-16,-6-19-439 15</inkml:trace>
  <inkml:trace contextRef="#ctx0" brushRef="#br0" timeOffset="1736">2359 262 2659 0,'0'0'363'0,"0"0"-21"16,0 0-92-16,0 0-78 0,0 0-54 15,0 0-41 1,0 0-33-16,0 0-25 0,0 0-127 15,0 0-221-15,0 0-386 16,0 0-586-16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6:51:24.8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987 283 545 0,'0'0'252'0,"0"0"36"16,-20 59 59-16,20-59-47 15,0 0-49-15,0 0-53 0,66 41-63 16,-7-23-59-16,7-14-27 15,-7-8-19-15,0-7-11 0,-7-8-12 16,-6-3-21-16,-46 22-1 16,60-51 10-16,-21 6 12 15,-13-6-1-15,-6 2 10 16,-7 5-5-16,-13 44-11 0,-20-48-13 16,20 48 17-16,-46-37-24 0,-19 19 23 15,-1 14 2 1,0 8-5-16,7 7 3 0,-7 0 9 15,14 7-8-15,6 1-7 16,46-19-4-16,-53 37 36 16,53-37 9-16,-19 63 26 0,12-12 25 15,14 1-38-15,12 0-13 16,14-1 3-16,0 5-13 0,13-1-20 16,0 1 14-16,-7 3-10 15,1-7 1-15,-1-1-13 16,-12-3-3-16,-1 0-5 0,-6-7 1 15,-20-41 16-15,19 44-27 16,-19-44 14-16,20 37-107 16,-20-37-98-16,0 0-239 15,0 0-229-15,0 0-46 0</inkml:trace>
  <inkml:trace contextRef="#ctx0" brushRef="#br0" timeOffset="335">1276 1458 1053 0,'0'0'253'0,"0"0"-3"16,0 0 5-16,0 0-45 0,6 40-89 15,-6-40-35-15,0 0-37 16,0 0-24-16,40 22 1 0,-40-22 1 15,0 0-27-15,0 0 17 16,0 0 8-16,0 0 0 16,0 0-11-16,13-36-1 0,-13 36-1 15,-20-45 4-15,20 45 29 16,-19-40 64-16,19 40-5 16,0 0-36-16,0 0-26 15,0 0-10-15,-40-26-11 0,40 26-10 16,0 0-16-16,0 0-4 15,0 0-146-15,0 0-339 16,0 0-292-16</inkml:trace>
  <inkml:trace contextRef="#ctx0" brushRef="#br0" timeOffset="932">133 623 1594 0,'0'0'311'16,"0"0"-40"-16,0 0-62 0,59-37-79 15,-13 15-49-15,-46 22-41 16,72-19-20-16,-13-3-8 16,-59 22-12-16,59-26 8 15,-59 26-13-15,53-37 1 16,-53 37 6-16,39-59-9 0,-26 7-19 16,-6-3 14-16,-14 7 9 15,-12 4 3-15,19 44 0 0,-59-34 0 16,-14 19-17-16,8 15 12 15,-8 15 7-15,8 4-15 16,12 3 13-16,53-22 0 0,-66 48 11 16,66-48 17-16,-46 63 4 15,33-15 8-15,20-4 22 0,-7-44-24 16,46 59 9 0,6-18 7-16,7-8-12 0,1-3-28 15,-1-4 7-15,-7-1-5 16,-12-2-5-16,-40-23 1 15,0 0 31-15,46 59 5 0,-33-11 5 16,-13-4-20-16,-7-7-19 16,-6 0-1-16,13-37-8 0,-13 52-5 15,6-8-9-15,7-44 9 16,-6 44-11-16,6-44-53 16,0 41-76-16,0-41-43 0,0 0-98 15,0 48-152-15,0-48-174 16,-13 44 34-16</inkml:trace>
  <inkml:trace contextRef="#ctx0" brushRef="#br0" timeOffset="1316">422 1495 1110 0,'0'0'328'16,"0"0"27"-16,0 0-46 16,0 37-21-16,0-37-53 0,0 0-90 15,0 0-52-15,0 0-26 16,19 36-28-16,-19-36-9 16,0 0-3-16,0 0-4 0,0 0-6 15,0 0-17-15,0 0 0 16,0 0 11-16,0 0 6 15,0 0 12-15,0 0-9 0,14-36 0 16,-14 36-8-16,-7-34 46 16,7 34 9-16,0 0-16 0,-39-18 10 15,-1 14 4-15,40 4-11 16,-46 11-22-16,46-11-20 16,0 0-12-16,0 0 0 0,-26 45-7 15,26-45-78 1,0 0-122-16,0 0-240 0,0 0-453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02.9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0 287 634 0,'0'0'136'0,"0"0"26"0,0 0-12 16,0 0-16-16,0 0-22 15,-7-33-53-15,7 33-2 0,0-37-50 16,7 7-3-16,6 1 8 16,-13 29-22-16,33-41 43 0,-33 41-12 15,46-33-8-15,0 11-25 16,-7-1 41-16,7 9-1 0,0 3 5 15,7 3 46-15,6 4-9 16,13 8 33-16,7 4-19 0,13 6-30 16,7 9-11-16,6-1-23 15,13 4-12-15,7 3-8 16,0 1 10-16,6 3-3 0,-12-4-5 16,6 1 10-16,-7-4-7 15,-6 0-5-15,-1-4 31 0,1-4-25 16,-7 5 9-16,0-9 26 15,-13 1 14-15,0-4-19 0,0 0-19 16,-13-7 6-16,0 3-20 0,-7-3 20 16,1-4-23-16,-8-4 13 15,-6 1-21-15,-6-1 20 0,-7 0-26 16,-13 1 21-16,0-1-7 16,-14-4 11-16,-19 8-30 15,0 0 3-15,27-7-101 0,-27 7-13 16,0 0-73-16,0 0-46 15,0 0-42-15,0-29-21 0,0 29 13 16,-7-30 5-16</inkml:trace>
  <inkml:trace contextRef="#ctx0" brushRef="#br0" timeOffset="352">2905 51 521 0,'-40'-30'119'0,"40"30"51"15,0 0 33-15,0 0 63 0,-39 18 8 16,39-18-30-16,-13 45-35 16,13-8-76-16,6 0-3 0,20-4-46 15,7 0 1-15,7-3-47 16,6-4-5-16,6-4-30 0,7-7 17 16,-6-4-29-16,0-4 18 0,-1-3-15 15,-12-4 22-15,-8-4-16 16,1-3-8-16,-6-4 20 0,-27 11-12 15,0 0-8-15,0 0 43 16,19-26 12-16,-19 26-18 0,0 0 23 16,-26-4 14-16,-13 19 24 0,-7 3 18 15,-14 12-19-15,8 3-21 16,-7 4-14-16,6 4-17 16,1-4-15-16,-1 3-15 0,14-7-7 15,6 1-72-15,6-12-139 16,27-22-166-16,0 0-274 0,0 0-148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04.6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1726 22 1181 0,'0'0'138'16,"0"0"132"-16,0 0 62 0,0 0-33 15,0 0-50-15,13 48-73 16,0 8-33-16,1 7-50 16,5-1-38-16,8 9-25 0,-1 2-11 15,7 5-24-15,0-4 8 16,-1 0-55-16,-5-8-122 0,-1-7-183 15,-6-7-206-15,-1-4-107 16</inkml:trace>
  <inkml:trace contextRef="#ctx0" brushRef="#br0" timeOffset="404">1443 658 1083 0,'0'0'166'0,"0"0"116"16,0 0 17-16,0 0-79 0,0 0-56 16,0 0-29-16,6 37-22 15,-6 0-39-15,0 0-41 16,-13-8-3-16,0 4-20 15,13-33 0-15,-40 41-4 0,8-15-11 16,-1-8 5-16,0-7 0 16,33-11 16-16,-33 8-5 0,33-8-11 15,-39-11-6-15,39 11-8 16,-27-37-18-16,21-11 4 0,6-11-17 16,6-12 10-16,14-14 3 15,0 0 29-15,6 1-3 0,-6 6 6 16,-1 11 0-16,-5 16 15 15,-1 10-15-15,-7 8 7 16,-6 33-112-16,-6-33-93 16,6 33-153-16,0 0-106 0,-20-23-68 15</inkml:trace>
  <inkml:trace contextRef="#ctx0" brushRef="#br0" timeOffset="620">1634 322 1159 0,'46'11'303'0,"-6"-8"-48"16,-8-3-97-16,8-3-74 15,-1 3-51-15,1-4-49 0,6 4-143 16,0 4-130-16,-7-1-50 15,-6 5-37-15,-33-8 23 16</inkml:trace>
  <inkml:trace contextRef="#ctx0" brushRef="#br0" timeOffset="1120">831 724 1100 0,'0'0'287'0,"0"0"28"16,-39 0-99-16,39 0-106 16,-46 0-57-16,0 0-31 0,46 0-5 15,-39-7-9-15,39 7 4 16,-46-19-60-16,46 19-26 0,0 0-6 15,-33-51 4 1,20 10-5-16,13 41 26 0,6-37 12 16,-6 37 19-16,0 0 40 15,0 0-3-15,46 0 23 0,-46 0 16 16,40 41 31-16,-14 7 26 16,-6 0-6-16,-7 3 10 0,0 5-13 15,-7-1-26-15,1 1 8 16,0-5 13-16,-7-3 5 0,6 1 5 15,-12-5-16-15,-8 0-9 16,-12-7-9-16,-13 0-21 0,-14-7-19 16,-6-1-6-1,-8-7-14-15,2-3 6 0,-1-8-6 16,0-7-19-16,7-8 18 16,0-3-6-16,13-12-2 0,0-11-17 15,13-6-30-15,7-12-16 0,6-8-37 16,13-7-83-16,7-7-126 15,14-11-166-15,-1-8-151 0</inkml:trace>
  <inkml:trace contextRef="#ctx0" brushRef="#br0" timeOffset="1297">259 129 1184 0,'46'-22'159'16,"0"0"170"-16,13 7 1 0,-7 1-103 16,15-1-96-16,-1 4-88 15,0 0-68-15,6 3-277 0,-6-3-348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07.8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624 381 1322 0,'0'0'325'16,"0"0"-31"-16,0 0-43 0,0 0-15 16,0 0-42-16,0 0-13 15,-6 37-39-15,6 0-29 0,6 9-14 16,1 2-1-16,-1 7-18 16,1 1 14-16,6 3-11 15,-6-4-15-15,-1 2-31 0,7-6-20 16,-6-3-11-16,6-7-13 15,-13-41-42-15,7 41-68 0,-7-41-95 16,0 0-145-16,0 0-323 16,0 0-183-16</inkml:trace>
  <inkml:trace contextRef="#ctx0" brushRef="#br0" timeOffset="812">1196 274 964 0,'-20'-44'172'0,"20"44"92"0,-20-41-34 15,-6 3-20-15,26 38-68 16,-39-33-20-16,6 11-27 0,-13 4-22 15,6 3-25-15,-6 4 0 16,0 3-10-16,-6-3 14 16,6 4-4-16,-7-1-8 0,-6 1 0 15,7 0 18-15,-1 3 3 16,7 4-3-16,-7 0 6 0,7 7 10 16,0 4-15-16,7 1-23 15,0 6 13-15,-7 4-12 0,6 8 1 16,7 7 7-16,0 1 0 15,1 10-10-15,-1 0 22 16,6 3 1-16,14 5-7 0,-6-1 7 16,5 6-1-16,14-3-14 15,0-2-2-15,0 7-3 16,7-4-9-16,0-8 2 0,6 2 8 16,6-1 7-16,1-4-15 15,6-7-7-15,-26-41 3 0,53 59-4 16,0-11-11-16,-7-7 9 15,6-4-16-15,-6-11-5 0,7-7 16 16,6-1-16-16,-7 1 9 16,1-1 2-16,6-3-20 0,-6-4 22 15,-1 0-19-15,1 0 10 16,-1-7 4-16,-6 3-8 0,0-10 0 16,0-5 8-16,-6-3-8 15,6-7-4-15,-13 3 13 16,13-11-15-16,-7-4 0 15,0-3 11-15,7-8-19 0,-6-4 0 16,6 1-4-16,-13-1-13 16,0 1 14-16,-7-4 3 0,-6 0-1 15,-7 0-1-15,0 3 9 16,0-3-8-16,-6 0 9 0,-1 0 6 16,-6 3-12-16,-6-3 8 15,-1 0-1-15,0 3-3 0,-6 4 2 16,-6-3 6-16,-1 7-14 15,-6 4 14-15,-1-1-18 16,1 5 1-16,26 29-23 0,-39-37 18 16,6 10-14-16,33 27-19 15,-33-26-1-15,33 26-11 16,-33-26-23-16,33 26-40 0,0 0-44 16,0 0-97-16,0 0-173 15,0 0-234-15,0 0-32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10.3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768 495 1137 0,'0'0'251'0,"0"0"61"16,14-22-49-16,-14 22-73 15,0 0-11-15,0 0 28 0,0 33-28 16,6 4-51-16,-6 11-13 16,0 4-17-16,0 3-1 15,0 4-13-15,7 0-17 0,-1 1-36 16,1-9-8-16,6 1-7 15,0-4-12-15,-6-11 3 0,6 0-1 16,-13-37-22-16,13 38-41 16,-13-38-73-16,0 0-118 0,0 0-134 15,0 0-278-15,0 0-133 16</inkml:trace>
  <inkml:trace contextRef="#ctx0" brushRef="#br0" timeOffset="752">1196 414 895 0,'0'0'205'16,"-7"-37"41"-16,7 37-4 15,0 0 5-15,-26-42-75 16,26 42-36-16,0 0-27 0,-33-40-46 16,0 14-7-16,33 26 2 15,-26-34-3-15,26 34-13 0,-40-33 5 16,40 33-20-16,-39-40 8 16,13 10-11-16,26 30-14 0,-40-30 33 15,7 5-11-15,33 25-7 16,-39-30 7-16,6 12-15 0,33 18-5 15,-39-19 16-15,-1 12 0 16,40 7-13-16,-39 0 14 16,6 0-15-16,33 0-7 0,-46 22 23 15,6 4 1-15,1 3-4 16,-7 8 18-16,0 8-3 16,0-1 0-16,-7 11 2 0,7 1 4 15,-6 8-5-15,-1-5-17 16,7 3-11-16,7-2 16 0,0 2 7 15,6-3 1-15,13 1 11 16,0 2-3-16,14-2-12 0,12 6-13 16,7-3 8-16,20 0-11 15,7-1 17-15,12-1-25 0,7-2 9 16,20-8-16-16,7 1 11 16,6-15-15-16,6 0 8 0,7-11-8 15,0 0 4-15,1-11-4 16,-8-4 4-16,-6-11 2 15,-6-8-6-15,-14-7 7 16,-6-3-7-16,-7-12 0 0,-20-10-25 16,-6-12-5-16,-13-14-10 15,-7-8 6-15,-13-12-2 0,-7-7 20 16,-6-10-18-16,0-1 18 16,0 8-9-16,-7 4 25 0,7 14-13 15,0 8 10-15,-7 7-5 16,7 14 1-16,-7 9 12 0,1 10-12 15,19 30-1-15,0 0-34 16,-27-29-10-16,27 29-33 16,-33-19-34-16,33 19-72 0,0 0-139 15,-39-7-234-15,39 7-178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13.4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235 153 446 0,'0'0'63'16,"0"0"5"0,0 0-8-16,0 0-27 0,-7-26-6 15,7 26-32-15,0 0 5 16,7-37 27-16,-7 37-18 0,13-30 3 16,-13 30-12-16,0 0 6 15,13-30 42-15,-13 30-20 0,0 0 2 16,6-30 14-16,-6 30 2 15,0 0 20-15,0 0 13 0,0 0 7 16,0 0-38-16,0 0 28 16,0 0-21-16,0 0-29 15,0 0 31-15,0 0-1 16,0 0 20-16,0 0-16 0,0 0 15 16,0 0-1-16,0 0-3 15,0 0-18-15,0 0 12 0,27 19-21 16,-27-19-21-16,0 0-23 15,33 33 8-15,-33-33 10 0,20 27 2 16,-20-27-10-16,13 33 1 16,-13-33-5-16,0 0 7 0,7 34 15 15,-7-34 0-15,0 33-21 16,0-33-4-16,0 0 3 0,0 27 14 16,0-27-8-16,0 0 4 15,0 0-11-15,0 0-2 16,0 0-19-16,-33 26 23 15,33-26 6-15,-47 11-10 0,14-4-9 16,33-7-5-16,-33 0 6 16,33 0 23-16,-40-11 3 0,40 11-28 15,-39-11-9-15,39 11 13 16,0 0 13-16,-33-30-2 0,33 30-5 16,0 0-12-16,-20-30 0 15,20 30-3-15,0 0 19 0,0 0 3 16,0 0-22-16,0 0-6 15,0 0 25-15,0 0-17 16,-40-22 23-16,40 22-11 16,0 0-7-16,0 0 1 0,-27-12 8 15,27 12 0-15,0 0 9 16,0 0-10-16,0 0-3 0,-33-11-10 16,33 11 10-16,0 0 12 15,0 0-12-15,0 0-6 0,0 0 14 16,0 0-5-16,0 0-7 15,0 0 4-15,0 0 0 0,0 0-10 16,0 0 34-16,0 0-22 16,0 0-2-16,0 0-12 15,0 0 12-15,0 0 13 0,0 0-1 16,0 0-18-16,0 0-1 16,0 0-1-16,0 0 8 15,0 0 6-15,0 0-6 0,0 0 0 16,0 0-5-16,0 0 0 15,0 0 19-15,0 0-25 0,0 0 11 16,0 0-21-16,0 0 9 16,0 0-57-16,0 0-37 0,0 0-24 15,0 0 1-15,0 0-13 16,0 0 36-16,0 0-4 0,0 0 35 16,0 0 42-16,0 0 6 15,0 0 27-15,0 0 22 16,0 0 4-16,0 0 7 0,0 0-33 15,0 0 43-15,0 0-12 16,0 0-36-16,0 0 24 16,0 0 8-16,0 0-32 0,0 0-39 15,0 0-65-15,14-40-157 16,-14 40-137-16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23.4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1675 332 842 0,'0'0'284'15,"0"0"10"-15,0 0 8 16,0 0-79-16,0 0-46 0,0 0-49 16,0 0-18-16,0 0 8 15,0 0-1-15,0 0-16 16,0 41-11-16,7 3-20 0,6 4-11 16,-6 4-16-16,6 4-15 15,0 6 7-15,-7 1 0 16,8 0-22-16,-8-4-13 0,1 0 5 15,-1-3 3-15,-6-8 7 16,7-8-15-16,-7-40-11 0,0 45-73 16,0-45-83-16,0 0-86 15,0 0-174-15,0 0-128 0,0 0 24 16,0 0 60-16</inkml:trace>
  <inkml:trace contextRef="#ctx0" brushRef="#br0" timeOffset="761">1557 861 356 0,'0'0'100'0,"0"0"22"15,0 0 31-15,-26-34-5 0,26 34-8 16,0 0-5-16,0 0-42 15,0 0-44-15,0 0-7 0,0 0 27 16,0 0 27-16,0 0-26 16,0 0-21-16,0 0-14 0,0 0 4 15,-40 52-37-15,40-52 11 16,-26 45 4-16,26-45-2 16,0 0-13-16,0 0-2 0,-53 44 13 15,53-44 18-15,-39 18-41 16,39-18 4-16,0 0 21 0,-33 0-7 15,33 0-13-15,0 0-10 16,-27-48 15-16,20 15-12 0,7 33 28 16,-6-41-51-16,6 41 15 15,0 0 16-15,0 0-5 0,0 0 1 16,0 0-11-16,0 0 48 16,0 0-32-16,0 0 9 15,0 0 14-15,0 0 16 16,0 0-16-16,-20 45-9 0,20-45-16 15,0 0 15-15,-46 33 6 16,46-33-16-16,0 0 3 0,-39 15 3 16,39-15 5-16,0 0-35 15,0 0 14-15,-20-41 10 0,20 41-13 16,-13-37 10-16,13 37-3 16,0 0-4-16,0 0 2 0,0 0-21 15,0 0 40-15,0 0 3 16,0 0 39-16,0 0-36 0,0 0 30 15,-33 11 12-15,33-11-34 16,-40 22-17-16,40-22 11 0,-46 23 12 16,46-23 14-16,0 0 4 15,-39 18 23-15,39-18 18 16,-26 0-20-16,26 0 22 0,0 0-13 16,-27-26-10-16,21-3-5 15,-1-5-13-15,14 1-2 0,-1-4 7 16,1-3-24-16,6-8-12 15,-6 3-3-15,6 1 1 0,-7 0-27 16,1 7 9-16,-7 7 4 16,0 1-40-16,0 29-64 0,-7-30-56 15,7 30-107-15,0 0-70 16,0 0-131-16,-13-30 5 16,13 30 31-16</inkml:trace>
  <inkml:trace contextRef="#ctx0" brushRef="#br0" timeOffset="978">1366 0 1265 0,'0'0'390'16,"0"0"-80"-16,0 0-36 0,0 0-65 15,0 0-59-15,0 0-43 16,0 0-68-16,0 0 1 15,0 0-25-15,0 0-3 0,0 0-37 16,0 0-147-16,0 0-97 16,0 0-198-16,0 0-40 0,0 0-4 15</inkml:trace>
  <inkml:trace contextRef="#ctx0" brushRef="#br0" timeOffset="1508">721 406 979 0,'0'0'268'0,"0"0"2"0,0 0 18 15,0 0-40-15,0 0-21 16,0 0-43-16,0 0-52 0,0 0-30 15,0 0-42-15,0 0 9 16,0 0-21-16,20 45-14 0,0-5-5 16,-7 5-27-16,-6-1 18 15,-1 0-16-15,-6 1 9 16,7 6-20-16,-7-3 19 16,-7-3-12-16,1-1 10 0,-1 0-20 15,0-7 16-15,-6 0-6 16,13-37-4-16,-33 48 17 0,1-11-24 15,-8-11 28-15,1 0-17 16,-14-8 2-16,7 1 0 0,-13-8-12 16,5 0 21-16,-5-11-11 0,0 0 5 15,0-7-15-15,6-1 23 16,7-10 29-16,7-8-1 0,6-4-1 16,7-10 3-16,6-8 2 15,20-11-19-15,7 3 23 16,6 1-15-16,13 7-5 15,0 0-27-15,14 7 9 0,-1 8-17 16,-6 3 15-16,7 4-25 16,-1 8-17-16,-6 3-61 0,-33 15-41 15,39-15-86-15,-39 15-85 16,0 0-171-16,0 0-134 0,0 0 20 16</inkml:trace>
  <inkml:trace contextRef="#ctx0" brushRef="#br0" timeOffset="1682">333 779 1281 0,'0'0'410'0,"13"30"-37"0,-13-30-4 16,0 0-71-16,0 0-53 16,0 0-68-16,0 0-79 0,0 0-38 15,0 0-38-15,0 0-89 16,0 0-179-16,0 0-265 0,0 0-293 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27.2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1525 558 863 0,'0'0'217'15,"0"0"17"-15,0 0 34 16,33 3-21-16,-33-3-20 16,0 0-26-16,0 0-29 15,0 0-14-15,0 0-25 0,0 0-41 16,0 0-4-16,0 0 47 16,0 0-42-16,13 37-35 0,-7 0-28 15,-6-3-4-15,-6-1-10 16,-7-4 5-16,13-29-16 0,-13 41 9 15,13-41-26-15,-27 41-68 16,27-41-126-16,0 0-114 0,-39 33-200 16,39-33-153-16,-46 18-1 15</inkml:trace>
  <inkml:trace contextRef="#ctx0" brushRef="#br0" timeOffset="451">1374 458 739 0,'0'0'248'0,"0"0"56"16,-13-30-36-16,13 30-104 0,0 0-44 15,0 0-11-15,0 0 60 16,0 0-29-16,0 0-22 15,0 0-31-15,0 0-12 0,19 34-18 16,-19-34 2-16,7 33-26 16,-7-33 21-16,-7 33-25 0,7-33 3 15,-26 33-24-15,26-33 4 16,-39 26-21-16,6-7 25 16,33-19-12-16,-33 7 8 0,33-7-17 15,-40-4 20-15,40 4-15 16,0 0 27-16,0 0-16 0,-26-33 12 15,13 0-23-15,13 3 24 16,0-3-24-16,7-4 3 16,-1 0 13-16,7-7-7 0,-6 0-1 15,6 3-8-15,-6 0 0 16,-1 4-14-16,-6 0 11 0,7 8-6 16,-7 29 12-16,-7-26-38 15,7 26-84-15,0 0-111 0,0 0-140 16,0 0-188-16,0 0-62 15</inkml:trace>
  <inkml:trace contextRef="#ctx0" brushRef="#br0" timeOffset="664">1341 757 1179 0,'0'0'356'0,"0"0"-12"16,0 0-88-16,0 0-73 16,0 0-75-16,0 0-60 0,0 0-20 15,0 0-15-15,0 0-46 16,13 33-150-16,-13-33-208 0,0 0-175 16,0 0-47-16</inkml:trace>
  <inkml:trace contextRef="#ctx0" brushRef="#br0" timeOffset="1120">960 399 620 0,'0'0'124'0,"0"0"16"15,0 0-10-15,0 0-55 16,0 0 3-16,0 0-6 16,0 0-30-16,0 0 4 0,0 0 22 15,0 0 28-15,0 0 35 16,0 0-5-16,0 0 0 0,0 0 13 16,-7 29-19-16,7-29 8 15,-6 41 3-15,-1-11-11 0,7-30-10 16,-13 37-6-16,13-37-13 15,-26 40-14-15,-7-10-7 0,-7-12-18 16,1-3 13-16,-7-4-16 16,0-4 11-16,-7 1 1 0,-6-4-6 15,0-8-7 1,6 0 2-16,-6-11 8 0,7 4-13 16,-1-7-9-16,7-1-13 15,0 1-6-15,13-1-2 0,33 19-8 16,-46-22-1-16,20 4-6 15,26 18 4-15,-39-19-29 0,39 19-91 16,-33-18-92-16,33 18-164 16,0 0-305-16,-40-22-212 0</inkml:trace>
  <inkml:trace contextRef="#ctx0" brushRef="#br0" timeOffset="1304">92 155 1912 0,'40'-22'342'0,"-7"7"-4"0,13 4-82 16,0-7-122-16,13 6-60 16,0-6-47-16,0 0-158 0,0-1-365 15,7-3-517-15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0T07:17:53.9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733 501 545 0,'0'0'126'0,"0"0"13"0,0 0 2 15,0 0 7-15,0 0 13 16,0 0 4-16,0 0-8 16,0 0-28-16,0 0-14 15,0 0-13-15,0 0-27 0,0 0 0 16,0 0 5-16,0 0-12 16,0 0-5-16,0 0 8 15,0 0-2-15,0 0-9 0,0 0-7 16,0 0-10-16,0 0 7 15,0 0-5-15,0 0-25 0,0 0 0 16,0 0-20-16,0 0-13 16,0 0 7-16,-39-41 17 15,12 4-11-15,8-4 0 16,6 1 0-16,-1-5-16 16,14 45 7-16,0-40-5 0,0 40 2 15,0 0-21-15,0-41 17 16,0 41-3-16,20-38 9 0,-20 38-21 15,40-44 10-15,-1 14-3 16,-39 30 11-16,46-33 4 16,-7 15-9-16,-39 18 4 0,46-15 0 15,-46 15 26-15,33-15-6 16,-33 15-10-16,0 0-11 16,0 0 20-16,0 0 4 15,0 0 6-15,40 44-18 0,-21 1 3 16,-12-1-7-16,-7 5 18 15,0-5-11-15,-7 4 4 16,-6 0 10-16,7 0-14 0,-7-7 11 16,6 0 10-16,-6-1 8 15,0-2-13-15,13-38-6 0,-27 45-5 16,27-45 16-16,-39 48-3 16,39-48-7-16,-39 44-2 15,39-44 5-15,-40 44-7 0,40-44 12 16,-26 41-5-16,26-41-5 15,-33 44-6-15,33-44-13 16,-13 41-2-16,13-41 3 16,0 0-7-16,-7 41-203 0,7-41-206 15,0 0-192-15</inkml:trace>
  <inkml:trace contextRef="#ctx0" brushRef="#br0" timeOffset="564">832 1331 920 0,'0'0'148'16,"0"0"36"-16,0 0-50 15,0 0-41-15,0 0-54 16,0 0-11-16,0 0 5 0,0 0-21 16,0 0-41-16,0 0 42 15,0 0 21-15,0 0 23 16,0 0-3-16,0 0-39 16,13-40-24-16,-13 40 27 0,0 0 6 15,0 0-10-15,0 0 16 16,0 0-9-16,-20-42-25 15,20 42 15-15,0 0 1 0,0 0 2 16,0 0-6-16,0 0 3 16,0 0-21-16,0 0 2 0,0 0-5 15,0 0 28-15,0 0-5 16,0 0-27-16,0 0 24 16,0 0-14-16,46-4 23 0,-46 4-3 15,0 0-27-15,0 0 3 16,0 0 11-16,40-44 12 15,-40 44 11-15,6-48-13 16,-6 48-6-16,-20-37-4 0,20 37 19 16,0 0 54-16,-46-15 31 15,7 11-38-15,39 4-41 16,0 0-37-16,0 0 5 0,0 0 13 16,-46 45-11-16,46-45-12 15,0 0-185-15,0 0-150 0,0 0-66 16,-13 40-34-16</inkml:trace>
  <inkml:trace contextRef="#ctx0" brushRef="#br0" timeOffset="1580">43 623 459 0,'0'0'124'16,"0"0"31"-16,0 0 37 0,0 0 17 15,0 0 10-15,20-33 4 16,-20 33-12-16,0 0-55 0,0 0-56 15,0 0-40-15,0 0-21 16,0 0-13-16,-26-45-20 16,26 45-14-16,-20-37 25 0,7-4-43 15,13-3 15-15,0-11-11 16,13-12-17-16,7-3 14 16,6 2 1-16,0 13 15 15,0 11-10-15,-26 44 3 0,46-45 33 16,-46 45-9-16,46-18-13 15,-46 18-15-15,40 3 15 16,-40-3 15-16,0 0 2 0,0 0-19 16,52 45-3-16,-52-45 14 15,27 52 12-15,-21-8 0 0,-6 1-16 16,-6 0 8-16,-7 6 14 16,-7 1 13-16,0 0 17 15,-13 3 3-15,-6 1-5 0,6 0-30 16,0 3-13-16,7-3-12 15,0-8-1-15,12 0 16 16,1-4-10-16,0-3 17 16,13-41-6-16,-6 44-11 0,6-44-6 15,0 49-7-15,0-49 20 16,13 33-1-16,-13-33 3 16,0 0-4-16,0 0-10 0,0 0-11 15,39 33 16-15,-39-33-49 16,0 0-122-16,0 0-92 0,0 0-144 15,0 0-69-15</inkml:trace>
  <inkml:trace contextRef="#ctx0" brushRef="#br0" timeOffset="1961">175 1405 724 0,'0'0'121'15,"0"0"20"-15,0 0-37 16,0 0-25-16,19 48-25 16,-19-48 18-16,0 0-59 0,0 0-13 15,0 0 19-15,46 7-19 16,-46-7 34-16,0 0-11 15,0 0 13-15,27-48-45 0,-27 48 30 16,19-62 60-16,-19 17 124 16,0 45 19-16,0 0-36 0,0 0-75 15,0 0-37-15,-39 0-22 16,39 0-12-16,-46 34-14 16,46-34 4-16,-46 44-11 0,46-44-19 15,-20 44-16-15,20-44-2 16,0 0-125-16,0 0-186 15,0 0-182-15,0 0-81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49C9-D44D-4503-8990-99A524CD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97514-F7C6-45A0-9F3E-6350C7FAC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A509-6530-4E0C-A284-A109174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FB6C-BC17-456E-9727-228647E3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A5A6-5B79-43D2-9AD1-B4058590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927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39CB-EFBC-4755-9AD1-BCF05022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51D4-EDCD-4456-853C-D227CEA4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63FB-B6D0-48F4-AE35-8DBCBE3E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6DB-8478-4409-B47A-7D913A43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D707-DBA7-42B5-AAA0-72AADBFB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17D87-6303-4D86-A521-8A20D1E4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E8AA0-BDD3-4494-B546-E56DBB937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E285-C313-4338-BB8B-AC893B44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A1CC-070A-4D6D-9E3B-33922035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5064-A7F2-4B5B-AF57-A979BA21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4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B333-D537-4740-A557-B4799606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64B-7EE3-4491-A6F5-BEADC146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556E9-2BE1-40D7-BD80-93109283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E479-1816-40FB-8B44-596151FF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B242-1563-435D-B427-4FD11C5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98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561F-3C32-4571-BC11-9D91F841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9B303-EB0B-43A3-8F5A-2C41A7020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DC776-5E45-4DFD-8C8C-C115EF7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EB0A2-3FF1-48E8-8D0E-90C9F152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F785-850C-495F-8ADB-BCE5D30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57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88B-EEBC-4E96-95C6-18EF49F8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B09B1-9ADF-4B32-8DCF-B7A26120C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1183-41D7-441F-9342-948B52023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01F09-219B-4236-BAC1-9B5BF616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D6CDA-80F6-40A8-B778-CAB65F80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2F929-FDDA-4DE4-9FE5-262C4323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4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8648-24D8-4705-8EDB-1AF1C478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26DD2-6BAA-47D3-B4DF-2EF378CD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9B484-A2D4-403C-8292-F82628E6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78592-CBF1-4000-B9DA-DD75BCE45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2A5B9-7A6B-40C9-A77D-2E3902C41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662FA-7411-4593-B4CD-C1666AB3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FF0ED-3E47-4448-B22F-A0E153BD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73BFD-B47A-40A7-B3E6-5DAD7AA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2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B53-E3A9-4B0E-8897-7C102336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2DD38-5CD6-4491-A224-B98EB75D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D2644-387A-4620-A95D-02B8D3A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856F9-7FFB-4DE9-B6B7-0C0EEE2E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64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760DC-7E96-4297-8754-F3256308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31B6B-F4CD-4F9B-A68D-70C47521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8045-E2C6-47EF-849D-67174954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44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06FF-9AF9-41C8-9051-DB0C56D9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ED0D-E262-4CA2-A276-EBC9D4C8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150B-9C8A-4295-878E-C8E766CAF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4BD5A-1BEA-4645-A94D-9F334CC7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497E-8735-4109-9CE9-F2DFF7CC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62904-7C26-41C5-B097-D531D7FF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418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6D7-43B5-4200-A7CB-9FA77F7C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8B707-8D9D-4B90-9CF7-E75413225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EC57-C93C-490C-B24C-F15B0B8E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B898-1D2D-4DD3-90FE-ACDA19D1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A0165-1648-49C6-8B7E-C2C7C59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B59D-B088-4337-AA1B-0FE6D905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490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6BDE3-0DC8-4A9F-9BFD-62D7C696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8AF6B-D70D-46D9-9902-5B93393F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3B64-8193-4F09-B5A4-3F2F2AA5B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4EFC-7B87-4336-8F8E-33AAC0447D7A}" type="datetimeFigureOut">
              <a:rPr lang="fa-IR" smtClean="0"/>
              <a:t>24/08/1446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C39D-61F9-4222-AA09-8D678B39B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29256-0D28-4FD9-8EEE-4839209A5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8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customXml" Target="../ink/ink94.xml"/><Relationship Id="rId18" Type="http://schemas.openxmlformats.org/officeDocument/2006/relationships/image" Target="../media/image123.emf"/><Relationship Id="rId26" Type="http://schemas.openxmlformats.org/officeDocument/2006/relationships/image" Target="../media/image127.emf"/><Relationship Id="rId3" Type="http://schemas.openxmlformats.org/officeDocument/2006/relationships/image" Target="../media/image115.emf"/><Relationship Id="rId21" Type="http://schemas.openxmlformats.org/officeDocument/2006/relationships/customXml" Target="../ink/ink98.xml"/><Relationship Id="rId7" Type="http://schemas.openxmlformats.org/officeDocument/2006/relationships/customXml" Target="../ink/ink91.xml"/><Relationship Id="rId12" Type="http://schemas.openxmlformats.org/officeDocument/2006/relationships/image" Target="../media/image120.emf"/><Relationship Id="rId17" Type="http://schemas.openxmlformats.org/officeDocument/2006/relationships/customXml" Target="../ink/ink96.xml"/><Relationship Id="rId25" Type="http://schemas.openxmlformats.org/officeDocument/2006/relationships/customXml" Target="../ink/ink100.xml"/><Relationship Id="rId2" Type="http://schemas.openxmlformats.org/officeDocument/2006/relationships/customXml" Target="../ink/ink89.xml"/><Relationship Id="rId16" Type="http://schemas.openxmlformats.org/officeDocument/2006/relationships/image" Target="../media/image122.emf"/><Relationship Id="rId20" Type="http://schemas.openxmlformats.org/officeDocument/2006/relationships/image" Target="../media/image124.emf"/><Relationship Id="rId29" Type="http://schemas.openxmlformats.org/officeDocument/2006/relationships/customXml" Target="../ink/ink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emf"/><Relationship Id="rId11" Type="http://schemas.openxmlformats.org/officeDocument/2006/relationships/customXml" Target="../ink/ink93.xml"/><Relationship Id="rId24" Type="http://schemas.openxmlformats.org/officeDocument/2006/relationships/image" Target="../media/image126.emf"/><Relationship Id="rId32" Type="http://schemas.openxmlformats.org/officeDocument/2006/relationships/image" Target="../media/image189.png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28" Type="http://schemas.openxmlformats.org/officeDocument/2006/relationships/image" Target="../media/image187.png"/><Relationship Id="rId10" Type="http://schemas.openxmlformats.org/officeDocument/2006/relationships/image" Target="../media/image119.emf"/><Relationship Id="rId19" Type="http://schemas.openxmlformats.org/officeDocument/2006/relationships/customXml" Target="../ink/ink97.xml"/><Relationship Id="rId31" Type="http://schemas.openxmlformats.org/officeDocument/2006/relationships/customXml" Target="../ink/ink103.xml"/><Relationship Id="rId4" Type="http://schemas.openxmlformats.org/officeDocument/2006/relationships/image" Target="../media/image16.png"/><Relationship Id="rId9" Type="http://schemas.openxmlformats.org/officeDocument/2006/relationships/customXml" Target="../ink/ink92.xml"/><Relationship Id="rId14" Type="http://schemas.openxmlformats.org/officeDocument/2006/relationships/image" Target="../media/image121.emf"/><Relationship Id="rId22" Type="http://schemas.openxmlformats.org/officeDocument/2006/relationships/image" Target="../media/image125.emf"/><Relationship Id="rId27" Type="http://schemas.openxmlformats.org/officeDocument/2006/relationships/customXml" Target="../ink/ink101.xml"/><Relationship Id="rId30" Type="http://schemas.openxmlformats.org/officeDocument/2006/relationships/image" Target="../media/image1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3" Type="http://schemas.openxmlformats.org/officeDocument/2006/relationships/image" Target="../media/image18.jpeg"/><Relationship Id="rId7" Type="http://schemas.openxmlformats.org/officeDocument/2006/relationships/image" Target="../media/image19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5.xml"/><Relationship Id="rId11" Type="http://schemas.openxmlformats.org/officeDocument/2006/relationships/image" Target="../media/image195.png"/><Relationship Id="rId5" Type="http://schemas.openxmlformats.org/officeDocument/2006/relationships/image" Target="../media/image192.png"/><Relationship Id="rId10" Type="http://schemas.openxmlformats.org/officeDocument/2006/relationships/customXml" Target="../ink/ink107.xml"/><Relationship Id="rId4" Type="http://schemas.openxmlformats.org/officeDocument/2006/relationships/customXml" Target="../ink/ink104.xml"/><Relationship Id="rId9" Type="http://schemas.openxmlformats.org/officeDocument/2006/relationships/image" Target="../media/image1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customXml" Target="../ink/ink113.xml"/><Relationship Id="rId18" Type="http://schemas.openxmlformats.org/officeDocument/2006/relationships/image" Target="../media/image204.png"/><Relationship Id="rId26" Type="http://schemas.openxmlformats.org/officeDocument/2006/relationships/image" Target="../media/image208.png"/><Relationship Id="rId3" Type="http://schemas.openxmlformats.org/officeDocument/2006/relationships/image" Target="../media/image196.png"/><Relationship Id="rId21" Type="http://schemas.openxmlformats.org/officeDocument/2006/relationships/customXml" Target="../ink/ink117.xml"/><Relationship Id="rId7" Type="http://schemas.openxmlformats.org/officeDocument/2006/relationships/customXml" Target="../ink/ink110.xml"/><Relationship Id="rId12" Type="http://schemas.openxmlformats.org/officeDocument/2006/relationships/image" Target="../media/image201.png"/><Relationship Id="rId17" Type="http://schemas.openxmlformats.org/officeDocument/2006/relationships/customXml" Target="../ink/ink115.xml"/><Relationship Id="rId25" Type="http://schemas.openxmlformats.org/officeDocument/2006/relationships/customXml" Target="../ink/ink119.xml"/><Relationship Id="rId2" Type="http://schemas.openxmlformats.org/officeDocument/2006/relationships/customXml" Target="../ink/ink108.xml"/><Relationship Id="rId16" Type="http://schemas.openxmlformats.org/officeDocument/2006/relationships/image" Target="../media/image203.png"/><Relationship Id="rId20" Type="http://schemas.openxmlformats.org/officeDocument/2006/relationships/image" Target="../media/image205.png"/><Relationship Id="rId29" Type="http://schemas.openxmlformats.org/officeDocument/2006/relationships/customXml" Target="../ink/ink1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112.xml"/><Relationship Id="rId24" Type="http://schemas.openxmlformats.org/officeDocument/2006/relationships/image" Target="../media/image207.png"/><Relationship Id="rId5" Type="http://schemas.openxmlformats.org/officeDocument/2006/relationships/image" Target="../media/image197.png"/><Relationship Id="rId15" Type="http://schemas.openxmlformats.org/officeDocument/2006/relationships/customXml" Target="../ink/ink114.xml"/><Relationship Id="rId23" Type="http://schemas.openxmlformats.org/officeDocument/2006/relationships/customXml" Target="../ink/ink118.xml"/><Relationship Id="rId28" Type="http://schemas.openxmlformats.org/officeDocument/2006/relationships/image" Target="../media/image209.png"/><Relationship Id="rId10" Type="http://schemas.openxmlformats.org/officeDocument/2006/relationships/image" Target="../media/image200.png"/><Relationship Id="rId19" Type="http://schemas.openxmlformats.org/officeDocument/2006/relationships/customXml" Target="../ink/ink116.xml"/><Relationship Id="rId4" Type="http://schemas.openxmlformats.org/officeDocument/2006/relationships/customXml" Target="../ink/ink109.xml"/><Relationship Id="rId9" Type="http://schemas.openxmlformats.org/officeDocument/2006/relationships/customXml" Target="../ink/ink111.xml"/><Relationship Id="rId14" Type="http://schemas.openxmlformats.org/officeDocument/2006/relationships/image" Target="../media/image202.png"/><Relationship Id="rId22" Type="http://schemas.openxmlformats.org/officeDocument/2006/relationships/image" Target="../media/image206.png"/><Relationship Id="rId27" Type="http://schemas.openxmlformats.org/officeDocument/2006/relationships/customXml" Target="../ink/ink120.xml"/><Relationship Id="rId30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customXml" Target="../ink/ink127.xml"/><Relationship Id="rId18" Type="http://schemas.openxmlformats.org/officeDocument/2006/relationships/image" Target="../media/image208.png"/><Relationship Id="rId26" Type="http://schemas.openxmlformats.org/officeDocument/2006/relationships/image" Target="../media/image212.png"/><Relationship Id="rId3" Type="http://schemas.openxmlformats.org/officeDocument/2006/relationships/image" Target="../media/image196.png"/><Relationship Id="rId21" Type="http://schemas.openxmlformats.org/officeDocument/2006/relationships/customXml" Target="../ink/ink131.xml"/><Relationship Id="rId7" Type="http://schemas.openxmlformats.org/officeDocument/2006/relationships/customXml" Target="../ink/ink124.xml"/><Relationship Id="rId12" Type="http://schemas.openxmlformats.org/officeDocument/2006/relationships/image" Target="../media/image204.png"/><Relationship Id="rId17" Type="http://schemas.openxmlformats.org/officeDocument/2006/relationships/customXml" Target="../ink/ink129.xml"/><Relationship Id="rId25" Type="http://schemas.openxmlformats.org/officeDocument/2006/relationships/customXml" Target="../ink/ink133.xml"/><Relationship Id="rId2" Type="http://schemas.openxmlformats.org/officeDocument/2006/relationships/customXml" Target="../ink/ink122.xml"/><Relationship Id="rId16" Type="http://schemas.openxmlformats.org/officeDocument/2006/relationships/image" Target="../media/image207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126.xml"/><Relationship Id="rId24" Type="http://schemas.openxmlformats.org/officeDocument/2006/relationships/image" Target="../media/image211.png"/><Relationship Id="rId5" Type="http://schemas.openxmlformats.org/officeDocument/2006/relationships/image" Target="../media/image197.png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28" Type="http://schemas.openxmlformats.org/officeDocument/2006/relationships/image" Target="../media/image213.png"/><Relationship Id="rId10" Type="http://schemas.openxmlformats.org/officeDocument/2006/relationships/image" Target="../media/image200.png"/><Relationship Id="rId19" Type="http://schemas.openxmlformats.org/officeDocument/2006/relationships/customXml" Target="../ink/ink130.xml"/><Relationship Id="rId4" Type="http://schemas.openxmlformats.org/officeDocument/2006/relationships/customXml" Target="../ink/ink123.xml"/><Relationship Id="rId9" Type="http://schemas.openxmlformats.org/officeDocument/2006/relationships/customXml" Target="../ink/ink125.xml"/><Relationship Id="rId14" Type="http://schemas.openxmlformats.org/officeDocument/2006/relationships/image" Target="../media/image206.png"/><Relationship Id="rId22" Type="http://schemas.openxmlformats.org/officeDocument/2006/relationships/image" Target="../media/image210.png"/><Relationship Id="rId27" Type="http://schemas.openxmlformats.org/officeDocument/2006/relationships/customXml" Target="../ink/ink13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.xml"/><Relationship Id="rId18" Type="http://schemas.openxmlformats.org/officeDocument/2006/relationships/image" Target="../media/image221.emf"/><Relationship Id="rId26" Type="http://schemas.openxmlformats.org/officeDocument/2006/relationships/image" Target="../media/image225.emf"/><Relationship Id="rId3" Type="http://schemas.openxmlformats.org/officeDocument/2006/relationships/image" Target="../media/image214.emf"/><Relationship Id="rId21" Type="http://schemas.openxmlformats.org/officeDocument/2006/relationships/customXml" Target="../ink/ink144.xml"/><Relationship Id="rId34" Type="http://schemas.openxmlformats.org/officeDocument/2006/relationships/image" Target="../media/image229.emf"/><Relationship Id="rId7" Type="http://schemas.openxmlformats.org/officeDocument/2006/relationships/customXml" Target="../ink/ink137.xml"/><Relationship Id="rId12" Type="http://schemas.openxmlformats.org/officeDocument/2006/relationships/image" Target="../media/image218.emf"/><Relationship Id="rId17" Type="http://schemas.openxmlformats.org/officeDocument/2006/relationships/customXml" Target="../ink/ink142.xml"/><Relationship Id="rId25" Type="http://schemas.openxmlformats.org/officeDocument/2006/relationships/customXml" Target="../ink/ink146.xml"/><Relationship Id="rId33" Type="http://schemas.openxmlformats.org/officeDocument/2006/relationships/customXml" Target="../ink/ink150.xml"/><Relationship Id="rId2" Type="http://schemas.openxmlformats.org/officeDocument/2006/relationships/customXml" Target="../ink/ink135.xml"/><Relationship Id="rId16" Type="http://schemas.openxmlformats.org/officeDocument/2006/relationships/image" Target="../media/image220.emf"/><Relationship Id="rId20" Type="http://schemas.openxmlformats.org/officeDocument/2006/relationships/image" Target="../media/image222.emf"/><Relationship Id="rId29" Type="http://schemas.openxmlformats.org/officeDocument/2006/relationships/customXml" Target="../ink/ink1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139.xml"/><Relationship Id="rId24" Type="http://schemas.openxmlformats.org/officeDocument/2006/relationships/image" Target="../media/image224.emf"/><Relationship Id="rId32" Type="http://schemas.openxmlformats.org/officeDocument/2006/relationships/image" Target="../media/image228.emf"/><Relationship Id="rId5" Type="http://schemas.openxmlformats.org/officeDocument/2006/relationships/image" Target="../media/image215.emf"/><Relationship Id="rId15" Type="http://schemas.openxmlformats.org/officeDocument/2006/relationships/customXml" Target="../ink/ink141.xml"/><Relationship Id="rId23" Type="http://schemas.openxmlformats.org/officeDocument/2006/relationships/customXml" Target="../ink/ink145.xml"/><Relationship Id="rId28" Type="http://schemas.openxmlformats.org/officeDocument/2006/relationships/image" Target="../media/image226.emf"/><Relationship Id="rId10" Type="http://schemas.openxmlformats.org/officeDocument/2006/relationships/image" Target="../media/image217.emf"/><Relationship Id="rId19" Type="http://schemas.openxmlformats.org/officeDocument/2006/relationships/customXml" Target="../ink/ink143.xml"/><Relationship Id="rId31" Type="http://schemas.openxmlformats.org/officeDocument/2006/relationships/customXml" Target="../ink/ink149.xml"/><Relationship Id="rId4" Type="http://schemas.openxmlformats.org/officeDocument/2006/relationships/customXml" Target="../ink/ink136.xml"/><Relationship Id="rId9" Type="http://schemas.openxmlformats.org/officeDocument/2006/relationships/customXml" Target="../ink/ink138.xml"/><Relationship Id="rId14" Type="http://schemas.openxmlformats.org/officeDocument/2006/relationships/image" Target="../media/image219.emf"/><Relationship Id="rId22" Type="http://schemas.openxmlformats.org/officeDocument/2006/relationships/image" Target="../media/image223.emf"/><Relationship Id="rId27" Type="http://schemas.openxmlformats.org/officeDocument/2006/relationships/customXml" Target="../ink/ink147.xml"/><Relationship Id="rId30" Type="http://schemas.openxmlformats.org/officeDocument/2006/relationships/image" Target="../media/image227.emf"/><Relationship Id="rId8" Type="http://schemas.openxmlformats.org/officeDocument/2006/relationships/image" Target="../media/image2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customXml" Target="../ink/ink156.xml"/><Relationship Id="rId18" Type="http://schemas.openxmlformats.org/officeDocument/2006/relationships/image" Target="../media/image220.png"/><Relationship Id="rId3" Type="http://schemas.openxmlformats.org/officeDocument/2006/relationships/customXml" Target="../ink/ink151.xml"/><Relationship Id="rId21" Type="http://schemas.openxmlformats.org/officeDocument/2006/relationships/customXml" Target="../ink/ink160.xml"/><Relationship Id="rId7" Type="http://schemas.openxmlformats.org/officeDocument/2006/relationships/customXml" Target="../ink/ink153.xml"/><Relationship Id="rId12" Type="http://schemas.openxmlformats.org/officeDocument/2006/relationships/image" Target="../media/image217.png"/><Relationship Id="rId17" Type="http://schemas.openxmlformats.org/officeDocument/2006/relationships/customXml" Target="../ink/ink158.xml"/><Relationship Id="rId2" Type="http://schemas.openxmlformats.org/officeDocument/2006/relationships/image" Target="../media/image21.png"/><Relationship Id="rId16" Type="http://schemas.openxmlformats.org/officeDocument/2006/relationships/image" Target="../media/image219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11" Type="http://schemas.openxmlformats.org/officeDocument/2006/relationships/customXml" Target="../ink/ink155.xml"/><Relationship Id="rId24" Type="http://schemas.openxmlformats.org/officeDocument/2006/relationships/image" Target="../media/image223.png"/><Relationship Id="rId5" Type="http://schemas.openxmlformats.org/officeDocument/2006/relationships/customXml" Target="../ink/ink152.xml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10" Type="http://schemas.openxmlformats.org/officeDocument/2006/relationships/image" Target="../media/image216.png"/><Relationship Id="rId19" Type="http://schemas.openxmlformats.org/officeDocument/2006/relationships/customXml" Target="../ink/ink159.xml"/><Relationship Id="rId4" Type="http://schemas.openxmlformats.org/officeDocument/2006/relationships/image" Target="../media/image198.png"/><Relationship Id="rId9" Type="http://schemas.openxmlformats.org/officeDocument/2006/relationships/customXml" Target="../ink/ink154.xml"/><Relationship Id="rId14" Type="http://schemas.openxmlformats.org/officeDocument/2006/relationships/image" Target="../media/image218.png"/><Relationship Id="rId22" Type="http://schemas.openxmlformats.org/officeDocument/2006/relationships/image" Target="../media/image2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customXml" Target="../ink/ink167.xml"/><Relationship Id="rId3" Type="http://schemas.openxmlformats.org/officeDocument/2006/relationships/image" Target="../media/image224.png"/><Relationship Id="rId7" Type="http://schemas.openxmlformats.org/officeDocument/2006/relationships/customXml" Target="../ink/ink164.xml"/><Relationship Id="rId12" Type="http://schemas.openxmlformats.org/officeDocument/2006/relationships/image" Target="../media/image228.png"/><Relationship Id="rId2" Type="http://schemas.openxmlformats.org/officeDocument/2006/relationships/customXml" Target="../ink/ink1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customXml" Target="../ink/ink166.xml"/><Relationship Id="rId5" Type="http://schemas.openxmlformats.org/officeDocument/2006/relationships/image" Target="../media/image225.png"/><Relationship Id="rId10" Type="http://schemas.openxmlformats.org/officeDocument/2006/relationships/image" Target="../media/image227.png"/><Relationship Id="rId4" Type="http://schemas.openxmlformats.org/officeDocument/2006/relationships/customXml" Target="../ink/ink163.xml"/><Relationship Id="rId9" Type="http://schemas.openxmlformats.org/officeDocument/2006/relationships/customXml" Target="../ink/ink165.xml"/><Relationship Id="rId14" Type="http://schemas.openxmlformats.org/officeDocument/2006/relationships/image" Target="../media/image2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28.emf"/><Relationship Id="rId7" Type="http://schemas.openxmlformats.org/officeDocument/2006/relationships/customXml" Target="../ink/ink170.xml"/><Relationship Id="rId2" Type="http://schemas.openxmlformats.org/officeDocument/2006/relationships/customXml" Target="../ink/ink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9.emf"/><Relationship Id="rId10" Type="http://schemas.openxmlformats.org/officeDocument/2006/relationships/image" Target="../media/image232.png"/><Relationship Id="rId4" Type="http://schemas.openxmlformats.org/officeDocument/2006/relationships/customXml" Target="../ink/ink169.xml"/><Relationship Id="rId9" Type="http://schemas.openxmlformats.org/officeDocument/2006/relationships/customXml" Target="../ink/ink1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.xml"/><Relationship Id="rId13" Type="http://schemas.openxmlformats.org/officeDocument/2006/relationships/image" Target="../media/image235.png"/><Relationship Id="rId18" Type="http://schemas.openxmlformats.org/officeDocument/2006/relationships/customXml" Target="../ink/ink179.xml"/><Relationship Id="rId3" Type="http://schemas.openxmlformats.org/officeDocument/2006/relationships/image" Target="../media/image4.jpeg"/><Relationship Id="rId21" Type="http://schemas.openxmlformats.org/officeDocument/2006/relationships/image" Target="../media/image238.png"/><Relationship Id="rId7" Type="http://schemas.openxmlformats.org/officeDocument/2006/relationships/image" Target="../media/image133.emf"/><Relationship Id="rId12" Type="http://schemas.openxmlformats.org/officeDocument/2006/relationships/customXml" Target="../ink/ink176.xml"/><Relationship Id="rId17" Type="http://schemas.openxmlformats.org/officeDocument/2006/relationships/image" Target="../media/image236.png"/><Relationship Id="rId2" Type="http://schemas.openxmlformats.org/officeDocument/2006/relationships/image" Target="../media/image24.png"/><Relationship Id="rId16" Type="http://schemas.openxmlformats.org/officeDocument/2006/relationships/customXml" Target="../ink/ink178.xml"/><Relationship Id="rId20" Type="http://schemas.openxmlformats.org/officeDocument/2006/relationships/customXml" Target="../ink/ink1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.xml"/><Relationship Id="rId11" Type="http://schemas.openxmlformats.org/officeDocument/2006/relationships/image" Target="../media/image234.png"/><Relationship Id="rId5" Type="http://schemas.openxmlformats.org/officeDocument/2006/relationships/image" Target="../media/image132.emf"/><Relationship Id="rId15" Type="http://schemas.openxmlformats.org/officeDocument/2006/relationships/image" Target="../media/image50.png"/><Relationship Id="rId23" Type="http://schemas.openxmlformats.org/officeDocument/2006/relationships/image" Target="../media/image239.png"/><Relationship Id="rId10" Type="http://schemas.openxmlformats.org/officeDocument/2006/relationships/customXml" Target="../ink/ink175.xml"/><Relationship Id="rId19" Type="http://schemas.openxmlformats.org/officeDocument/2006/relationships/image" Target="../media/image237.png"/><Relationship Id="rId4" Type="http://schemas.openxmlformats.org/officeDocument/2006/relationships/customXml" Target="../ink/ink172.xml"/><Relationship Id="rId9" Type="http://schemas.openxmlformats.org/officeDocument/2006/relationships/image" Target="../media/image134.emf"/><Relationship Id="rId14" Type="http://schemas.openxmlformats.org/officeDocument/2006/relationships/customXml" Target="../ink/ink177.xml"/><Relationship Id="rId22" Type="http://schemas.openxmlformats.org/officeDocument/2006/relationships/customXml" Target="../ink/ink18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13" Type="http://schemas.openxmlformats.org/officeDocument/2006/relationships/image" Target="../media/image26.jpeg"/><Relationship Id="rId3" Type="http://schemas.openxmlformats.org/officeDocument/2006/relationships/image" Target="../media/image240.png"/><Relationship Id="rId7" Type="http://schemas.openxmlformats.org/officeDocument/2006/relationships/image" Target="../media/image242.png"/><Relationship Id="rId12" Type="http://schemas.openxmlformats.org/officeDocument/2006/relationships/image" Target="../media/image25.jpeg"/><Relationship Id="rId17" Type="http://schemas.openxmlformats.org/officeDocument/2006/relationships/image" Target="../media/image248.png"/><Relationship Id="rId2" Type="http://schemas.openxmlformats.org/officeDocument/2006/relationships/customXml" Target="../ink/ink182.xml"/><Relationship Id="rId16" Type="http://schemas.openxmlformats.org/officeDocument/2006/relationships/customXml" Target="../ink/ink1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4.xml"/><Relationship Id="rId11" Type="http://schemas.openxmlformats.org/officeDocument/2006/relationships/image" Target="../media/image244.png"/><Relationship Id="rId5" Type="http://schemas.openxmlformats.org/officeDocument/2006/relationships/image" Target="../media/image241.png"/><Relationship Id="rId15" Type="http://schemas.openxmlformats.org/officeDocument/2006/relationships/image" Target="../media/image247.png"/><Relationship Id="rId10" Type="http://schemas.openxmlformats.org/officeDocument/2006/relationships/customXml" Target="../ink/ink186.xml"/><Relationship Id="rId4" Type="http://schemas.openxmlformats.org/officeDocument/2006/relationships/customXml" Target="../ink/ink183.xml"/><Relationship Id="rId9" Type="http://schemas.openxmlformats.org/officeDocument/2006/relationships/image" Target="../media/image243.png"/><Relationship Id="rId14" Type="http://schemas.openxmlformats.org/officeDocument/2006/relationships/customXml" Target="../ink/ink1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openxmlformats.org/officeDocument/2006/relationships/customXml" Target="../ink/ink190.xml"/><Relationship Id="rId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3.xml"/><Relationship Id="rId21" Type="http://schemas.openxmlformats.org/officeDocument/2006/relationships/image" Target="../media/image261.png"/><Relationship Id="rId42" Type="http://schemas.openxmlformats.org/officeDocument/2006/relationships/customXml" Target="../ink/ink211.xml"/><Relationship Id="rId47" Type="http://schemas.openxmlformats.org/officeDocument/2006/relationships/image" Target="../media/image274.png"/><Relationship Id="rId63" Type="http://schemas.openxmlformats.org/officeDocument/2006/relationships/image" Target="../media/image281.png"/><Relationship Id="rId68" Type="http://schemas.openxmlformats.org/officeDocument/2006/relationships/customXml" Target="../ink/ink224.xml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9" Type="http://schemas.openxmlformats.org/officeDocument/2006/relationships/image" Target="../media/image265.png"/><Relationship Id="rId11" Type="http://schemas.openxmlformats.org/officeDocument/2006/relationships/image" Target="../media/image256.png"/><Relationship Id="rId24" Type="http://schemas.openxmlformats.org/officeDocument/2006/relationships/customXml" Target="../ink/ink202.xml"/><Relationship Id="rId32" Type="http://schemas.openxmlformats.org/officeDocument/2006/relationships/customXml" Target="../ink/ink206.xml"/><Relationship Id="rId37" Type="http://schemas.openxmlformats.org/officeDocument/2006/relationships/image" Target="../media/image269.png"/><Relationship Id="rId40" Type="http://schemas.openxmlformats.org/officeDocument/2006/relationships/customXml" Target="../ink/ink210.xml"/><Relationship Id="rId45" Type="http://schemas.openxmlformats.org/officeDocument/2006/relationships/image" Target="../media/image273.png"/><Relationship Id="rId53" Type="http://schemas.openxmlformats.org/officeDocument/2006/relationships/image" Target="../media/image7.png"/><Relationship Id="rId58" Type="http://schemas.openxmlformats.org/officeDocument/2006/relationships/customXml" Target="../ink/ink219.xml"/><Relationship Id="rId66" Type="http://schemas.openxmlformats.org/officeDocument/2006/relationships/customXml" Target="../ink/ink223.xml"/><Relationship Id="rId5" Type="http://schemas.openxmlformats.org/officeDocument/2006/relationships/image" Target="../media/image253.png"/><Relationship Id="rId61" Type="http://schemas.openxmlformats.org/officeDocument/2006/relationships/image" Target="../media/image280.png"/><Relationship Id="rId19" Type="http://schemas.openxmlformats.org/officeDocument/2006/relationships/image" Target="../media/image260.png"/><Relationship Id="rId14" Type="http://schemas.openxmlformats.org/officeDocument/2006/relationships/customXml" Target="../ink/ink197.xml"/><Relationship Id="rId22" Type="http://schemas.openxmlformats.org/officeDocument/2006/relationships/customXml" Target="../ink/ink201.xml"/><Relationship Id="rId27" Type="http://schemas.openxmlformats.org/officeDocument/2006/relationships/image" Target="../media/image264.png"/><Relationship Id="rId30" Type="http://schemas.openxmlformats.org/officeDocument/2006/relationships/customXml" Target="../ink/ink205.xml"/><Relationship Id="rId35" Type="http://schemas.openxmlformats.org/officeDocument/2006/relationships/image" Target="../media/image268.png"/><Relationship Id="rId43" Type="http://schemas.openxmlformats.org/officeDocument/2006/relationships/image" Target="../media/image272.png"/><Relationship Id="rId48" Type="http://schemas.openxmlformats.org/officeDocument/2006/relationships/customXml" Target="../ink/ink214.xml"/><Relationship Id="rId56" Type="http://schemas.openxmlformats.org/officeDocument/2006/relationships/customXml" Target="../ink/ink218.xml"/><Relationship Id="rId64" Type="http://schemas.openxmlformats.org/officeDocument/2006/relationships/customXml" Target="../ink/ink222.xml"/><Relationship Id="rId69" Type="http://schemas.openxmlformats.org/officeDocument/2006/relationships/image" Target="../media/image284.png"/><Relationship Id="rId8" Type="http://schemas.openxmlformats.org/officeDocument/2006/relationships/customXml" Target="../ink/ink194.xml"/><Relationship Id="rId51" Type="http://schemas.openxmlformats.org/officeDocument/2006/relationships/image" Target="../media/image276.png"/><Relationship Id="rId72" Type="http://schemas.openxmlformats.org/officeDocument/2006/relationships/customXml" Target="../ink/ink226.xml"/><Relationship Id="rId3" Type="http://schemas.openxmlformats.org/officeDocument/2006/relationships/image" Target="../media/image252.png"/><Relationship Id="rId12" Type="http://schemas.openxmlformats.org/officeDocument/2006/relationships/customXml" Target="../ink/ink196.xml"/><Relationship Id="rId17" Type="http://schemas.openxmlformats.org/officeDocument/2006/relationships/image" Target="../media/image259.png"/><Relationship Id="rId25" Type="http://schemas.openxmlformats.org/officeDocument/2006/relationships/image" Target="../media/image263.png"/><Relationship Id="rId33" Type="http://schemas.openxmlformats.org/officeDocument/2006/relationships/image" Target="../media/image267.png"/><Relationship Id="rId38" Type="http://schemas.openxmlformats.org/officeDocument/2006/relationships/customXml" Target="../ink/ink209.xml"/><Relationship Id="rId46" Type="http://schemas.openxmlformats.org/officeDocument/2006/relationships/customXml" Target="../ink/ink213.xml"/><Relationship Id="rId59" Type="http://schemas.openxmlformats.org/officeDocument/2006/relationships/image" Target="../media/image279.png"/><Relationship Id="rId67" Type="http://schemas.openxmlformats.org/officeDocument/2006/relationships/image" Target="../media/image283.png"/><Relationship Id="rId20" Type="http://schemas.openxmlformats.org/officeDocument/2006/relationships/customXml" Target="../ink/ink200.xml"/><Relationship Id="rId41" Type="http://schemas.openxmlformats.org/officeDocument/2006/relationships/image" Target="../media/image271.png"/><Relationship Id="rId54" Type="http://schemas.openxmlformats.org/officeDocument/2006/relationships/customXml" Target="../ink/ink217.xml"/><Relationship Id="rId62" Type="http://schemas.openxmlformats.org/officeDocument/2006/relationships/customXml" Target="../ink/ink221.xml"/><Relationship Id="rId70" Type="http://schemas.openxmlformats.org/officeDocument/2006/relationships/customXml" Target="../ink/ink2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3.xml"/><Relationship Id="rId15" Type="http://schemas.openxmlformats.org/officeDocument/2006/relationships/image" Target="../media/image258.png"/><Relationship Id="rId23" Type="http://schemas.openxmlformats.org/officeDocument/2006/relationships/image" Target="../media/image262.png"/><Relationship Id="rId28" Type="http://schemas.openxmlformats.org/officeDocument/2006/relationships/customXml" Target="../ink/ink204.xml"/><Relationship Id="rId36" Type="http://schemas.openxmlformats.org/officeDocument/2006/relationships/customXml" Target="../ink/ink208.xml"/><Relationship Id="rId49" Type="http://schemas.openxmlformats.org/officeDocument/2006/relationships/image" Target="../media/image275.png"/><Relationship Id="rId57" Type="http://schemas.openxmlformats.org/officeDocument/2006/relationships/image" Target="../media/image278.png"/><Relationship Id="rId10" Type="http://schemas.openxmlformats.org/officeDocument/2006/relationships/customXml" Target="../ink/ink195.xml"/><Relationship Id="rId31" Type="http://schemas.openxmlformats.org/officeDocument/2006/relationships/image" Target="../media/image266.png"/><Relationship Id="rId44" Type="http://schemas.openxmlformats.org/officeDocument/2006/relationships/customXml" Target="../ink/ink212.xml"/><Relationship Id="rId52" Type="http://schemas.openxmlformats.org/officeDocument/2006/relationships/customXml" Target="../ink/ink216.xml"/><Relationship Id="rId60" Type="http://schemas.openxmlformats.org/officeDocument/2006/relationships/customXml" Target="../ink/ink220.xml"/><Relationship Id="rId65" Type="http://schemas.openxmlformats.org/officeDocument/2006/relationships/image" Target="../media/image282.png"/><Relationship Id="rId73" Type="http://schemas.openxmlformats.org/officeDocument/2006/relationships/image" Target="../media/image286.png"/><Relationship Id="rId4" Type="http://schemas.openxmlformats.org/officeDocument/2006/relationships/customXml" Target="../ink/ink192.xml"/><Relationship Id="rId9" Type="http://schemas.openxmlformats.org/officeDocument/2006/relationships/image" Target="../media/image255.png"/><Relationship Id="rId13" Type="http://schemas.openxmlformats.org/officeDocument/2006/relationships/image" Target="../media/image257.png"/><Relationship Id="rId18" Type="http://schemas.openxmlformats.org/officeDocument/2006/relationships/customXml" Target="../ink/ink199.xml"/><Relationship Id="rId39" Type="http://schemas.openxmlformats.org/officeDocument/2006/relationships/image" Target="../media/image270.png"/><Relationship Id="rId34" Type="http://schemas.openxmlformats.org/officeDocument/2006/relationships/customXml" Target="../ink/ink207.xml"/><Relationship Id="rId50" Type="http://schemas.openxmlformats.org/officeDocument/2006/relationships/customXml" Target="../ink/ink215.xml"/><Relationship Id="rId55" Type="http://schemas.openxmlformats.org/officeDocument/2006/relationships/image" Target="../media/image277.png"/><Relationship Id="rId7" Type="http://schemas.openxmlformats.org/officeDocument/2006/relationships/image" Target="../media/image254.png"/><Relationship Id="rId71" Type="http://schemas.openxmlformats.org/officeDocument/2006/relationships/image" Target="../media/image285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3.emf"/><Relationship Id="rId39" Type="http://schemas.openxmlformats.org/officeDocument/2006/relationships/customXml" Target="../ink/ink239.xml"/><Relationship Id="rId21" Type="http://schemas.openxmlformats.org/officeDocument/2006/relationships/customXml" Target="../ink/ink231.xml"/><Relationship Id="rId34" Type="http://schemas.openxmlformats.org/officeDocument/2006/relationships/image" Target="../media/image157.emf"/><Relationship Id="rId42" Type="http://schemas.openxmlformats.org/officeDocument/2006/relationships/image" Target="../media/image161.emf"/><Relationship Id="rId47" Type="http://schemas.openxmlformats.org/officeDocument/2006/relationships/customXml" Target="../ink/ink243.xml"/><Relationship Id="rId50" Type="http://schemas.openxmlformats.org/officeDocument/2006/relationships/image" Target="../media/image288.png"/><Relationship Id="rId55" Type="http://schemas.openxmlformats.org/officeDocument/2006/relationships/customXml" Target="../ink/ink247.xml"/><Relationship Id="rId63" Type="http://schemas.openxmlformats.org/officeDocument/2006/relationships/customXml" Target="../ink/ink251.xml"/><Relationship Id="rId68" Type="http://schemas.openxmlformats.org/officeDocument/2006/relationships/image" Target="../media/image297.png"/><Relationship Id="rId7" Type="http://schemas.openxmlformats.org/officeDocument/2006/relationships/customXml" Target="../ink/ink229.xml"/><Relationship Id="rId2" Type="http://schemas.openxmlformats.org/officeDocument/2006/relationships/image" Target="../media/image37.png"/><Relationship Id="rId16" Type="http://schemas.openxmlformats.org/officeDocument/2006/relationships/image" Target="../media/image148.emf"/><Relationship Id="rId24" Type="http://schemas.openxmlformats.org/officeDocument/2006/relationships/image" Target="../media/image152.emf"/><Relationship Id="rId32" Type="http://schemas.openxmlformats.org/officeDocument/2006/relationships/image" Target="../media/image156.emf"/><Relationship Id="rId37" Type="http://schemas.openxmlformats.org/officeDocument/2006/relationships/customXml" Target="../ink/ink238.xml"/><Relationship Id="rId40" Type="http://schemas.openxmlformats.org/officeDocument/2006/relationships/image" Target="../media/image160.emf"/><Relationship Id="rId45" Type="http://schemas.openxmlformats.org/officeDocument/2006/relationships/customXml" Target="../ink/ink242.xml"/><Relationship Id="rId53" Type="http://schemas.openxmlformats.org/officeDocument/2006/relationships/customXml" Target="../ink/ink246.xml"/><Relationship Id="rId58" Type="http://schemas.openxmlformats.org/officeDocument/2006/relationships/image" Target="../media/image292.png"/><Relationship Id="rId66" Type="http://schemas.openxmlformats.org/officeDocument/2006/relationships/image" Target="../media/image296.png"/><Relationship Id="rId5" Type="http://schemas.openxmlformats.org/officeDocument/2006/relationships/customXml" Target="../ink/ink228.xml"/><Relationship Id="rId61" Type="http://schemas.openxmlformats.org/officeDocument/2006/relationships/customXml" Target="../ink/ink250.xml"/><Relationship Id="rId31" Type="http://schemas.openxmlformats.org/officeDocument/2006/relationships/customXml" Target="../ink/ink235.xml"/><Relationship Id="rId44" Type="http://schemas.openxmlformats.org/officeDocument/2006/relationships/image" Target="../media/image162.emf"/><Relationship Id="rId52" Type="http://schemas.openxmlformats.org/officeDocument/2006/relationships/image" Target="../media/image289.png"/><Relationship Id="rId60" Type="http://schemas.openxmlformats.org/officeDocument/2006/relationships/image" Target="../media/image293.png"/><Relationship Id="rId65" Type="http://schemas.openxmlformats.org/officeDocument/2006/relationships/customXml" Target="../ink/ink252.xml"/><Relationship Id="rId4" Type="http://schemas.openxmlformats.org/officeDocument/2006/relationships/image" Target="../media/image142.emf"/><Relationship Id="rId22" Type="http://schemas.openxmlformats.org/officeDocument/2006/relationships/image" Target="../media/image151.emf"/><Relationship Id="rId27" Type="http://schemas.openxmlformats.org/officeDocument/2006/relationships/customXml" Target="../ink/ink234.xml"/><Relationship Id="rId30" Type="http://schemas.openxmlformats.org/officeDocument/2006/relationships/image" Target="../media/image155.emf"/><Relationship Id="rId35" Type="http://schemas.openxmlformats.org/officeDocument/2006/relationships/customXml" Target="../ink/ink237.xml"/><Relationship Id="rId43" Type="http://schemas.openxmlformats.org/officeDocument/2006/relationships/customXml" Target="../ink/ink241.xml"/><Relationship Id="rId48" Type="http://schemas.openxmlformats.org/officeDocument/2006/relationships/image" Target="../media/image164.emf"/><Relationship Id="rId56" Type="http://schemas.openxmlformats.org/officeDocument/2006/relationships/image" Target="../media/image291.png"/><Relationship Id="rId64" Type="http://schemas.openxmlformats.org/officeDocument/2006/relationships/image" Target="../media/image295.png"/><Relationship Id="rId51" Type="http://schemas.openxmlformats.org/officeDocument/2006/relationships/customXml" Target="../ink/ink245.xml"/><Relationship Id="rId3" Type="http://schemas.openxmlformats.org/officeDocument/2006/relationships/customXml" Target="../ink/ink227.xml"/><Relationship Id="rId17" Type="http://schemas.openxmlformats.org/officeDocument/2006/relationships/customXml" Target="../ink/ink230.xml"/><Relationship Id="rId25" Type="http://schemas.openxmlformats.org/officeDocument/2006/relationships/customXml" Target="../ink/ink233.xml"/><Relationship Id="rId33" Type="http://schemas.openxmlformats.org/officeDocument/2006/relationships/customXml" Target="../ink/ink236.xml"/><Relationship Id="rId38" Type="http://schemas.openxmlformats.org/officeDocument/2006/relationships/image" Target="../media/image159.emf"/><Relationship Id="rId46" Type="http://schemas.openxmlformats.org/officeDocument/2006/relationships/image" Target="../media/image163.emf"/><Relationship Id="rId59" Type="http://schemas.openxmlformats.org/officeDocument/2006/relationships/customXml" Target="../ink/ink249.xml"/><Relationship Id="rId67" Type="http://schemas.openxmlformats.org/officeDocument/2006/relationships/customXml" Target="../ink/ink253.xml"/><Relationship Id="rId20" Type="http://schemas.openxmlformats.org/officeDocument/2006/relationships/image" Target="../media/image150.emf"/><Relationship Id="rId41" Type="http://schemas.openxmlformats.org/officeDocument/2006/relationships/customXml" Target="../ink/ink240.xml"/><Relationship Id="rId54" Type="http://schemas.openxmlformats.org/officeDocument/2006/relationships/image" Target="../media/image290.png"/><Relationship Id="rId62" Type="http://schemas.openxmlformats.org/officeDocument/2006/relationships/image" Target="../media/image2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emf"/><Relationship Id="rId23" Type="http://schemas.openxmlformats.org/officeDocument/2006/relationships/customXml" Target="../ink/ink232.xml"/><Relationship Id="rId36" Type="http://schemas.openxmlformats.org/officeDocument/2006/relationships/image" Target="../media/image158.emf"/><Relationship Id="rId49" Type="http://schemas.openxmlformats.org/officeDocument/2006/relationships/customXml" Target="../ink/ink244.xml"/><Relationship Id="rId57" Type="http://schemas.openxmlformats.org/officeDocument/2006/relationships/customXml" Target="../ink/ink24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emf"/><Relationship Id="rId18" Type="http://schemas.openxmlformats.org/officeDocument/2006/relationships/customXml" Target="../ink/ink262.xml"/><Relationship Id="rId26" Type="http://schemas.openxmlformats.org/officeDocument/2006/relationships/customXml" Target="../ink/ink266.xml"/><Relationship Id="rId39" Type="http://schemas.openxmlformats.org/officeDocument/2006/relationships/image" Target="../media/image298.emf"/><Relationship Id="rId21" Type="http://schemas.openxmlformats.org/officeDocument/2006/relationships/image" Target="../media/image174.emf"/><Relationship Id="rId42" Type="http://schemas.openxmlformats.org/officeDocument/2006/relationships/customXml" Target="../ink/ink271.xml"/><Relationship Id="rId47" Type="http://schemas.openxmlformats.org/officeDocument/2006/relationships/image" Target="../media/image302.emf"/><Relationship Id="rId50" Type="http://schemas.openxmlformats.org/officeDocument/2006/relationships/customXml" Target="../ink/ink275.xml"/><Relationship Id="rId55" Type="http://schemas.openxmlformats.org/officeDocument/2006/relationships/image" Target="../media/image306.emf"/><Relationship Id="rId63" Type="http://schemas.openxmlformats.org/officeDocument/2006/relationships/image" Target="../media/image310.emf"/><Relationship Id="rId7" Type="http://schemas.openxmlformats.org/officeDocument/2006/relationships/image" Target="../media/image167.emf"/><Relationship Id="rId2" Type="http://schemas.openxmlformats.org/officeDocument/2006/relationships/customXml" Target="../ink/ink254.xml"/><Relationship Id="rId16" Type="http://schemas.openxmlformats.org/officeDocument/2006/relationships/customXml" Target="../ink/ink261.xml"/><Relationship Id="rId11" Type="http://schemas.openxmlformats.org/officeDocument/2006/relationships/image" Target="../media/image169.emf"/><Relationship Id="rId24" Type="http://schemas.openxmlformats.org/officeDocument/2006/relationships/customXml" Target="../ink/ink265.xml"/><Relationship Id="rId37" Type="http://schemas.openxmlformats.org/officeDocument/2006/relationships/image" Target="../media/image182.emf"/><Relationship Id="rId40" Type="http://schemas.openxmlformats.org/officeDocument/2006/relationships/customXml" Target="../ink/ink270.xml"/><Relationship Id="rId45" Type="http://schemas.openxmlformats.org/officeDocument/2006/relationships/image" Target="../media/image301.emf"/><Relationship Id="rId53" Type="http://schemas.openxmlformats.org/officeDocument/2006/relationships/image" Target="../media/image305.emf"/><Relationship Id="rId58" Type="http://schemas.openxmlformats.org/officeDocument/2006/relationships/customXml" Target="../ink/ink279.xml"/><Relationship Id="rId5" Type="http://schemas.openxmlformats.org/officeDocument/2006/relationships/image" Target="../media/image166.emf"/><Relationship Id="rId61" Type="http://schemas.openxmlformats.org/officeDocument/2006/relationships/image" Target="../media/image309.emf"/><Relationship Id="rId19" Type="http://schemas.openxmlformats.org/officeDocument/2006/relationships/image" Target="../media/image173.emf"/><Relationship Id="rId4" Type="http://schemas.openxmlformats.org/officeDocument/2006/relationships/customXml" Target="../ink/ink255.xml"/><Relationship Id="rId9" Type="http://schemas.openxmlformats.org/officeDocument/2006/relationships/image" Target="../media/image168.emf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177.emf"/><Relationship Id="rId35" Type="http://schemas.openxmlformats.org/officeDocument/2006/relationships/image" Target="../media/image181.emf"/><Relationship Id="rId43" Type="http://schemas.openxmlformats.org/officeDocument/2006/relationships/image" Target="../media/image300.emf"/><Relationship Id="rId48" Type="http://schemas.openxmlformats.org/officeDocument/2006/relationships/customXml" Target="../ink/ink274.xml"/><Relationship Id="rId56" Type="http://schemas.openxmlformats.org/officeDocument/2006/relationships/customXml" Target="../ink/ink278.xml"/><Relationship Id="rId64" Type="http://schemas.openxmlformats.org/officeDocument/2006/relationships/customXml" Target="../ink/ink282.xml"/><Relationship Id="rId8" Type="http://schemas.openxmlformats.org/officeDocument/2006/relationships/customXml" Target="../ink/ink257.xml"/><Relationship Id="rId51" Type="http://schemas.openxmlformats.org/officeDocument/2006/relationships/image" Target="../media/image304.emf"/><Relationship Id="rId3" Type="http://schemas.openxmlformats.org/officeDocument/2006/relationships/image" Target="../media/image165.emf"/><Relationship Id="rId12" Type="http://schemas.openxmlformats.org/officeDocument/2006/relationships/customXml" Target="../ink/ink259.xml"/><Relationship Id="rId17" Type="http://schemas.openxmlformats.org/officeDocument/2006/relationships/image" Target="../media/image172.emf"/><Relationship Id="rId25" Type="http://schemas.openxmlformats.org/officeDocument/2006/relationships/image" Target="../media/image176.emf"/><Relationship Id="rId38" Type="http://schemas.openxmlformats.org/officeDocument/2006/relationships/customXml" Target="../ink/ink269.xml"/><Relationship Id="rId46" Type="http://schemas.openxmlformats.org/officeDocument/2006/relationships/customXml" Target="../ink/ink273.xml"/><Relationship Id="rId59" Type="http://schemas.openxmlformats.org/officeDocument/2006/relationships/image" Target="../media/image308.emf"/><Relationship Id="rId20" Type="http://schemas.openxmlformats.org/officeDocument/2006/relationships/customXml" Target="../ink/ink263.xml"/><Relationship Id="rId41" Type="http://schemas.openxmlformats.org/officeDocument/2006/relationships/image" Target="../media/image299.emf"/><Relationship Id="rId54" Type="http://schemas.openxmlformats.org/officeDocument/2006/relationships/customXml" Target="../ink/ink277.xml"/><Relationship Id="rId62" Type="http://schemas.openxmlformats.org/officeDocument/2006/relationships/customXml" Target="../ink/ink28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6.xml"/><Relationship Id="rId15" Type="http://schemas.openxmlformats.org/officeDocument/2006/relationships/image" Target="../media/image171.emf"/><Relationship Id="rId23" Type="http://schemas.openxmlformats.org/officeDocument/2006/relationships/image" Target="../media/image175.emf"/><Relationship Id="rId28" Type="http://schemas.openxmlformats.org/officeDocument/2006/relationships/customXml" Target="../ink/ink267.xml"/><Relationship Id="rId36" Type="http://schemas.openxmlformats.org/officeDocument/2006/relationships/customXml" Target="../ink/ink268.xml"/><Relationship Id="rId49" Type="http://schemas.openxmlformats.org/officeDocument/2006/relationships/image" Target="../media/image303.emf"/><Relationship Id="rId57" Type="http://schemas.openxmlformats.org/officeDocument/2006/relationships/image" Target="../media/image307.emf"/><Relationship Id="rId10" Type="http://schemas.openxmlformats.org/officeDocument/2006/relationships/customXml" Target="../ink/ink258.xml"/><Relationship Id="rId44" Type="http://schemas.openxmlformats.org/officeDocument/2006/relationships/customXml" Target="../ink/ink272.xml"/><Relationship Id="rId52" Type="http://schemas.openxmlformats.org/officeDocument/2006/relationships/customXml" Target="../ink/ink276.xml"/><Relationship Id="rId60" Type="http://schemas.openxmlformats.org/officeDocument/2006/relationships/customXml" Target="../ink/ink280.xml"/><Relationship Id="rId65" Type="http://schemas.openxmlformats.org/officeDocument/2006/relationships/image" Target="../media/image31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6.xml"/><Relationship Id="rId13" Type="http://schemas.openxmlformats.org/officeDocument/2006/relationships/image" Target="../media/image317.png"/><Relationship Id="rId18" Type="http://schemas.openxmlformats.org/officeDocument/2006/relationships/customXml" Target="../ink/ink291.xml"/><Relationship Id="rId3" Type="http://schemas.openxmlformats.org/officeDocument/2006/relationships/image" Target="../media/image312.png"/><Relationship Id="rId7" Type="http://schemas.openxmlformats.org/officeDocument/2006/relationships/image" Target="../media/image314.png"/><Relationship Id="rId12" Type="http://schemas.openxmlformats.org/officeDocument/2006/relationships/customXml" Target="../ink/ink288.xml"/><Relationship Id="rId17" Type="http://schemas.openxmlformats.org/officeDocument/2006/relationships/image" Target="../media/image319.png"/><Relationship Id="rId2" Type="http://schemas.openxmlformats.org/officeDocument/2006/relationships/customXml" Target="../ink/ink283.xml"/><Relationship Id="rId16" Type="http://schemas.openxmlformats.org/officeDocument/2006/relationships/customXml" Target="../ink/ink29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5.xml"/><Relationship Id="rId11" Type="http://schemas.openxmlformats.org/officeDocument/2006/relationships/image" Target="../media/image316.png"/><Relationship Id="rId5" Type="http://schemas.openxmlformats.org/officeDocument/2006/relationships/image" Target="../media/image313.png"/><Relationship Id="rId15" Type="http://schemas.openxmlformats.org/officeDocument/2006/relationships/image" Target="../media/image318.png"/><Relationship Id="rId10" Type="http://schemas.openxmlformats.org/officeDocument/2006/relationships/customXml" Target="../ink/ink287.xml"/><Relationship Id="rId19" Type="http://schemas.openxmlformats.org/officeDocument/2006/relationships/image" Target="../media/image320.png"/><Relationship Id="rId4" Type="http://schemas.openxmlformats.org/officeDocument/2006/relationships/customXml" Target="../ink/ink284.xml"/><Relationship Id="rId9" Type="http://schemas.openxmlformats.org/officeDocument/2006/relationships/image" Target="../media/image315.png"/><Relationship Id="rId14" Type="http://schemas.openxmlformats.org/officeDocument/2006/relationships/customXml" Target="../ink/ink28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5.xml"/><Relationship Id="rId13" Type="http://schemas.openxmlformats.org/officeDocument/2006/relationships/image" Target="../media/image188.emf"/><Relationship Id="rId18" Type="http://schemas.openxmlformats.org/officeDocument/2006/relationships/customXml" Target="../ink/ink300.xml"/><Relationship Id="rId3" Type="http://schemas.openxmlformats.org/officeDocument/2006/relationships/image" Target="../media/image183.emf"/><Relationship Id="rId21" Type="http://schemas.openxmlformats.org/officeDocument/2006/relationships/image" Target="../media/image192.emf"/><Relationship Id="rId7" Type="http://schemas.openxmlformats.org/officeDocument/2006/relationships/image" Target="../media/image185.emf"/><Relationship Id="rId12" Type="http://schemas.openxmlformats.org/officeDocument/2006/relationships/customXml" Target="../ink/ink297.xml"/><Relationship Id="rId17" Type="http://schemas.openxmlformats.org/officeDocument/2006/relationships/image" Target="../media/image190.emf"/><Relationship Id="rId2" Type="http://schemas.openxmlformats.org/officeDocument/2006/relationships/customXml" Target="../ink/ink292.xml"/><Relationship Id="rId16" Type="http://schemas.openxmlformats.org/officeDocument/2006/relationships/customXml" Target="../ink/ink299.xml"/><Relationship Id="rId20" Type="http://schemas.openxmlformats.org/officeDocument/2006/relationships/customXml" Target="../ink/ink3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4.xml"/><Relationship Id="rId11" Type="http://schemas.openxmlformats.org/officeDocument/2006/relationships/image" Target="../media/image187.emf"/><Relationship Id="rId5" Type="http://schemas.openxmlformats.org/officeDocument/2006/relationships/image" Target="../media/image184.emf"/><Relationship Id="rId15" Type="http://schemas.openxmlformats.org/officeDocument/2006/relationships/image" Target="../media/image189.emf"/><Relationship Id="rId10" Type="http://schemas.openxmlformats.org/officeDocument/2006/relationships/customXml" Target="../ink/ink296.xml"/><Relationship Id="rId19" Type="http://schemas.openxmlformats.org/officeDocument/2006/relationships/image" Target="../media/image191.emf"/><Relationship Id="rId4" Type="http://schemas.openxmlformats.org/officeDocument/2006/relationships/customXml" Target="../ink/ink293.xml"/><Relationship Id="rId9" Type="http://schemas.openxmlformats.org/officeDocument/2006/relationships/image" Target="../media/image186.emf"/><Relationship Id="rId14" Type="http://schemas.openxmlformats.org/officeDocument/2006/relationships/customXml" Target="../ink/ink298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8.emf"/><Relationship Id="rId18" Type="http://schemas.openxmlformats.org/officeDocument/2006/relationships/customXml" Target="../ink/ink310.xml"/><Relationship Id="rId26" Type="http://schemas.openxmlformats.org/officeDocument/2006/relationships/customXml" Target="../ink/ink314.xml"/><Relationship Id="rId21" Type="http://schemas.openxmlformats.org/officeDocument/2006/relationships/image" Target="../media/image202.emf"/><Relationship Id="rId34" Type="http://schemas.openxmlformats.org/officeDocument/2006/relationships/customXml" Target="../ink/ink318.xml"/><Relationship Id="rId7" Type="http://schemas.openxmlformats.org/officeDocument/2006/relationships/image" Target="../media/image195.emf"/><Relationship Id="rId12" Type="http://schemas.openxmlformats.org/officeDocument/2006/relationships/customXml" Target="../ink/ink307.xml"/><Relationship Id="rId17" Type="http://schemas.openxmlformats.org/officeDocument/2006/relationships/image" Target="../media/image200.emf"/><Relationship Id="rId25" Type="http://schemas.openxmlformats.org/officeDocument/2006/relationships/image" Target="../media/image204.emf"/><Relationship Id="rId33" Type="http://schemas.openxmlformats.org/officeDocument/2006/relationships/image" Target="../media/image208.emf"/><Relationship Id="rId2" Type="http://schemas.openxmlformats.org/officeDocument/2006/relationships/customXml" Target="../ink/ink302.xml"/><Relationship Id="rId16" Type="http://schemas.openxmlformats.org/officeDocument/2006/relationships/customXml" Target="../ink/ink309.xml"/><Relationship Id="rId20" Type="http://schemas.openxmlformats.org/officeDocument/2006/relationships/customXml" Target="../ink/ink311.xml"/><Relationship Id="rId29" Type="http://schemas.openxmlformats.org/officeDocument/2006/relationships/image" Target="../media/image20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4.xml"/><Relationship Id="rId11" Type="http://schemas.openxmlformats.org/officeDocument/2006/relationships/image" Target="../media/image197.emf"/><Relationship Id="rId24" Type="http://schemas.openxmlformats.org/officeDocument/2006/relationships/customXml" Target="../ink/ink313.xml"/><Relationship Id="rId32" Type="http://schemas.openxmlformats.org/officeDocument/2006/relationships/customXml" Target="../ink/ink317.xml"/><Relationship Id="rId37" Type="http://schemas.openxmlformats.org/officeDocument/2006/relationships/image" Target="../media/image210.emf"/><Relationship Id="rId5" Type="http://schemas.openxmlformats.org/officeDocument/2006/relationships/image" Target="../media/image194.emf"/><Relationship Id="rId15" Type="http://schemas.openxmlformats.org/officeDocument/2006/relationships/image" Target="../media/image199.emf"/><Relationship Id="rId23" Type="http://schemas.openxmlformats.org/officeDocument/2006/relationships/image" Target="../media/image203.emf"/><Relationship Id="rId28" Type="http://schemas.openxmlformats.org/officeDocument/2006/relationships/customXml" Target="../ink/ink315.xml"/><Relationship Id="rId36" Type="http://schemas.openxmlformats.org/officeDocument/2006/relationships/customXml" Target="../ink/ink319.xml"/><Relationship Id="rId10" Type="http://schemas.openxmlformats.org/officeDocument/2006/relationships/customXml" Target="../ink/ink306.xml"/><Relationship Id="rId19" Type="http://schemas.openxmlformats.org/officeDocument/2006/relationships/image" Target="../media/image201.emf"/><Relationship Id="rId31" Type="http://schemas.openxmlformats.org/officeDocument/2006/relationships/image" Target="../media/image207.emf"/><Relationship Id="rId4" Type="http://schemas.openxmlformats.org/officeDocument/2006/relationships/customXml" Target="../ink/ink303.xml"/><Relationship Id="rId9" Type="http://schemas.openxmlformats.org/officeDocument/2006/relationships/image" Target="../media/image196.emf"/><Relationship Id="rId14" Type="http://schemas.openxmlformats.org/officeDocument/2006/relationships/customXml" Target="../ink/ink308.xml"/><Relationship Id="rId22" Type="http://schemas.openxmlformats.org/officeDocument/2006/relationships/customXml" Target="../ink/ink312.xml"/><Relationship Id="rId27" Type="http://schemas.openxmlformats.org/officeDocument/2006/relationships/image" Target="../media/image205.emf"/><Relationship Id="rId30" Type="http://schemas.openxmlformats.org/officeDocument/2006/relationships/customXml" Target="../ink/ink316.xml"/><Relationship Id="rId35" Type="http://schemas.openxmlformats.org/officeDocument/2006/relationships/image" Target="../media/image209.emf"/><Relationship Id="rId8" Type="http://schemas.openxmlformats.org/officeDocument/2006/relationships/customXml" Target="../ink/ink305.xml"/><Relationship Id="rId3" Type="http://schemas.openxmlformats.org/officeDocument/2006/relationships/image" Target="../media/image193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5.xml"/><Relationship Id="rId18" Type="http://schemas.openxmlformats.org/officeDocument/2006/relationships/image" Target="../media/image2190.emf"/><Relationship Id="rId26" Type="http://schemas.openxmlformats.org/officeDocument/2006/relationships/image" Target="../media/image2230.emf"/><Relationship Id="rId21" Type="http://schemas.openxmlformats.org/officeDocument/2006/relationships/customXml" Target="../ink/ink329.xml"/><Relationship Id="rId34" Type="http://schemas.openxmlformats.org/officeDocument/2006/relationships/image" Target="../media/image2270.emf"/><Relationship Id="rId7" Type="http://schemas.openxmlformats.org/officeDocument/2006/relationships/customXml" Target="../ink/ink322.xml"/><Relationship Id="rId12" Type="http://schemas.openxmlformats.org/officeDocument/2006/relationships/image" Target="../media/image2160.emf"/><Relationship Id="rId17" Type="http://schemas.openxmlformats.org/officeDocument/2006/relationships/customXml" Target="../ink/ink327.xml"/><Relationship Id="rId25" Type="http://schemas.openxmlformats.org/officeDocument/2006/relationships/customXml" Target="../ink/ink331.xml"/><Relationship Id="rId33" Type="http://schemas.openxmlformats.org/officeDocument/2006/relationships/customXml" Target="../ink/ink335.xml"/><Relationship Id="rId38" Type="http://schemas.openxmlformats.org/officeDocument/2006/relationships/image" Target="../media/image2290.emf"/><Relationship Id="rId2" Type="http://schemas.openxmlformats.org/officeDocument/2006/relationships/customXml" Target="../ink/ink320.xml"/><Relationship Id="rId16" Type="http://schemas.openxmlformats.org/officeDocument/2006/relationships/image" Target="../media/image2180.emf"/><Relationship Id="rId20" Type="http://schemas.openxmlformats.org/officeDocument/2006/relationships/image" Target="../media/image2200.emf"/><Relationship Id="rId29" Type="http://schemas.openxmlformats.org/officeDocument/2006/relationships/customXml" Target="../ink/ink3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emf"/><Relationship Id="rId11" Type="http://schemas.openxmlformats.org/officeDocument/2006/relationships/customXml" Target="../ink/ink324.xml"/><Relationship Id="rId24" Type="http://schemas.openxmlformats.org/officeDocument/2006/relationships/image" Target="../media/image2220.emf"/><Relationship Id="rId32" Type="http://schemas.openxmlformats.org/officeDocument/2006/relationships/image" Target="../media/image2260.emf"/><Relationship Id="rId37" Type="http://schemas.openxmlformats.org/officeDocument/2006/relationships/customXml" Target="../ink/ink337.xml"/><Relationship Id="rId5" Type="http://schemas.openxmlformats.org/officeDocument/2006/relationships/customXml" Target="../ink/ink321.xml"/><Relationship Id="rId15" Type="http://schemas.openxmlformats.org/officeDocument/2006/relationships/customXml" Target="../ink/ink326.xml"/><Relationship Id="rId23" Type="http://schemas.openxmlformats.org/officeDocument/2006/relationships/customXml" Target="../ink/ink330.xml"/><Relationship Id="rId28" Type="http://schemas.openxmlformats.org/officeDocument/2006/relationships/image" Target="../media/image2240.emf"/><Relationship Id="rId36" Type="http://schemas.openxmlformats.org/officeDocument/2006/relationships/image" Target="../media/image2280.emf"/><Relationship Id="rId10" Type="http://schemas.openxmlformats.org/officeDocument/2006/relationships/image" Target="../media/image2150.emf"/><Relationship Id="rId19" Type="http://schemas.openxmlformats.org/officeDocument/2006/relationships/customXml" Target="../ink/ink328.xml"/><Relationship Id="rId31" Type="http://schemas.openxmlformats.org/officeDocument/2006/relationships/customXml" Target="../ink/ink334.xml"/><Relationship Id="rId4" Type="http://schemas.openxmlformats.org/officeDocument/2006/relationships/image" Target="../media/image38.jpeg"/><Relationship Id="rId9" Type="http://schemas.openxmlformats.org/officeDocument/2006/relationships/customXml" Target="../ink/ink323.xml"/><Relationship Id="rId14" Type="http://schemas.openxmlformats.org/officeDocument/2006/relationships/image" Target="../media/image2170.emf"/><Relationship Id="rId22" Type="http://schemas.openxmlformats.org/officeDocument/2006/relationships/image" Target="../media/image2210.emf"/><Relationship Id="rId27" Type="http://schemas.openxmlformats.org/officeDocument/2006/relationships/customXml" Target="../ink/ink332.xml"/><Relationship Id="rId30" Type="http://schemas.openxmlformats.org/officeDocument/2006/relationships/image" Target="../media/image2250.emf"/><Relationship Id="rId35" Type="http://schemas.openxmlformats.org/officeDocument/2006/relationships/customXml" Target="../ink/ink336.xml"/><Relationship Id="rId8" Type="http://schemas.openxmlformats.org/officeDocument/2006/relationships/image" Target="../media/image2140.emf"/><Relationship Id="rId3" Type="http://schemas.openxmlformats.org/officeDocument/2006/relationships/image" Target="../media/image2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ustomXml" Target="../ink/ink6.xml"/><Relationship Id="rId3" Type="http://schemas.openxmlformats.org/officeDocument/2006/relationships/image" Target="../media/image90.emf"/><Relationship Id="rId7" Type="http://schemas.openxmlformats.org/officeDocument/2006/relationships/image" Target="../media/image11.emf"/><Relationship Id="rId12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5.xml"/><Relationship Id="rId5" Type="http://schemas.openxmlformats.org/officeDocument/2006/relationships/image" Target="../media/image100.emf"/><Relationship Id="rId10" Type="http://schemas.openxmlformats.org/officeDocument/2006/relationships/image" Target="../media/image29.png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1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3" Type="http://schemas.openxmlformats.org/officeDocument/2006/relationships/customXml" Target="../ink/ink338.xml"/><Relationship Id="rId7" Type="http://schemas.openxmlformats.org/officeDocument/2006/relationships/customXml" Target="../ink/ink34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emf"/><Relationship Id="rId5" Type="http://schemas.openxmlformats.org/officeDocument/2006/relationships/customXml" Target="../ink/ink339.xml"/><Relationship Id="rId10" Type="http://schemas.openxmlformats.org/officeDocument/2006/relationships/image" Target="../media/image234.emf"/><Relationship Id="rId4" Type="http://schemas.openxmlformats.org/officeDocument/2006/relationships/image" Target="../media/image231.emf"/><Relationship Id="rId9" Type="http://schemas.openxmlformats.org/officeDocument/2006/relationships/customXml" Target="../ink/ink34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emf"/><Relationship Id="rId13" Type="http://schemas.openxmlformats.org/officeDocument/2006/relationships/customXml" Target="../ink/ink347.xml"/><Relationship Id="rId18" Type="http://schemas.openxmlformats.org/officeDocument/2006/relationships/image" Target="../media/image243.emf"/><Relationship Id="rId26" Type="http://schemas.openxmlformats.org/officeDocument/2006/relationships/image" Target="../media/image247.emf"/><Relationship Id="rId3" Type="http://schemas.openxmlformats.org/officeDocument/2006/relationships/customXml" Target="../ink/ink342.xml"/><Relationship Id="rId21" Type="http://schemas.openxmlformats.org/officeDocument/2006/relationships/customXml" Target="../ink/ink351.xml"/><Relationship Id="rId7" Type="http://schemas.openxmlformats.org/officeDocument/2006/relationships/customXml" Target="../ink/ink344.xml"/><Relationship Id="rId12" Type="http://schemas.openxmlformats.org/officeDocument/2006/relationships/image" Target="../media/image240.emf"/><Relationship Id="rId17" Type="http://schemas.openxmlformats.org/officeDocument/2006/relationships/customXml" Target="../ink/ink349.xml"/><Relationship Id="rId25" Type="http://schemas.openxmlformats.org/officeDocument/2006/relationships/customXml" Target="../ink/ink353.xml"/><Relationship Id="rId2" Type="http://schemas.openxmlformats.org/officeDocument/2006/relationships/image" Target="../media/image40.jpeg"/><Relationship Id="rId16" Type="http://schemas.openxmlformats.org/officeDocument/2006/relationships/image" Target="../media/image242.emf"/><Relationship Id="rId20" Type="http://schemas.openxmlformats.org/officeDocument/2006/relationships/image" Target="../media/image244.emf"/><Relationship Id="rId29" Type="http://schemas.openxmlformats.org/officeDocument/2006/relationships/customXml" Target="../ink/ink3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emf"/><Relationship Id="rId11" Type="http://schemas.openxmlformats.org/officeDocument/2006/relationships/customXml" Target="../ink/ink346.xml"/><Relationship Id="rId24" Type="http://schemas.openxmlformats.org/officeDocument/2006/relationships/image" Target="../media/image246.emf"/><Relationship Id="rId5" Type="http://schemas.openxmlformats.org/officeDocument/2006/relationships/customXml" Target="../ink/ink343.xml"/><Relationship Id="rId15" Type="http://schemas.openxmlformats.org/officeDocument/2006/relationships/customXml" Target="../ink/ink348.xml"/><Relationship Id="rId23" Type="http://schemas.openxmlformats.org/officeDocument/2006/relationships/customXml" Target="../ink/ink352.xml"/><Relationship Id="rId28" Type="http://schemas.openxmlformats.org/officeDocument/2006/relationships/image" Target="../media/image248.emf"/><Relationship Id="rId10" Type="http://schemas.openxmlformats.org/officeDocument/2006/relationships/image" Target="../media/image239.emf"/><Relationship Id="rId19" Type="http://schemas.openxmlformats.org/officeDocument/2006/relationships/customXml" Target="../ink/ink350.xml"/><Relationship Id="rId4" Type="http://schemas.openxmlformats.org/officeDocument/2006/relationships/image" Target="../media/image236.emf"/><Relationship Id="rId9" Type="http://schemas.openxmlformats.org/officeDocument/2006/relationships/customXml" Target="../ink/ink345.xml"/><Relationship Id="rId14" Type="http://schemas.openxmlformats.org/officeDocument/2006/relationships/image" Target="../media/image241.emf"/><Relationship Id="rId22" Type="http://schemas.openxmlformats.org/officeDocument/2006/relationships/image" Target="../media/image245.emf"/><Relationship Id="rId27" Type="http://schemas.openxmlformats.org/officeDocument/2006/relationships/customXml" Target="../ink/ink354.xml"/><Relationship Id="rId30" Type="http://schemas.openxmlformats.org/officeDocument/2006/relationships/image" Target="../media/image24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3" Type="http://schemas.openxmlformats.org/officeDocument/2006/relationships/customXml" Target="../ink/ink356.xml"/><Relationship Id="rId7" Type="http://schemas.openxmlformats.org/officeDocument/2006/relationships/customXml" Target="../ink/ink35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emf"/><Relationship Id="rId5" Type="http://schemas.openxmlformats.org/officeDocument/2006/relationships/customXml" Target="../ink/ink357.xml"/><Relationship Id="rId10" Type="http://schemas.openxmlformats.org/officeDocument/2006/relationships/image" Target="../media/image253.emf"/><Relationship Id="rId4" Type="http://schemas.openxmlformats.org/officeDocument/2006/relationships/image" Target="../media/image250.emf"/><Relationship Id="rId9" Type="http://schemas.openxmlformats.org/officeDocument/2006/relationships/customXml" Target="../ink/ink35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emf"/><Relationship Id="rId3" Type="http://schemas.openxmlformats.org/officeDocument/2006/relationships/customXml" Target="../ink/ink360.xml"/><Relationship Id="rId7" Type="http://schemas.openxmlformats.org/officeDocument/2006/relationships/customXml" Target="../ink/ink362.xml"/><Relationship Id="rId12" Type="http://schemas.openxmlformats.org/officeDocument/2006/relationships/image" Target="../media/image25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emf"/><Relationship Id="rId11" Type="http://schemas.openxmlformats.org/officeDocument/2006/relationships/customXml" Target="../ink/ink364.xml"/><Relationship Id="rId5" Type="http://schemas.openxmlformats.org/officeDocument/2006/relationships/customXml" Target="../ink/ink361.xml"/><Relationship Id="rId10" Type="http://schemas.openxmlformats.org/officeDocument/2006/relationships/image" Target="../media/image258.emf"/><Relationship Id="rId4" Type="http://schemas.openxmlformats.org/officeDocument/2006/relationships/image" Target="../media/image255.emf"/><Relationship Id="rId9" Type="http://schemas.openxmlformats.org/officeDocument/2006/relationships/customXml" Target="../ink/ink3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1.e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7.emf"/><Relationship Id="rId18" Type="http://schemas.openxmlformats.org/officeDocument/2006/relationships/customXml" Target="../ink/ink373.xml"/><Relationship Id="rId26" Type="http://schemas.openxmlformats.org/officeDocument/2006/relationships/customXml" Target="../ink/ink377.xml"/><Relationship Id="rId3" Type="http://schemas.openxmlformats.org/officeDocument/2006/relationships/customXml" Target="../ink/ink366.xml"/><Relationship Id="rId21" Type="http://schemas.openxmlformats.org/officeDocument/2006/relationships/image" Target="../media/image271.emf"/><Relationship Id="rId34" Type="http://schemas.openxmlformats.org/officeDocument/2006/relationships/customXml" Target="../ink/ink381.xml"/><Relationship Id="rId7" Type="http://schemas.openxmlformats.org/officeDocument/2006/relationships/image" Target="../media/image264.emf"/><Relationship Id="rId12" Type="http://schemas.openxmlformats.org/officeDocument/2006/relationships/customXml" Target="../ink/ink370.xml"/><Relationship Id="rId17" Type="http://schemas.openxmlformats.org/officeDocument/2006/relationships/image" Target="../media/image269.emf"/><Relationship Id="rId25" Type="http://schemas.openxmlformats.org/officeDocument/2006/relationships/image" Target="../media/image273.emf"/><Relationship Id="rId33" Type="http://schemas.openxmlformats.org/officeDocument/2006/relationships/image" Target="../media/image277.emf"/><Relationship Id="rId2" Type="http://schemas.openxmlformats.org/officeDocument/2006/relationships/image" Target="../media/image43.png"/><Relationship Id="rId16" Type="http://schemas.openxmlformats.org/officeDocument/2006/relationships/customXml" Target="../ink/ink372.xml"/><Relationship Id="rId20" Type="http://schemas.openxmlformats.org/officeDocument/2006/relationships/customXml" Target="../ink/ink374.xml"/><Relationship Id="rId29" Type="http://schemas.openxmlformats.org/officeDocument/2006/relationships/image" Target="../media/image27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7.xml"/><Relationship Id="rId11" Type="http://schemas.openxmlformats.org/officeDocument/2006/relationships/image" Target="../media/image266.emf"/><Relationship Id="rId24" Type="http://schemas.openxmlformats.org/officeDocument/2006/relationships/customXml" Target="../ink/ink376.xml"/><Relationship Id="rId32" Type="http://schemas.openxmlformats.org/officeDocument/2006/relationships/customXml" Target="../ink/ink380.xml"/><Relationship Id="rId5" Type="http://schemas.openxmlformats.org/officeDocument/2006/relationships/image" Target="../media/image37.png"/><Relationship Id="rId15" Type="http://schemas.openxmlformats.org/officeDocument/2006/relationships/image" Target="../media/image268.emf"/><Relationship Id="rId23" Type="http://schemas.openxmlformats.org/officeDocument/2006/relationships/image" Target="../media/image272.emf"/><Relationship Id="rId28" Type="http://schemas.openxmlformats.org/officeDocument/2006/relationships/customXml" Target="../ink/ink378.xml"/><Relationship Id="rId10" Type="http://schemas.openxmlformats.org/officeDocument/2006/relationships/customXml" Target="../ink/ink369.xml"/><Relationship Id="rId19" Type="http://schemas.openxmlformats.org/officeDocument/2006/relationships/image" Target="../media/image270.emf"/><Relationship Id="rId31" Type="http://schemas.openxmlformats.org/officeDocument/2006/relationships/image" Target="../media/image276.emf"/><Relationship Id="rId4" Type="http://schemas.openxmlformats.org/officeDocument/2006/relationships/image" Target="../media/image263.emf"/><Relationship Id="rId9" Type="http://schemas.openxmlformats.org/officeDocument/2006/relationships/image" Target="../media/image265.emf"/><Relationship Id="rId14" Type="http://schemas.openxmlformats.org/officeDocument/2006/relationships/customXml" Target="../ink/ink371.xml"/><Relationship Id="rId22" Type="http://schemas.openxmlformats.org/officeDocument/2006/relationships/customXml" Target="../ink/ink375.xml"/><Relationship Id="rId27" Type="http://schemas.openxmlformats.org/officeDocument/2006/relationships/image" Target="../media/image274.emf"/><Relationship Id="rId30" Type="http://schemas.openxmlformats.org/officeDocument/2006/relationships/customXml" Target="../ink/ink379.xml"/><Relationship Id="rId35" Type="http://schemas.openxmlformats.org/officeDocument/2006/relationships/image" Target="../media/image278.emf"/><Relationship Id="rId8" Type="http://schemas.openxmlformats.org/officeDocument/2006/relationships/customXml" Target="../ink/ink368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7.xml"/><Relationship Id="rId18" Type="http://schemas.openxmlformats.org/officeDocument/2006/relationships/image" Target="../media/image286.emf"/><Relationship Id="rId26" Type="http://schemas.openxmlformats.org/officeDocument/2006/relationships/image" Target="../media/image290.emf"/><Relationship Id="rId3" Type="http://schemas.openxmlformats.org/officeDocument/2006/relationships/image" Target="../media/image279.emf"/><Relationship Id="rId21" Type="http://schemas.openxmlformats.org/officeDocument/2006/relationships/customXml" Target="../ink/ink391.xml"/><Relationship Id="rId34" Type="http://schemas.openxmlformats.org/officeDocument/2006/relationships/image" Target="../media/image294.emf"/><Relationship Id="rId7" Type="http://schemas.openxmlformats.org/officeDocument/2006/relationships/customXml" Target="../ink/ink384.xml"/><Relationship Id="rId12" Type="http://schemas.openxmlformats.org/officeDocument/2006/relationships/image" Target="../media/image283.emf"/><Relationship Id="rId17" Type="http://schemas.openxmlformats.org/officeDocument/2006/relationships/customXml" Target="../ink/ink389.xml"/><Relationship Id="rId25" Type="http://schemas.openxmlformats.org/officeDocument/2006/relationships/customXml" Target="../ink/ink393.xml"/><Relationship Id="rId33" Type="http://schemas.openxmlformats.org/officeDocument/2006/relationships/customXml" Target="../ink/ink397.xml"/><Relationship Id="rId2" Type="http://schemas.openxmlformats.org/officeDocument/2006/relationships/customXml" Target="../ink/ink382.xml"/><Relationship Id="rId16" Type="http://schemas.openxmlformats.org/officeDocument/2006/relationships/image" Target="../media/image285.emf"/><Relationship Id="rId20" Type="http://schemas.openxmlformats.org/officeDocument/2006/relationships/image" Target="../media/image287.emf"/><Relationship Id="rId29" Type="http://schemas.openxmlformats.org/officeDocument/2006/relationships/customXml" Target="../ink/ink3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emf"/><Relationship Id="rId11" Type="http://schemas.openxmlformats.org/officeDocument/2006/relationships/customXml" Target="../ink/ink386.xml"/><Relationship Id="rId24" Type="http://schemas.openxmlformats.org/officeDocument/2006/relationships/image" Target="../media/image289.emf"/><Relationship Id="rId32" Type="http://schemas.openxmlformats.org/officeDocument/2006/relationships/image" Target="../media/image293.emf"/><Relationship Id="rId5" Type="http://schemas.openxmlformats.org/officeDocument/2006/relationships/customXml" Target="../ink/ink383.xml"/><Relationship Id="rId15" Type="http://schemas.openxmlformats.org/officeDocument/2006/relationships/customXml" Target="../ink/ink388.xml"/><Relationship Id="rId23" Type="http://schemas.openxmlformats.org/officeDocument/2006/relationships/customXml" Target="../ink/ink392.xml"/><Relationship Id="rId28" Type="http://schemas.openxmlformats.org/officeDocument/2006/relationships/image" Target="../media/image291.emf"/><Relationship Id="rId10" Type="http://schemas.openxmlformats.org/officeDocument/2006/relationships/image" Target="../media/image282.emf"/><Relationship Id="rId19" Type="http://schemas.openxmlformats.org/officeDocument/2006/relationships/customXml" Target="../ink/ink390.xml"/><Relationship Id="rId31" Type="http://schemas.openxmlformats.org/officeDocument/2006/relationships/customXml" Target="../ink/ink396.xml"/><Relationship Id="rId4" Type="http://schemas.openxmlformats.org/officeDocument/2006/relationships/image" Target="../media/image4.jpeg"/><Relationship Id="rId9" Type="http://schemas.openxmlformats.org/officeDocument/2006/relationships/customXml" Target="../ink/ink385.xml"/><Relationship Id="rId14" Type="http://schemas.openxmlformats.org/officeDocument/2006/relationships/image" Target="../media/image284.emf"/><Relationship Id="rId22" Type="http://schemas.openxmlformats.org/officeDocument/2006/relationships/image" Target="../media/image288.emf"/><Relationship Id="rId27" Type="http://schemas.openxmlformats.org/officeDocument/2006/relationships/customXml" Target="../ink/ink394.xml"/><Relationship Id="rId30" Type="http://schemas.openxmlformats.org/officeDocument/2006/relationships/image" Target="../media/image292.emf"/><Relationship Id="rId8" Type="http://schemas.openxmlformats.org/officeDocument/2006/relationships/image" Target="../media/image28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emf"/><Relationship Id="rId13" Type="http://schemas.openxmlformats.org/officeDocument/2006/relationships/customXml" Target="../ink/ink403.xml"/><Relationship Id="rId18" Type="http://schemas.openxmlformats.org/officeDocument/2006/relationships/image" Target="../media/image3020.emf"/><Relationship Id="rId26" Type="http://schemas.openxmlformats.org/officeDocument/2006/relationships/image" Target="../media/image3060.emf"/><Relationship Id="rId3" Type="http://schemas.openxmlformats.org/officeDocument/2006/relationships/customXml" Target="../ink/ink398.xml"/><Relationship Id="rId21" Type="http://schemas.openxmlformats.org/officeDocument/2006/relationships/customXml" Target="../ink/ink407.xml"/><Relationship Id="rId7" Type="http://schemas.openxmlformats.org/officeDocument/2006/relationships/customXml" Target="../ink/ink400.xml"/><Relationship Id="rId12" Type="http://schemas.openxmlformats.org/officeDocument/2006/relationships/image" Target="../media/image2990.emf"/><Relationship Id="rId17" Type="http://schemas.openxmlformats.org/officeDocument/2006/relationships/customXml" Target="../ink/ink405.xml"/><Relationship Id="rId25" Type="http://schemas.openxmlformats.org/officeDocument/2006/relationships/customXml" Target="../ink/ink409.xml"/><Relationship Id="rId2" Type="http://schemas.openxmlformats.org/officeDocument/2006/relationships/image" Target="../media/image1.jpeg"/><Relationship Id="rId16" Type="http://schemas.openxmlformats.org/officeDocument/2006/relationships/image" Target="../media/image3010.emf"/><Relationship Id="rId20" Type="http://schemas.openxmlformats.org/officeDocument/2006/relationships/image" Target="../media/image3030.emf"/><Relationship Id="rId29" Type="http://schemas.openxmlformats.org/officeDocument/2006/relationships/customXml" Target="../ink/ink4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6.emf"/><Relationship Id="rId11" Type="http://schemas.openxmlformats.org/officeDocument/2006/relationships/customXml" Target="../ink/ink402.xml"/><Relationship Id="rId24" Type="http://schemas.openxmlformats.org/officeDocument/2006/relationships/image" Target="../media/image3050.emf"/><Relationship Id="rId32" Type="http://schemas.openxmlformats.org/officeDocument/2006/relationships/image" Target="../media/image3090.emf"/><Relationship Id="rId5" Type="http://schemas.openxmlformats.org/officeDocument/2006/relationships/customXml" Target="../ink/ink399.xml"/><Relationship Id="rId15" Type="http://schemas.openxmlformats.org/officeDocument/2006/relationships/customXml" Target="../ink/ink404.xml"/><Relationship Id="rId23" Type="http://schemas.openxmlformats.org/officeDocument/2006/relationships/customXml" Target="../ink/ink408.xml"/><Relationship Id="rId28" Type="http://schemas.openxmlformats.org/officeDocument/2006/relationships/image" Target="../media/image3070.emf"/><Relationship Id="rId10" Type="http://schemas.openxmlformats.org/officeDocument/2006/relationships/image" Target="../media/image2980.emf"/><Relationship Id="rId19" Type="http://schemas.openxmlformats.org/officeDocument/2006/relationships/customXml" Target="../ink/ink406.xml"/><Relationship Id="rId31" Type="http://schemas.openxmlformats.org/officeDocument/2006/relationships/customXml" Target="../ink/ink412.xml"/><Relationship Id="rId4" Type="http://schemas.openxmlformats.org/officeDocument/2006/relationships/image" Target="../media/image295.emf"/><Relationship Id="rId9" Type="http://schemas.openxmlformats.org/officeDocument/2006/relationships/customXml" Target="../ink/ink401.xml"/><Relationship Id="rId14" Type="http://schemas.openxmlformats.org/officeDocument/2006/relationships/image" Target="../media/image3000.emf"/><Relationship Id="rId22" Type="http://schemas.openxmlformats.org/officeDocument/2006/relationships/image" Target="../media/image3040.emf"/><Relationship Id="rId27" Type="http://schemas.openxmlformats.org/officeDocument/2006/relationships/customXml" Target="../ink/ink410.xml"/><Relationship Id="rId30" Type="http://schemas.openxmlformats.org/officeDocument/2006/relationships/image" Target="../media/image308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5.xml"/><Relationship Id="rId13" Type="http://schemas.openxmlformats.org/officeDocument/2006/relationships/image" Target="../media/image3110.emf"/><Relationship Id="rId18" Type="http://schemas.openxmlformats.org/officeDocument/2006/relationships/customXml" Target="../ink/ink420.xml"/><Relationship Id="rId26" Type="http://schemas.openxmlformats.org/officeDocument/2006/relationships/customXml" Target="../ink/ink424.xml"/><Relationship Id="rId3" Type="http://schemas.openxmlformats.org/officeDocument/2006/relationships/image" Target="../media/image1.jpeg"/><Relationship Id="rId21" Type="http://schemas.openxmlformats.org/officeDocument/2006/relationships/image" Target="../media/image313.emf"/><Relationship Id="rId7" Type="http://schemas.openxmlformats.org/officeDocument/2006/relationships/image" Target="../media/image296.emf"/><Relationship Id="rId12" Type="http://schemas.openxmlformats.org/officeDocument/2006/relationships/customXml" Target="../ink/ink417.xml"/><Relationship Id="rId17" Type="http://schemas.openxmlformats.org/officeDocument/2006/relationships/image" Target="../media/image3080.emf"/><Relationship Id="rId25" Type="http://schemas.openxmlformats.org/officeDocument/2006/relationships/image" Target="../media/image315.emf"/><Relationship Id="rId2" Type="http://schemas.openxmlformats.org/officeDocument/2006/relationships/image" Target="../media/image5.jpeg"/><Relationship Id="rId16" Type="http://schemas.openxmlformats.org/officeDocument/2006/relationships/customXml" Target="../ink/ink419.xml"/><Relationship Id="rId20" Type="http://schemas.openxmlformats.org/officeDocument/2006/relationships/customXml" Target="../ink/ink421.xml"/><Relationship Id="rId29" Type="http://schemas.openxmlformats.org/officeDocument/2006/relationships/image" Target="../media/image31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4.xml"/><Relationship Id="rId11" Type="http://schemas.openxmlformats.org/officeDocument/2006/relationships/image" Target="../media/image2980.emf"/><Relationship Id="rId24" Type="http://schemas.openxmlformats.org/officeDocument/2006/relationships/customXml" Target="../ink/ink423.xml"/><Relationship Id="rId5" Type="http://schemas.openxmlformats.org/officeDocument/2006/relationships/image" Target="../media/image295.emf"/><Relationship Id="rId15" Type="http://schemas.openxmlformats.org/officeDocument/2006/relationships/image" Target="../media/image3030.emf"/><Relationship Id="rId23" Type="http://schemas.openxmlformats.org/officeDocument/2006/relationships/image" Target="../media/image314.emf"/><Relationship Id="rId28" Type="http://schemas.openxmlformats.org/officeDocument/2006/relationships/customXml" Target="../ink/ink425.xml"/><Relationship Id="rId10" Type="http://schemas.openxmlformats.org/officeDocument/2006/relationships/customXml" Target="../ink/ink416.xml"/><Relationship Id="rId19" Type="http://schemas.openxmlformats.org/officeDocument/2006/relationships/image" Target="../media/image312.emf"/><Relationship Id="rId31" Type="http://schemas.openxmlformats.org/officeDocument/2006/relationships/image" Target="../media/image318.emf"/><Relationship Id="rId4" Type="http://schemas.openxmlformats.org/officeDocument/2006/relationships/customXml" Target="../ink/ink413.xml"/><Relationship Id="rId9" Type="http://schemas.openxmlformats.org/officeDocument/2006/relationships/image" Target="../media/image3100.emf"/><Relationship Id="rId14" Type="http://schemas.openxmlformats.org/officeDocument/2006/relationships/customXml" Target="../ink/ink418.xml"/><Relationship Id="rId22" Type="http://schemas.openxmlformats.org/officeDocument/2006/relationships/customXml" Target="../ink/ink422.xml"/><Relationship Id="rId27" Type="http://schemas.openxmlformats.org/officeDocument/2006/relationships/image" Target="../media/image316.emf"/><Relationship Id="rId30" Type="http://schemas.openxmlformats.org/officeDocument/2006/relationships/customXml" Target="../ink/ink4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9.xml"/><Relationship Id="rId3" Type="http://schemas.openxmlformats.org/officeDocument/2006/relationships/image" Target="../media/image45.png"/><Relationship Id="rId7" Type="http://schemas.openxmlformats.org/officeDocument/2006/relationships/image" Target="../media/image322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8.xml"/><Relationship Id="rId11" Type="http://schemas.openxmlformats.org/officeDocument/2006/relationships/image" Target="../media/image324.emf"/><Relationship Id="rId5" Type="http://schemas.openxmlformats.org/officeDocument/2006/relationships/image" Target="../media/image321.emf"/><Relationship Id="rId10" Type="http://schemas.openxmlformats.org/officeDocument/2006/relationships/customXml" Target="../ink/ink430.xml"/><Relationship Id="rId4" Type="http://schemas.openxmlformats.org/officeDocument/2006/relationships/customXml" Target="../ink/ink427.xml"/><Relationship Id="rId9" Type="http://schemas.openxmlformats.org/officeDocument/2006/relationships/image" Target="../media/image32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2.xml"/><Relationship Id="rId18" Type="http://schemas.openxmlformats.org/officeDocument/2006/relationships/image" Target="../media/image21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8.emf"/><Relationship Id="rId17" Type="http://schemas.openxmlformats.org/officeDocument/2006/relationships/customXml" Target="../ink/ink14.xml"/><Relationship Id="rId2" Type="http://schemas.openxmlformats.org/officeDocument/2006/relationships/image" Target="../media/image8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10.xml"/><Relationship Id="rId14" Type="http://schemas.openxmlformats.org/officeDocument/2006/relationships/image" Target="../media/image19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3.xml"/><Relationship Id="rId13" Type="http://schemas.openxmlformats.org/officeDocument/2006/relationships/image" Target="../media/image3110.emf"/><Relationship Id="rId18" Type="http://schemas.openxmlformats.org/officeDocument/2006/relationships/customXml" Target="../ink/ink438.xml"/><Relationship Id="rId26" Type="http://schemas.openxmlformats.org/officeDocument/2006/relationships/customXml" Target="../ink/ink442.xml"/><Relationship Id="rId3" Type="http://schemas.openxmlformats.org/officeDocument/2006/relationships/image" Target="../media/image1.jpeg"/><Relationship Id="rId21" Type="http://schemas.openxmlformats.org/officeDocument/2006/relationships/image" Target="../media/image327.emf"/><Relationship Id="rId7" Type="http://schemas.openxmlformats.org/officeDocument/2006/relationships/image" Target="../media/image325.emf"/><Relationship Id="rId12" Type="http://schemas.openxmlformats.org/officeDocument/2006/relationships/customXml" Target="../ink/ink435.xml"/><Relationship Id="rId17" Type="http://schemas.openxmlformats.org/officeDocument/2006/relationships/image" Target="../media/image314.emf"/><Relationship Id="rId25" Type="http://schemas.openxmlformats.org/officeDocument/2006/relationships/image" Target="../media/image329.emf"/><Relationship Id="rId2" Type="http://schemas.openxmlformats.org/officeDocument/2006/relationships/image" Target="../media/image5.jpeg"/><Relationship Id="rId16" Type="http://schemas.openxmlformats.org/officeDocument/2006/relationships/customXml" Target="../ink/ink437.xml"/><Relationship Id="rId20" Type="http://schemas.openxmlformats.org/officeDocument/2006/relationships/customXml" Target="../ink/ink4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2.xml"/><Relationship Id="rId11" Type="http://schemas.openxmlformats.org/officeDocument/2006/relationships/image" Target="../media/image2980.emf"/><Relationship Id="rId24" Type="http://schemas.openxmlformats.org/officeDocument/2006/relationships/customXml" Target="../ink/ink441.xml"/><Relationship Id="rId5" Type="http://schemas.openxmlformats.org/officeDocument/2006/relationships/image" Target="../media/image295.emf"/><Relationship Id="rId15" Type="http://schemas.openxmlformats.org/officeDocument/2006/relationships/image" Target="../media/image3030.emf"/><Relationship Id="rId23" Type="http://schemas.openxmlformats.org/officeDocument/2006/relationships/image" Target="../media/image328.emf"/><Relationship Id="rId10" Type="http://schemas.openxmlformats.org/officeDocument/2006/relationships/customXml" Target="../ink/ink434.xml"/><Relationship Id="rId19" Type="http://schemas.openxmlformats.org/officeDocument/2006/relationships/image" Target="../media/image326.emf"/><Relationship Id="rId4" Type="http://schemas.openxmlformats.org/officeDocument/2006/relationships/customXml" Target="../ink/ink431.xml"/><Relationship Id="rId9" Type="http://schemas.openxmlformats.org/officeDocument/2006/relationships/image" Target="../media/image3100.emf"/><Relationship Id="rId14" Type="http://schemas.openxmlformats.org/officeDocument/2006/relationships/customXml" Target="../ink/ink436.xml"/><Relationship Id="rId22" Type="http://schemas.openxmlformats.org/officeDocument/2006/relationships/customXml" Target="../ink/ink440.xml"/><Relationship Id="rId27" Type="http://schemas.openxmlformats.org/officeDocument/2006/relationships/image" Target="../media/image330.e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8.xml"/><Relationship Id="rId18" Type="http://schemas.openxmlformats.org/officeDocument/2006/relationships/image" Target="../media/image3020.emf"/><Relationship Id="rId26" Type="http://schemas.openxmlformats.org/officeDocument/2006/relationships/image" Target="../media/image3060.emf"/><Relationship Id="rId39" Type="http://schemas.openxmlformats.org/officeDocument/2006/relationships/customXml" Target="../ink/ink461.xml"/><Relationship Id="rId21" Type="http://schemas.openxmlformats.org/officeDocument/2006/relationships/customXml" Target="../ink/ink452.xml"/><Relationship Id="rId34" Type="http://schemas.openxmlformats.org/officeDocument/2006/relationships/image" Target="../media/image333.emf"/><Relationship Id="rId42" Type="http://schemas.openxmlformats.org/officeDocument/2006/relationships/image" Target="../media/image337.emf"/><Relationship Id="rId7" Type="http://schemas.openxmlformats.org/officeDocument/2006/relationships/customXml" Target="../ink/ink445.xml"/><Relationship Id="rId2" Type="http://schemas.openxmlformats.org/officeDocument/2006/relationships/image" Target="../media/image1.jpeg"/><Relationship Id="rId16" Type="http://schemas.openxmlformats.org/officeDocument/2006/relationships/image" Target="../media/image331.emf"/><Relationship Id="rId29" Type="http://schemas.openxmlformats.org/officeDocument/2006/relationships/customXml" Target="../ink/ink4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emf"/><Relationship Id="rId11" Type="http://schemas.openxmlformats.org/officeDocument/2006/relationships/customXml" Target="../ink/ink447.xml"/><Relationship Id="rId24" Type="http://schemas.openxmlformats.org/officeDocument/2006/relationships/image" Target="../media/image3050.emf"/><Relationship Id="rId32" Type="http://schemas.openxmlformats.org/officeDocument/2006/relationships/image" Target="../media/image332.emf"/><Relationship Id="rId37" Type="http://schemas.openxmlformats.org/officeDocument/2006/relationships/customXml" Target="../ink/ink460.xml"/><Relationship Id="rId40" Type="http://schemas.openxmlformats.org/officeDocument/2006/relationships/image" Target="../media/image336.emf"/><Relationship Id="rId45" Type="http://schemas.openxmlformats.org/officeDocument/2006/relationships/customXml" Target="../ink/ink464.xml"/><Relationship Id="rId5" Type="http://schemas.openxmlformats.org/officeDocument/2006/relationships/customXml" Target="../ink/ink444.xml"/><Relationship Id="rId15" Type="http://schemas.openxmlformats.org/officeDocument/2006/relationships/customXml" Target="../ink/ink449.xml"/><Relationship Id="rId23" Type="http://schemas.openxmlformats.org/officeDocument/2006/relationships/customXml" Target="../ink/ink453.xml"/><Relationship Id="rId28" Type="http://schemas.openxmlformats.org/officeDocument/2006/relationships/image" Target="../media/image3070.emf"/><Relationship Id="rId36" Type="http://schemas.openxmlformats.org/officeDocument/2006/relationships/image" Target="../media/image334.emf"/><Relationship Id="rId10" Type="http://schemas.openxmlformats.org/officeDocument/2006/relationships/image" Target="../media/image2980.emf"/><Relationship Id="rId19" Type="http://schemas.openxmlformats.org/officeDocument/2006/relationships/customXml" Target="../ink/ink451.xml"/><Relationship Id="rId31" Type="http://schemas.openxmlformats.org/officeDocument/2006/relationships/customXml" Target="../ink/ink457.xml"/><Relationship Id="rId44" Type="http://schemas.openxmlformats.org/officeDocument/2006/relationships/image" Target="../media/image338.emf"/><Relationship Id="rId4" Type="http://schemas.openxmlformats.org/officeDocument/2006/relationships/image" Target="../media/image295.emf"/><Relationship Id="rId9" Type="http://schemas.openxmlformats.org/officeDocument/2006/relationships/customXml" Target="../ink/ink446.xml"/><Relationship Id="rId14" Type="http://schemas.openxmlformats.org/officeDocument/2006/relationships/image" Target="../media/image3000.emf"/><Relationship Id="rId22" Type="http://schemas.openxmlformats.org/officeDocument/2006/relationships/image" Target="../media/image3040.emf"/><Relationship Id="rId27" Type="http://schemas.openxmlformats.org/officeDocument/2006/relationships/customXml" Target="../ink/ink455.xml"/><Relationship Id="rId30" Type="http://schemas.openxmlformats.org/officeDocument/2006/relationships/image" Target="../media/image3080.emf"/><Relationship Id="rId35" Type="http://schemas.openxmlformats.org/officeDocument/2006/relationships/customXml" Target="../ink/ink459.xml"/><Relationship Id="rId43" Type="http://schemas.openxmlformats.org/officeDocument/2006/relationships/customXml" Target="../ink/ink463.xml"/><Relationship Id="rId8" Type="http://schemas.openxmlformats.org/officeDocument/2006/relationships/image" Target="../media/image297.emf"/><Relationship Id="rId3" Type="http://schemas.openxmlformats.org/officeDocument/2006/relationships/customXml" Target="../ink/ink443.xml"/><Relationship Id="rId12" Type="http://schemas.openxmlformats.org/officeDocument/2006/relationships/image" Target="../media/image2990.emf"/><Relationship Id="rId17" Type="http://schemas.openxmlformats.org/officeDocument/2006/relationships/customXml" Target="../ink/ink450.xml"/><Relationship Id="rId25" Type="http://schemas.openxmlformats.org/officeDocument/2006/relationships/customXml" Target="../ink/ink454.xml"/><Relationship Id="rId33" Type="http://schemas.openxmlformats.org/officeDocument/2006/relationships/customXml" Target="../ink/ink458.xml"/><Relationship Id="rId38" Type="http://schemas.openxmlformats.org/officeDocument/2006/relationships/image" Target="../media/image335.emf"/><Relationship Id="rId46" Type="http://schemas.openxmlformats.org/officeDocument/2006/relationships/image" Target="../media/image339.emf"/><Relationship Id="rId20" Type="http://schemas.openxmlformats.org/officeDocument/2006/relationships/image" Target="../media/image3030.emf"/><Relationship Id="rId41" Type="http://schemas.openxmlformats.org/officeDocument/2006/relationships/customXml" Target="../ink/ink46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7.xml"/><Relationship Id="rId13" Type="http://schemas.openxmlformats.org/officeDocument/2006/relationships/image" Target="../media/image346.emf"/><Relationship Id="rId3" Type="http://schemas.openxmlformats.org/officeDocument/2006/relationships/image" Target="../media/image47.png"/><Relationship Id="rId7" Type="http://schemas.openxmlformats.org/officeDocument/2006/relationships/image" Target="../media/image343.emf"/><Relationship Id="rId12" Type="http://schemas.openxmlformats.org/officeDocument/2006/relationships/customXml" Target="../ink/ink46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6.xml"/><Relationship Id="rId11" Type="http://schemas.openxmlformats.org/officeDocument/2006/relationships/image" Target="../media/image345.emf"/><Relationship Id="rId5" Type="http://schemas.openxmlformats.org/officeDocument/2006/relationships/image" Target="../media/image342.emf"/><Relationship Id="rId10" Type="http://schemas.openxmlformats.org/officeDocument/2006/relationships/customXml" Target="../ink/ink468.xml"/><Relationship Id="rId4" Type="http://schemas.openxmlformats.org/officeDocument/2006/relationships/customXml" Target="../ink/ink465.xml"/><Relationship Id="rId9" Type="http://schemas.openxmlformats.org/officeDocument/2006/relationships/image" Target="../media/image344.e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2.emf"/><Relationship Id="rId18" Type="http://schemas.openxmlformats.org/officeDocument/2006/relationships/customXml" Target="../ink/ink478.xml"/><Relationship Id="rId26" Type="http://schemas.openxmlformats.org/officeDocument/2006/relationships/customXml" Target="../ink/ink482.xml"/><Relationship Id="rId39" Type="http://schemas.openxmlformats.org/officeDocument/2006/relationships/customXml" Target="../ink/ink488.xml"/><Relationship Id="rId21" Type="http://schemas.openxmlformats.org/officeDocument/2006/relationships/image" Target="../media/image356.emf"/><Relationship Id="rId34" Type="http://schemas.openxmlformats.org/officeDocument/2006/relationships/image" Target="../media/image1.jpeg"/><Relationship Id="rId42" Type="http://schemas.openxmlformats.org/officeDocument/2006/relationships/image" Target="../media/image362.emf"/><Relationship Id="rId47" Type="http://schemas.openxmlformats.org/officeDocument/2006/relationships/customXml" Target="../ink/ink492.xml"/><Relationship Id="rId50" Type="http://schemas.openxmlformats.org/officeDocument/2006/relationships/image" Target="../media/image366.emf"/><Relationship Id="rId7" Type="http://schemas.openxmlformats.org/officeDocument/2006/relationships/image" Target="../media/image349.emf"/><Relationship Id="rId2" Type="http://schemas.openxmlformats.org/officeDocument/2006/relationships/customXml" Target="../ink/ink470.xml"/><Relationship Id="rId16" Type="http://schemas.openxmlformats.org/officeDocument/2006/relationships/customXml" Target="../ink/ink477.xml"/><Relationship Id="rId29" Type="http://schemas.openxmlformats.org/officeDocument/2006/relationships/image" Target="../media/image334.emf"/><Relationship Id="rId11" Type="http://schemas.openxmlformats.org/officeDocument/2006/relationships/image" Target="../media/image351.emf"/><Relationship Id="rId24" Type="http://schemas.openxmlformats.org/officeDocument/2006/relationships/customXml" Target="../ink/ink481.xml"/><Relationship Id="rId32" Type="http://schemas.openxmlformats.org/officeDocument/2006/relationships/customXml" Target="../ink/ink485.xml"/><Relationship Id="rId37" Type="http://schemas.openxmlformats.org/officeDocument/2006/relationships/customXml" Target="../ink/ink487.xml"/><Relationship Id="rId40" Type="http://schemas.openxmlformats.org/officeDocument/2006/relationships/image" Target="../media/image361.emf"/><Relationship Id="rId45" Type="http://schemas.openxmlformats.org/officeDocument/2006/relationships/customXml" Target="../ink/ink491.xml"/><Relationship Id="rId53" Type="http://schemas.openxmlformats.org/officeDocument/2006/relationships/customXml" Target="../ink/ink495.xml"/><Relationship Id="rId5" Type="http://schemas.openxmlformats.org/officeDocument/2006/relationships/image" Target="../media/image348.emf"/><Relationship Id="rId10" Type="http://schemas.openxmlformats.org/officeDocument/2006/relationships/customXml" Target="../ink/ink474.xml"/><Relationship Id="rId19" Type="http://schemas.openxmlformats.org/officeDocument/2006/relationships/image" Target="../media/image355.emf"/><Relationship Id="rId31" Type="http://schemas.openxmlformats.org/officeDocument/2006/relationships/image" Target="../media/image335.emf"/><Relationship Id="rId44" Type="http://schemas.openxmlformats.org/officeDocument/2006/relationships/image" Target="../media/image363.emf"/><Relationship Id="rId52" Type="http://schemas.openxmlformats.org/officeDocument/2006/relationships/image" Target="../media/image367.emf"/><Relationship Id="rId4" Type="http://schemas.openxmlformats.org/officeDocument/2006/relationships/customXml" Target="../ink/ink471.xml"/><Relationship Id="rId9" Type="http://schemas.openxmlformats.org/officeDocument/2006/relationships/image" Target="../media/image350.emf"/><Relationship Id="rId14" Type="http://schemas.openxmlformats.org/officeDocument/2006/relationships/customXml" Target="../ink/ink476.xml"/><Relationship Id="rId22" Type="http://schemas.openxmlformats.org/officeDocument/2006/relationships/customXml" Target="../ink/ink480.xml"/><Relationship Id="rId27" Type="http://schemas.openxmlformats.org/officeDocument/2006/relationships/image" Target="../media/image333.emf"/><Relationship Id="rId30" Type="http://schemas.openxmlformats.org/officeDocument/2006/relationships/customXml" Target="../ink/ink484.xml"/><Relationship Id="rId35" Type="http://schemas.openxmlformats.org/officeDocument/2006/relationships/customXml" Target="../ink/ink486.xml"/><Relationship Id="rId43" Type="http://schemas.openxmlformats.org/officeDocument/2006/relationships/customXml" Target="../ink/ink490.xml"/><Relationship Id="rId48" Type="http://schemas.openxmlformats.org/officeDocument/2006/relationships/image" Target="../media/image365.emf"/><Relationship Id="rId8" Type="http://schemas.openxmlformats.org/officeDocument/2006/relationships/customXml" Target="../ink/ink473.xml"/><Relationship Id="rId51" Type="http://schemas.openxmlformats.org/officeDocument/2006/relationships/customXml" Target="../ink/ink494.xml"/><Relationship Id="rId3" Type="http://schemas.openxmlformats.org/officeDocument/2006/relationships/image" Target="../media/image347.emf"/><Relationship Id="rId12" Type="http://schemas.openxmlformats.org/officeDocument/2006/relationships/customXml" Target="../ink/ink475.xml"/><Relationship Id="rId17" Type="http://schemas.openxmlformats.org/officeDocument/2006/relationships/image" Target="../media/image354.emf"/><Relationship Id="rId25" Type="http://schemas.openxmlformats.org/officeDocument/2006/relationships/image" Target="../media/image358.emf"/><Relationship Id="rId33" Type="http://schemas.openxmlformats.org/officeDocument/2006/relationships/image" Target="../media/image337.emf"/><Relationship Id="rId38" Type="http://schemas.openxmlformats.org/officeDocument/2006/relationships/image" Target="../media/image360.emf"/><Relationship Id="rId46" Type="http://schemas.openxmlformats.org/officeDocument/2006/relationships/image" Target="../media/image364.emf"/><Relationship Id="rId20" Type="http://schemas.openxmlformats.org/officeDocument/2006/relationships/customXml" Target="../ink/ink479.xml"/><Relationship Id="rId41" Type="http://schemas.openxmlformats.org/officeDocument/2006/relationships/customXml" Target="../ink/ink489.xml"/><Relationship Id="rId54" Type="http://schemas.openxmlformats.org/officeDocument/2006/relationships/image" Target="../media/image36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2.xml"/><Relationship Id="rId15" Type="http://schemas.openxmlformats.org/officeDocument/2006/relationships/image" Target="../media/image353.emf"/><Relationship Id="rId23" Type="http://schemas.openxmlformats.org/officeDocument/2006/relationships/image" Target="../media/image357.emf"/><Relationship Id="rId28" Type="http://schemas.openxmlformats.org/officeDocument/2006/relationships/customXml" Target="../ink/ink483.xml"/><Relationship Id="rId36" Type="http://schemas.openxmlformats.org/officeDocument/2006/relationships/image" Target="../media/image359.emf"/><Relationship Id="rId49" Type="http://schemas.openxmlformats.org/officeDocument/2006/relationships/customXml" Target="../ink/ink493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5.emf"/><Relationship Id="rId18" Type="http://schemas.openxmlformats.org/officeDocument/2006/relationships/customXml" Target="../ink/ink503.xml"/><Relationship Id="rId26" Type="http://schemas.openxmlformats.org/officeDocument/2006/relationships/customXml" Target="../ink/ink507.xml"/><Relationship Id="rId39" Type="http://schemas.openxmlformats.org/officeDocument/2006/relationships/image" Target="../media/image388.emf"/><Relationship Id="rId21" Type="http://schemas.openxmlformats.org/officeDocument/2006/relationships/image" Target="../media/image379.emf"/><Relationship Id="rId34" Type="http://schemas.openxmlformats.org/officeDocument/2006/relationships/customXml" Target="../ink/ink511.xml"/><Relationship Id="rId42" Type="http://schemas.openxmlformats.org/officeDocument/2006/relationships/customXml" Target="../ink/ink515.xml"/><Relationship Id="rId47" Type="http://schemas.openxmlformats.org/officeDocument/2006/relationships/image" Target="../media/image392.emf"/><Relationship Id="rId7" Type="http://schemas.openxmlformats.org/officeDocument/2006/relationships/image" Target="../media/image372.emf"/><Relationship Id="rId2" Type="http://schemas.openxmlformats.org/officeDocument/2006/relationships/image" Target="../media/image48.png"/><Relationship Id="rId16" Type="http://schemas.openxmlformats.org/officeDocument/2006/relationships/customXml" Target="../ink/ink502.xml"/><Relationship Id="rId29" Type="http://schemas.openxmlformats.org/officeDocument/2006/relationships/image" Target="../media/image383.emf"/><Relationship Id="rId11" Type="http://schemas.openxmlformats.org/officeDocument/2006/relationships/image" Target="../media/image374.emf"/><Relationship Id="rId24" Type="http://schemas.openxmlformats.org/officeDocument/2006/relationships/customXml" Target="../ink/ink506.xml"/><Relationship Id="rId32" Type="http://schemas.openxmlformats.org/officeDocument/2006/relationships/customXml" Target="../ink/ink510.xml"/><Relationship Id="rId37" Type="http://schemas.openxmlformats.org/officeDocument/2006/relationships/image" Target="../media/image387.emf"/><Relationship Id="rId40" Type="http://schemas.openxmlformats.org/officeDocument/2006/relationships/customXml" Target="../ink/ink514.xml"/><Relationship Id="rId45" Type="http://schemas.openxmlformats.org/officeDocument/2006/relationships/image" Target="../media/image391.emf"/><Relationship Id="rId5" Type="http://schemas.openxmlformats.org/officeDocument/2006/relationships/image" Target="../media/image371.emf"/><Relationship Id="rId15" Type="http://schemas.openxmlformats.org/officeDocument/2006/relationships/image" Target="../media/image376.emf"/><Relationship Id="rId23" Type="http://schemas.openxmlformats.org/officeDocument/2006/relationships/image" Target="../media/image380.emf"/><Relationship Id="rId28" Type="http://schemas.openxmlformats.org/officeDocument/2006/relationships/customXml" Target="../ink/ink508.xml"/><Relationship Id="rId36" Type="http://schemas.openxmlformats.org/officeDocument/2006/relationships/customXml" Target="../ink/ink512.xml"/><Relationship Id="rId49" Type="http://schemas.openxmlformats.org/officeDocument/2006/relationships/image" Target="../media/image393.emf"/><Relationship Id="rId10" Type="http://schemas.openxmlformats.org/officeDocument/2006/relationships/customXml" Target="../ink/ink499.xml"/><Relationship Id="rId19" Type="http://schemas.openxmlformats.org/officeDocument/2006/relationships/image" Target="../media/image378.emf"/><Relationship Id="rId31" Type="http://schemas.openxmlformats.org/officeDocument/2006/relationships/image" Target="../media/image384.emf"/><Relationship Id="rId44" Type="http://schemas.openxmlformats.org/officeDocument/2006/relationships/customXml" Target="../ink/ink516.xml"/><Relationship Id="rId4" Type="http://schemas.openxmlformats.org/officeDocument/2006/relationships/customXml" Target="../ink/ink496.xml"/><Relationship Id="rId9" Type="http://schemas.openxmlformats.org/officeDocument/2006/relationships/image" Target="../media/image373.emf"/><Relationship Id="rId14" Type="http://schemas.openxmlformats.org/officeDocument/2006/relationships/customXml" Target="../ink/ink501.xml"/><Relationship Id="rId22" Type="http://schemas.openxmlformats.org/officeDocument/2006/relationships/customXml" Target="../ink/ink505.xml"/><Relationship Id="rId27" Type="http://schemas.openxmlformats.org/officeDocument/2006/relationships/image" Target="../media/image382.emf"/><Relationship Id="rId30" Type="http://schemas.openxmlformats.org/officeDocument/2006/relationships/customXml" Target="../ink/ink509.xml"/><Relationship Id="rId35" Type="http://schemas.openxmlformats.org/officeDocument/2006/relationships/image" Target="../media/image386.emf"/><Relationship Id="rId43" Type="http://schemas.openxmlformats.org/officeDocument/2006/relationships/image" Target="../media/image390.emf"/><Relationship Id="rId48" Type="http://schemas.openxmlformats.org/officeDocument/2006/relationships/customXml" Target="../ink/ink518.xml"/><Relationship Id="rId8" Type="http://schemas.openxmlformats.org/officeDocument/2006/relationships/customXml" Target="../ink/ink498.xml"/><Relationship Id="rId3" Type="http://schemas.openxmlformats.org/officeDocument/2006/relationships/image" Target="../media/image49.png"/><Relationship Id="rId12" Type="http://schemas.openxmlformats.org/officeDocument/2006/relationships/customXml" Target="../ink/ink500.xml"/><Relationship Id="rId17" Type="http://schemas.openxmlformats.org/officeDocument/2006/relationships/image" Target="../media/image377.emf"/><Relationship Id="rId25" Type="http://schemas.openxmlformats.org/officeDocument/2006/relationships/image" Target="../media/image381.emf"/><Relationship Id="rId33" Type="http://schemas.openxmlformats.org/officeDocument/2006/relationships/image" Target="../media/image385.emf"/><Relationship Id="rId38" Type="http://schemas.openxmlformats.org/officeDocument/2006/relationships/customXml" Target="../ink/ink513.xml"/><Relationship Id="rId46" Type="http://schemas.openxmlformats.org/officeDocument/2006/relationships/customXml" Target="../ink/ink517.xml"/><Relationship Id="rId20" Type="http://schemas.openxmlformats.org/officeDocument/2006/relationships/customXml" Target="../ink/ink504.xml"/><Relationship Id="rId41" Type="http://schemas.openxmlformats.org/officeDocument/2006/relationships/image" Target="../media/image38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2.xml"/><Relationship Id="rId13" Type="http://schemas.openxmlformats.org/officeDocument/2006/relationships/image" Target="../media/image399.emf"/><Relationship Id="rId3" Type="http://schemas.openxmlformats.org/officeDocument/2006/relationships/image" Target="../media/image394.emf"/><Relationship Id="rId7" Type="http://schemas.openxmlformats.org/officeDocument/2006/relationships/image" Target="../media/image396.emf"/><Relationship Id="rId12" Type="http://schemas.openxmlformats.org/officeDocument/2006/relationships/customXml" Target="../ink/ink524.xml"/><Relationship Id="rId17" Type="http://schemas.openxmlformats.org/officeDocument/2006/relationships/image" Target="../media/image401.emf"/><Relationship Id="rId2" Type="http://schemas.openxmlformats.org/officeDocument/2006/relationships/customXml" Target="../ink/ink519.xml"/><Relationship Id="rId16" Type="http://schemas.openxmlformats.org/officeDocument/2006/relationships/customXml" Target="../ink/ink5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1.xml"/><Relationship Id="rId11" Type="http://schemas.openxmlformats.org/officeDocument/2006/relationships/image" Target="../media/image398.emf"/><Relationship Id="rId5" Type="http://schemas.openxmlformats.org/officeDocument/2006/relationships/image" Target="../media/image395.emf"/><Relationship Id="rId15" Type="http://schemas.openxmlformats.org/officeDocument/2006/relationships/image" Target="../media/image400.emf"/><Relationship Id="rId10" Type="http://schemas.openxmlformats.org/officeDocument/2006/relationships/customXml" Target="../ink/ink523.xml"/><Relationship Id="rId4" Type="http://schemas.openxmlformats.org/officeDocument/2006/relationships/customXml" Target="../ink/ink520.xml"/><Relationship Id="rId9" Type="http://schemas.openxmlformats.org/officeDocument/2006/relationships/image" Target="../media/image397.emf"/><Relationship Id="rId14" Type="http://schemas.openxmlformats.org/officeDocument/2006/relationships/customXml" Target="../ink/ink525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2.xml"/><Relationship Id="rId18" Type="http://schemas.openxmlformats.org/officeDocument/2006/relationships/image" Target="../media/image3060.emf"/><Relationship Id="rId26" Type="http://schemas.openxmlformats.org/officeDocument/2006/relationships/image" Target="../media/image334.emf"/><Relationship Id="rId39" Type="http://schemas.openxmlformats.org/officeDocument/2006/relationships/customXml" Target="../ink/ink545.xml"/><Relationship Id="rId21" Type="http://schemas.openxmlformats.org/officeDocument/2006/relationships/customXml" Target="../ink/ink536.xml"/><Relationship Id="rId34" Type="http://schemas.openxmlformats.org/officeDocument/2006/relationships/image" Target="../media/image403.emf"/><Relationship Id="rId42" Type="http://schemas.openxmlformats.org/officeDocument/2006/relationships/image" Target="../media/image407.emf"/><Relationship Id="rId7" Type="http://schemas.openxmlformats.org/officeDocument/2006/relationships/customXml" Target="../ink/ink529.xml"/><Relationship Id="rId2" Type="http://schemas.openxmlformats.org/officeDocument/2006/relationships/image" Target="../media/image1.jpeg"/><Relationship Id="rId16" Type="http://schemas.openxmlformats.org/officeDocument/2006/relationships/image" Target="../media/image3050.emf"/><Relationship Id="rId29" Type="http://schemas.openxmlformats.org/officeDocument/2006/relationships/customXml" Target="../ink/ink5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emf"/><Relationship Id="rId11" Type="http://schemas.openxmlformats.org/officeDocument/2006/relationships/customXml" Target="../ink/ink531.xml"/><Relationship Id="rId24" Type="http://schemas.openxmlformats.org/officeDocument/2006/relationships/image" Target="../media/image333.emf"/><Relationship Id="rId32" Type="http://schemas.openxmlformats.org/officeDocument/2006/relationships/image" Target="../media/image337.emf"/><Relationship Id="rId37" Type="http://schemas.openxmlformats.org/officeDocument/2006/relationships/customXml" Target="../ink/ink544.xml"/><Relationship Id="rId40" Type="http://schemas.openxmlformats.org/officeDocument/2006/relationships/image" Target="../media/image406.emf"/><Relationship Id="rId45" Type="http://schemas.openxmlformats.org/officeDocument/2006/relationships/customXml" Target="../ink/ink548.xml"/><Relationship Id="rId5" Type="http://schemas.openxmlformats.org/officeDocument/2006/relationships/customXml" Target="../ink/ink528.xml"/><Relationship Id="rId15" Type="http://schemas.openxmlformats.org/officeDocument/2006/relationships/customXml" Target="../ink/ink533.xml"/><Relationship Id="rId23" Type="http://schemas.openxmlformats.org/officeDocument/2006/relationships/customXml" Target="../ink/ink537.xml"/><Relationship Id="rId28" Type="http://schemas.openxmlformats.org/officeDocument/2006/relationships/image" Target="../media/image335.emf"/><Relationship Id="rId36" Type="http://schemas.openxmlformats.org/officeDocument/2006/relationships/image" Target="../media/image404.emf"/><Relationship Id="rId10" Type="http://schemas.openxmlformats.org/officeDocument/2006/relationships/image" Target="../media/image2980.emf"/><Relationship Id="rId19" Type="http://schemas.openxmlformats.org/officeDocument/2006/relationships/customXml" Target="../ink/ink535.xml"/><Relationship Id="rId31" Type="http://schemas.openxmlformats.org/officeDocument/2006/relationships/customXml" Target="../ink/ink541.xml"/><Relationship Id="rId44" Type="http://schemas.openxmlformats.org/officeDocument/2006/relationships/image" Target="../media/image408.emf"/><Relationship Id="rId4" Type="http://schemas.openxmlformats.org/officeDocument/2006/relationships/image" Target="../media/image295.emf"/><Relationship Id="rId9" Type="http://schemas.openxmlformats.org/officeDocument/2006/relationships/customXml" Target="../ink/ink530.xml"/><Relationship Id="rId14" Type="http://schemas.openxmlformats.org/officeDocument/2006/relationships/image" Target="../media/image3030.emf"/><Relationship Id="rId22" Type="http://schemas.openxmlformats.org/officeDocument/2006/relationships/image" Target="../media/image332.emf"/><Relationship Id="rId27" Type="http://schemas.openxmlformats.org/officeDocument/2006/relationships/customXml" Target="../ink/ink539.xml"/><Relationship Id="rId30" Type="http://schemas.openxmlformats.org/officeDocument/2006/relationships/image" Target="../media/image402.emf"/><Relationship Id="rId35" Type="http://schemas.openxmlformats.org/officeDocument/2006/relationships/customXml" Target="../ink/ink543.xml"/><Relationship Id="rId43" Type="http://schemas.openxmlformats.org/officeDocument/2006/relationships/customXml" Target="../ink/ink547.xml"/><Relationship Id="rId8" Type="http://schemas.openxmlformats.org/officeDocument/2006/relationships/image" Target="../media/image297.emf"/><Relationship Id="rId3" Type="http://schemas.openxmlformats.org/officeDocument/2006/relationships/customXml" Target="../ink/ink527.xml"/><Relationship Id="rId12" Type="http://schemas.openxmlformats.org/officeDocument/2006/relationships/image" Target="../media/image331.emf"/><Relationship Id="rId17" Type="http://schemas.openxmlformats.org/officeDocument/2006/relationships/customXml" Target="../ink/ink534.xml"/><Relationship Id="rId25" Type="http://schemas.openxmlformats.org/officeDocument/2006/relationships/customXml" Target="../ink/ink538.xml"/><Relationship Id="rId33" Type="http://schemas.openxmlformats.org/officeDocument/2006/relationships/customXml" Target="../ink/ink542.xml"/><Relationship Id="rId38" Type="http://schemas.openxmlformats.org/officeDocument/2006/relationships/image" Target="../media/image405.emf"/><Relationship Id="rId46" Type="http://schemas.openxmlformats.org/officeDocument/2006/relationships/image" Target="../media/image409.emf"/><Relationship Id="rId20" Type="http://schemas.openxmlformats.org/officeDocument/2006/relationships/image" Target="../media/image3080.emf"/><Relationship Id="rId41" Type="http://schemas.openxmlformats.org/officeDocument/2006/relationships/customXml" Target="../ink/ink546.xml"/></Relationships>
</file>

<file path=ppt/slides/_rels/slide47.xml.rels><?xml version="1.0" encoding="UTF-8" standalone="yes"?>
<Relationships xmlns="http://schemas.openxmlformats.org/package/2006/relationships"><Relationship Id="rId18" Type="http://schemas.openxmlformats.org/officeDocument/2006/relationships/customXml" Target="../ink/ink553.xml"/><Relationship Id="rId26" Type="http://schemas.openxmlformats.org/officeDocument/2006/relationships/customXml" Target="../ink/ink556.xml"/><Relationship Id="rId39" Type="http://schemas.openxmlformats.org/officeDocument/2006/relationships/image" Target="../media/image429.emf"/><Relationship Id="rId21" Type="http://schemas.openxmlformats.org/officeDocument/2006/relationships/image" Target="../media/image420.emf"/><Relationship Id="rId34" Type="http://schemas.openxmlformats.org/officeDocument/2006/relationships/customXml" Target="../ink/ink560.xml"/><Relationship Id="rId42" Type="http://schemas.openxmlformats.org/officeDocument/2006/relationships/customXml" Target="../ink/ink564.xml"/><Relationship Id="rId50" Type="http://schemas.openxmlformats.org/officeDocument/2006/relationships/customXml" Target="../ink/ink567.xml"/><Relationship Id="rId2" Type="http://schemas.openxmlformats.org/officeDocument/2006/relationships/image" Target="../media/image51.png"/><Relationship Id="rId16" Type="http://schemas.openxmlformats.org/officeDocument/2006/relationships/customXml" Target="../ink/ink552.xml"/><Relationship Id="rId29" Type="http://schemas.openxmlformats.org/officeDocument/2006/relationships/image" Target="../media/image424.emf"/><Relationship Id="rId41" Type="http://schemas.openxmlformats.org/officeDocument/2006/relationships/image" Target="../media/image430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5.emf"/><Relationship Id="rId24" Type="http://schemas.openxmlformats.org/officeDocument/2006/relationships/customXml" Target="../ink/ink555.xml"/><Relationship Id="rId32" Type="http://schemas.openxmlformats.org/officeDocument/2006/relationships/customXml" Target="../ink/ink559.xml"/><Relationship Id="rId37" Type="http://schemas.openxmlformats.org/officeDocument/2006/relationships/image" Target="../media/image428.emf"/><Relationship Id="rId40" Type="http://schemas.openxmlformats.org/officeDocument/2006/relationships/customXml" Target="../ink/ink563.xml"/><Relationship Id="rId45" Type="http://schemas.openxmlformats.org/officeDocument/2006/relationships/image" Target="../media/image432.emf"/><Relationship Id="rId15" Type="http://schemas.openxmlformats.org/officeDocument/2006/relationships/image" Target="../media/image417.emf"/><Relationship Id="rId23" Type="http://schemas.openxmlformats.org/officeDocument/2006/relationships/image" Target="../media/image421.emf"/><Relationship Id="rId28" Type="http://schemas.openxmlformats.org/officeDocument/2006/relationships/customXml" Target="../ink/ink557.xml"/><Relationship Id="rId36" Type="http://schemas.openxmlformats.org/officeDocument/2006/relationships/customXml" Target="../ink/ink561.xml"/><Relationship Id="rId49" Type="http://schemas.openxmlformats.org/officeDocument/2006/relationships/image" Target="../media/image434.emf"/><Relationship Id="rId10" Type="http://schemas.openxmlformats.org/officeDocument/2006/relationships/customXml" Target="../ink/ink550.xml"/><Relationship Id="rId31" Type="http://schemas.openxmlformats.org/officeDocument/2006/relationships/image" Target="../media/image425.emf"/><Relationship Id="rId44" Type="http://schemas.openxmlformats.org/officeDocument/2006/relationships/customXml" Target="../ink/ink565.xml"/><Relationship Id="rId4" Type="http://schemas.openxmlformats.org/officeDocument/2006/relationships/customXml" Target="../ink/ink549.xml"/><Relationship Id="rId9" Type="http://schemas.openxmlformats.org/officeDocument/2006/relationships/image" Target="../media/image414.emf"/><Relationship Id="rId22" Type="http://schemas.openxmlformats.org/officeDocument/2006/relationships/customXml" Target="../ink/ink554.xml"/><Relationship Id="rId27" Type="http://schemas.openxmlformats.org/officeDocument/2006/relationships/image" Target="../media/image423.emf"/><Relationship Id="rId30" Type="http://schemas.openxmlformats.org/officeDocument/2006/relationships/customXml" Target="../ink/ink558.xml"/><Relationship Id="rId35" Type="http://schemas.openxmlformats.org/officeDocument/2006/relationships/image" Target="../media/image427.emf"/><Relationship Id="rId43" Type="http://schemas.openxmlformats.org/officeDocument/2006/relationships/image" Target="../media/image431.emf"/><Relationship Id="rId51" Type="http://schemas.openxmlformats.org/officeDocument/2006/relationships/image" Target="../media/image435.emf"/><Relationship Id="rId3" Type="http://schemas.openxmlformats.org/officeDocument/2006/relationships/image" Target="../media/image52.png"/><Relationship Id="rId12" Type="http://schemas.openxmlformats.org/officeDocument/2006/relationships/customXml" Target="../ink/ink551.xml"/><Relationship Id="rId17" Type="http://schemas.openxmlformats.org/officeDocument/2006/relationships/image" Target="../media/image418.emf"/><Relationship Id="rId25" Type="http://schemas.openxmlformats.org/officeDocument/2006/relationships/image" Target="../media/image422.emf"/><Relationship Id="rId33" Type="http://schemas.openxmlformats.org/officeDocument/2006/relationships/image" Target="../media/image426.emf"/><Relationship Id="rId38" Type="http://schemas.openxmlformats.org/officeDocument/2006/relationships/customXml" Target="../ink/ink562.xml"/><Relationship Id="rId46" Type="http://schemas.openxmlformats.org/officeDocument/2006/relationships/customXml" Target="../ink/ink56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1.xml"/><Relationship Id="rId13" Type="http://schemas.openxmlformats.org/officeDocument/2006/relationships/image" Target="../media/image441.emf"/><Relationship Id="rId18" Type="http://schemas.openxmlformats.org/officeDocument/2006/relationships/customXml" Target="../ink/ink576.xml"/><Relationship Id="rId26" Type="http://schemas.openxmlformats.org/officeDocument/2006/relationships/customXml" Target="../ink/ink580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573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2" Type="http://schemas.openxmlformats.org/officeDocument/2006/relationships/customXml" Target="../ink/ink568.xml"/><Relationship Id="rId16" Type="http://schemas.openxmlformats.org/officeDocument/2006/relationships/customXml" Target="../ink/ink575.xml"/><Relationship Id="rId20" Type="http://schemas.openxmlformats.org/officeDocument/2006/relationships/customXml" Target="../ink/ink5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0.xml"/><Relationship Id="rId11" Type="http://schemas.openxmlformats.org/officeDocument/2006/relationships/image" Target="../media/image440.emf"/><Relationship Id="rId24" Type="http://schemas.openxmlformats.org/officeDocument/2006/relationships/customXml" Target="../ink/ink579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10" Type="http://schemas.openxmlformats.org/officeDocument/2006/relationships/customXml" Target="../ink/ink572.xml"/><Relationship Id="rId19" Type="http://schemas.openxmlformats.org/officeDocument/2006/relationships/image" Target="../media/image444.emf"/><Relationship Id="rId4" Type="http://schemas.openxmlformats.org/officeDocument/2006/relationships/customXml" Target="../ink/ink569.xml"/><Relationship Id="rId9" Type="http://schemas.openxmlformats.org/officeDocument/2006/relationships/image" Target="../media/image439.emf"/><Relationship Id="rId14" Type="http://schemas.openxmlformats.org/officeDocument/2006/relationships/customXml" Target="../ink/ink574.xml"/><Relationship Id="rId22" Type="http://schemas.openxmlformats.org/officeDocument/2006/relationships/customXml" Target="../ink/ink578.xml"/><Relationship Id="rId27" Type="http://schemas.openxmlformats.org/officeDocument/2006/relationships/image" Target="../media/image44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3.png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customXml" Target="../ink/ink20.xml"/><Relationship Id="rId2" Type="http://schemas.openxmlformats.org/officeDocument/2006/relationships/customXml" Target="../ink/ink1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customXml" Target="../ink/ink21.xml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25.emf"/><Relationship Id="rId1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5.emf"/><Relationship Id="rId18" Type="http://schemas.openxmlformats.org/officeDocument/2006/relationships/customXml" Target="../ink/ink589.xml"/><Relationship Id="rId26" Type="http://schemas.openxmlformats.org/officeDocument/2006/relationships/customXml" Target="../ink/ink593.xml"/><Relationship Id="rId39" Type="http://schemas.openxmlformats.org/officeDocument/2006/relationships/image" Target="../media/image478.emf"/><Relationship Id="rId21" Type="http://schemas.openxmlformats.org/officeDocument/2006/relationships/image" Target="../media/image469.emf"/><Relationship Id="rId34" Type="http://schemas.openxmlformats.org/officeDocument/2006/relationships/customXml" Target="../ink/ink597.xml"/><Relationship Id="rId42" Type="http://schemas.openxmlformats.org/officeDocument/2006/relationships/customXml" Target="../ink/ink601.xml"/><Relationship Id="rId47" Type="http://schemas.openxmlformats.org/officeDocument/2006/relationships/image" Target="../media/image482.emf"/><Relationship Id="rId50" Type="http://schemas.openxmlformats.org/officeDocument/2006/relationships/customXml" Target="../ink/ink605.xml"/><Relationship Id="rId55" Type="http://schemas.openxmlformats.org/officeDocument/2006/relationships/image" Target="../media/image486.emf"/><Relationship Id="rId7" Type="http://schemas.openxmlformats.org/officeDocument/2006/relationships/image" Target="../media/image462.emf"/><Relationship Id="rId2" Type="http://schemas.openxmlformats.org/officeDocument/2006/relationships/customXml" Target="../ink/ink581.xml"/><Relationship Id="rId16" Type="http://schemas.openxmlformats.org/officeDocument/2006/relationships/customXml" Target="../ink/ink588.xml"/><Relationship Id="rId29" Type="http://schemas.openxmlformats.org/officeDocument/2006/relationships/image" Target="../media/image473.emf"/><Relationship Id="rId11" Type="http://schemas.openxmlformats.org/officeDocument/2006/relationships/image" Target="../media/image464.emf"/><Relationship Id="rId24" Type="http://schemas.openxmlformats.org/officeDocument/2006/relationships/customXml" Target="../ink/ink592.xml"/><Relationship Id="rId32" Type="http://schemas.openxmlformats.org/officeDocument/2006/relationships/customXml" Target="../ink/ink596.xml"/><Relationship Id="rId37" Type="http://schemas.openxmlformats.org/officeDocument/2006/relationships/image" Target="../media/image477.emf"/><Relationship Id="rId40" Type="http://schemas.openxmlformats.org/officeDocument/2006/relationships/customXml" Target="../ink/ink600.xml"/><Relationship Id="rId45" Type="http://schemas.openxmlformats.org/officeDocument/2006/relationships/image" Target="../media/image481.emf"/><Relationship Id="rId53" Type="http://schemas.openxmlformats.org/officeDocument/2006/relationships/image" Target="../media/image485.emf"/><Relationship Id="rId5" Type="http://schemas.openxmlformats.org/officeDocument/2006/relationships/image" Target="../media/image461.emf"/><Relationship Id="rId19" Type="http://schemas.openxmlformats.org/officeDocument/2006/relationships/image" Target="../media/image468.emf"/><Relationship Id="rId4" Type="http://schemas.openxmlformats.org/officeDocument/2006/relationships/customXml" Target="../ink/ink582.xml"/><Relationship Id="rId9" Type="http://schemas.openxmlformats.org/officeDocument/2006/relationships/image" Target="../media/image463.emf"/><Relationship Id="rId14" Type="http://schemas.openxmlformats.org/officeDocument/2006/relationships/customXml" Target="../ink/ink587.xml"/><Relationship Id="rId22" Type="http://schemas.openxmlformats.org/officeDocument/2006/relationships/customXml" Target="../ink/ink591.xml"/><Relationship Id="rId27" Type="http://schemas.openxmlformats.org/officeDocument/2006/relationships/image" Target="../media/image472.emf"/><Relationship Id="rId30" Type="http://schemas.openxmlformats.org/officeDocument/2006/relationships/customXml" Target="../ink/ink595.xml"/><Relationship Id="rId35" Type="http://schemas.openxmlformats.org/officeDocument/2006/relationships/image" Target="../media/image476.emf"/><Relationship Id="rId43" Type="http://schemas.openxmlformats.org/officeDocument/2006/relationships/image" Target="../media/image480.emf"/><Relationship Id="rId48" Type="http://schemas.openxmlformats.org/officeDocument/2006/relationships/customXml" Target="../ink/ink604.xml"/><Relationship Id="rId56" Type="http://schemas.openxmlformats.org/officeDocument/2006/relationships/customXml" Target="../ink/ink608.xml"/><Relationship Id="rId8" Type="http://schemas.openxmlformats.org/officeDocument/2006/relationships/customXml" Target="../ink/ink584.xml"/><Relationship Id="rId51" Type="http://schemas.openxmlformats.org/officeDocument/2006/relationships/image" Target="../media/image484.emf"/><Relationship Id="rId3" Type="http://schemas.openxmlformats.org/officeDocument/2006/relationships/image" Target="../media/image460.emf"/><Relationship Id="rId12" Type="http://schemas.openxmlformats.org/officeDocument/2006/relationships/customXml" Target="../ink/ink586.xml"/><Relationship Id="rId17" Type="http://schemas.openxmlformats.org/officeDocument/2006/relationships/image" Target="../media/image467.emf"/><Relationship Id="rId25" Type="http://schemas.openxmlformats.org/officeDocument/2006/relationships/image" Target="../media/image471.emf"/><Relationship Id="rId33" Type="http://schemas.openxmlformats.org/officeDocument/2006/relationships/image" Target="../media/image475.emf"/><Relationship Id="rId38" Type="http://schemas.openxmlformats.org/officeDocument/2006/relationships/customXml" Target="../ink/ink599.xml"/><Relationship Id="rId46" Type="http://schemas.openxmlformats.org/officeDocument/2006/relationships/customXml" Target="../ink/ink603.xml"/><Relationship Id="rId20" Type="http://schemas.openxmlformats.org/officeDocument/2006/relationships/customXml" Target="../ink/ink590.xml"/><Relationship Id="rId41" Type="http://schemas.openxmlformats.org/officeDocument/2006/relationships/image" Target="../media/image479.emf"/><Relationship Id="rId54" Type="http://schemas.openxmlformats.org/officeDocument/2006/relationships/customXml" Target="../ink/ink6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3.xml"/><Relationship Id="rId15" Type="http://schemas.openxmlformats.org/officeDocument/2006/relationships/image" Target="../media/image466.emf"/><Relationship Id="rId23" Type="http://schemas.openxmlformats.org/officeDocument/2006/relationships/image" Target="../media/image470.emf"/><Relationship Id="rId28" Type="http://schemas.openxmlformats.org/officeDocument/2006/relationships/customXml" Target="../ink/ink594.xml"/><Relationship Id="rId36" Type="http://schemas.openxmlformats.org/officeDocument/2006/relationships/customXml" Target="../ink/ink598.xml"/><Relationship Id="rId49" Type="http://schemas.openxmlformats.org/officeDocument/2006/relationships/image" Target="../media/image483.emf"/><Relationship Id="rId57" Type="http://schemas.openxmlformats.org/officeDocument/2006/relationships/image" Target="../media/image487.emf"/><Relationship Id="rId10" Type="http://schemas.openxmlformats.org/officeDocument/2006/relationships/customXml" Target="../ink/ink585.xml"/><Relationship Id="rId31" Type="http://schemas.openxmlformats.org/officeDocument/2006/relationships/image" Target="../media/image474.emf"/><Relationship Id="rId44" Type="http://schemas.openxmlformats.org/officeDocument/2006/relationships/customXml" Target="../ink/ink602.xml"/><Relationship Id="rId52" Type="http://schemas.openxmlformats.org/officeDocument/2006/relationships/customXml" Target="../ink/ink606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3.emf"/><Relationship Id="rId18" Type="http://schemas.openxmlformats.org/officeDocument/2006/relationships/customXml" Target="../ink/ink617.xml"/><Relationship Id="rId26" Type="http://schemas.openxmlformats.org/officeDocument/2006/relationships/customXml" Target="../ink/ink621.xml"/><Relationship Id="rId39" Type="http://schemas.openxmlformats.org/officeDocument/2006/relationships/image" Target="../media/image506.emf"/><Relationship Id="rId21" Type="http://schemas.openxmlformats.org/officeDocument/2006/relationships/image" Target="../media/image497.emf"/><Relationship Id="rId34" Type="http://schemas.openxmlformats.org/officeDocument/2006/relationships/customXml" Target="../ink/ink625.xml"/><Relationship Id="rId42" Type="http://schemas.openxmlformats.org/officeDocument/2006/relationships/customXml" Target="../ink/ink629.xml"/><Relationship Id="rId7" Type="http://schemas.openxmlformats.org/officeDocument/2006/relationships/image" Target="../media/image490.emf"/><Relationship Id="rId2" Type="http://schemas.openxmlformats.org/officeDocument/2006/relationships/customXml" Target="../ink/ink609.xml"/><Relationship Id="rId16" Type="http://schemas.openxmlformats.org/officeDocument/2006/relationships/customXml" Target="../ink/ink616.xml"/><Relationship Id="rId20" Type="http://schemas.openxmlformats.org/officeDocument/2006/relationships/customXml" Target="../ink/ink618.xml"/><Relationship Id="rId29" Type="http://schemas.openxmlformats.org/officeDocument/2006/relationships/image" Target="../media/image501.emf"/><Relationship Id="rId41" Type="http://schemas.openxmlformats.org/officeDocument/2006/relationships/image" Target="../media/image50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1.xml"/><Relationship Id="rId11" Type="http://schemas.openxmlformats.org/officeDocument/2006/relationships/image" Target="../media/image492.emf"/><Relationship Id="rId24" Type="http://schemas.openxmlformats.org/officeDocument/2006/relationships/customXml" Target="../ink/ink620.xml"/><Relationship Id="rId32" Type="http://schemas.openxmlformats.org/officeDocument/2006/relationships/customXml" Target="../ink/ink624.xml"/><Relationship Id="rId37" Type="http://schemas.openxmlformats.org/officeDocument/2006/relationships/image" Target="../media/image505.emf"/><Relationship Id="rId40" Type="http://schemas.openxmlformats.org/officeDocument/2006/relationships/customXml" Target="../ink/ink628.xml"/><Relationship Id="rId5" Type="http://schemas.openxmlformats.org/officeDocument/2006/relationships/image" Target="../media/image489.emf"/><Relationship Id="rId15" Type="http://schemas.openxmlformats.org/officeDocument/2006/relationships/image" Target="../media/image494.emf"/><Relationship Id="rId23" Type="http://schemas.openxmlformats.org/officeDocument/2006/relationships/image" Target="../media/image498.emf"/><Relationship Id="rId28" Type="http://schemas.openxmlformats.org/officeDocument/2006/relationships/customXml" Target="../ink/ink622.xml"/><Relationship Id="rId36" Type="http://schemas.openxmlformats.org/officeDocument/2006/relationships/customXml" Target="../ink/ink626.xml"/><Relationship Id="rId10" Type="http://schemas.openxmlformats.org/officeDocument/2006/relationships/customXml" Target="../ink/ink613.xml"/><Relationship Id="rId19" Type="http://schemas.openxmlformats.org/officeDocument/2006/relationships/image" Target="../media/image496.emf"/><Relationship Id="rId31" Type="http://schemas.openxmlformats.org/officeDocument/2006/relationships/image" Target="../media/image502.emf"/><Relationship Id="rId4" Type="http://schemas.openxmlformats.org/officeDocument/2006/relationships/customXml" Target="../ink/ink610.xml"/><Relationship Id="rId9" Type="http://schemas.openxmlformats.org/officeDocument/2006/relationships/image" Target="../media/image491.emf"/><Relationship Id="rId14" Type="http://schemas.openxmlformats.org/officeDocument/2006/relationships/customXml" Target="../ink/ink615.xml"/><Relationship Id="rId22" Type="http://schemas.openxmlformats.org/officeDocument/2006/relationships/customXml" Target="../ink/ink619.xml"/><Relationship Id="rId27" Type="http://schemas.openxmlformats.org/officeDocument/2006/relationships/image" Target="../media/image500.emf"/><Relationship Id="rId30" Type="http://schemas.openxmlformats.org/officeDocument/2006/relationships/customXml" Target="../ink/ink623.xml"/><Relationship Id="rId35" Type="http://schemas.openxmlformats.org/officeDocument/2006/relationships/image" Target="../media/image504.emf"/><Relationship Id="rId43" Type="http://schemas.openxmlformats.org/officeDocument/2006/relationships/image" Target="../media/image508.emf"/><Relationship Id="rId8" Type="http://schemas.openxmlformats.org/officeDocument/2006/relationships/customXml" Target="../ink/ink612.xml"/><Relationship Id="rId3" Type="http://schemas.openxmlformats.org/officeDocument/2006/relationships/image" Target="../media/image488.emf"/><Relationship Id="rId12" Type="http://schemas.openxmlformats.org/officeDocument/2006/relationships/customXml" Target="../ink/ink614.xml"/><Relationship Id="rId17" Type="http://schemas.openxmlformats.org/officeDocument/2006/relationships/image" Target="../media/image495.emf"/><Relationship Id="rId25" Type="http://schemas.openxmlformats.org/officeDocument/2006/relationships/image" Target="../media/image499.emf"/><Relationship Id="rId33" Type="http://schemas.openxmlformats.org/officeDocument/2006/relationships/image" Target="../media/image503.emf"/><Relationship Id="rId38" Type="http://schemas.openxmlformats.org/officeDocument/2006/relationships/customXml" Target="../ink/ink627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4.emf"/><Relationship Id="rId18" Type="http://schemas.openxmlformats.org/officeDocument/2006/relationships/customXml" Target="../ink/ink638.xml"/><Relationship Id="rId26" Type="http://schemas.openxmlformats.org/officeDocument/2006/relationships/customXml" Target="../ink/ink642.xml"/><Relationship Id="rId39" Type="http://schemas.openxmlformats.org/officeDocument/2006/relationships/image" Target="../media/image527.emf"/><Relationship Id="rId21" Type="http://schemas.openxmlformats.org/officeDocument/2006/relationships/image" Target="../media/image518.emf"/><Relationship Id="rId34" Type="http://schemas.openxmlformats.org/officeDocument/2006/relationships/customXml" Target="../ink/ink646.xml"/><Relationship Id="rId7" Type="http://schemas.openxmlformats.org/officeDocument/2006/relationships/image" Target="../media/image511.emf"/><Relationship Id="rId2" Type="http://schemas.openxmlformats.org/officeDocument/2006/relationships/customXml" Target="../ink/ink630.xml"/><Relationship Id="rId16" Type="http://schemas.openxmlformats.org/officeDocument/2006/relationships/customXml" Target="../ink/ink637.xml"/><Relationship Id="rId20" Type="http://schemas.openxmlformats.org/officeDocument/2006/relationships/customXml" Target="../ink/ink639.xml"/><Relationship Id="rId29" Type="http://schemas.openxmlformats.org/officeDocument/2006/relationships/image" Target="../media/image522.emf"/><Relationship Id="rId41" Type="http://schemas.openxmlformats.org/officeDocument/2006/relationships/image" Target="../media/image52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2.xml"/><Relationship Id="rId11" Type="http://schemas.openxmlformats.org/officeDocument/2006/relationships/image" Target="../media/image513.emf"/><Relationship Id="rId24" Type="http://schemas.openxmlformats.org/officeDocument/2006/relationships/customXml" Target="../ink/ink641.xml"/><Relationship Id="rId32" Type="http://schemas.openxmlformats.org/officeDocument/2006/relationships/customXml" Target="../ink/ink645.xml"/><Relationship Id="rId37" Type="http://schemas.openxmlformats.org/officeDocument/2006/relationships/image" Target="../media/image526.emf"/><Relationship Id="rId40" Type="http://schemas.openxmlformats.org/officeDocument/2006/relationships/customXml" Target="../ink/ink649.xml"/><Relationship Id="rId5" Type="http://schemas.openxmlformats.org/officeDocument/2006/relationships/image" Target="../media/image510.emf"/><Relationship Id="rId15" Type="http://schemas.openxmlformats.org/officeDocument/2006/relationships/image" Target="../media/image515.emf"/><Relationship Id="rId23" Type="http://schemas.openxmlformats.org/officeDocument/2006/relationships/image" Target="../media/image519.emf"/><Relationship Id="rId28" Type="http://schemas.openxmlformats.org/officeDocument/2006/relationships/customXml" Target="../ink/ink643.xml"/><Relationship Id="rId36" Type="http://schemas.openxmlformats.org/officeDocument/2006/relationships/customXml" Target="../ink/ink647.xml"/><Relationship Id="rId10" Type="http://schemas.openxmlformats.org/officeDocument/2006/relationships/customXml" Target="../ink/ink634.xml"/><Relationship Id="rId19" Type="http://schemas.openxmlformats.org/officeDocument/2006/relationships/image" Target="../media/image517.emf"/><Relationship Id="rId31" Type="http://schemas.openxmlformats.org/officeDocument/2006/relationships/image" Target="../media/image523.emf"/><Relationship Id="rId4" Type="http://schemas.openxmlformats.org/officeDocument/2006/relationships/customXml" Target="../ink/ink631.xml"/><Relationship Id="rId9" Type="http://schemas.openxmlformats.org/officeDocument/2006/relationships/image" Target="../media/image512.emf"/><Relationship Id="rId14" Type="http://schemas.openxmlformats.org/officeDocument/2006/relationships/customXml" Target="../ink/ink636.xml"/><Relationship Id="rId22" Type="http://schemas.openxmlformats.org/officeDocument/2006/relationships/customXml" Target="../ink/ink640.xml"/><Relationship Id="rId27" Type="http://schemas.openxmlformats.org/officeDocument/2006/relationships/image" Target="../media/image521.emf"/><Relationship Id="rId30" Type="http://schemas.openxmlformats.org/officeDocument/2006/relationships/customXml" Target="../ink/ink644.xml"/><Relationship Id="rId35" Type="http://schemas.openxmlformats.org/officeDocument/2006/relationships/image" Target="../media/image525.emf"/><Relationship Id="rId8" Type="http://schemas.openxmlformats.org/officeDocument/2006/relationships/customXml" Target="../ink/ink633.xml"/><Relationship Id="rId3" Type="http://schemas.openxmlformats.org/officeDocument/2006/relationships/image" Target="../media/image509.emf"/><Relationship Id="rId12" Type="http://schemas.openxmlformats.org/officeDocument/2006/relationships/customXml" Target="../ink/ink635.xml"/><Relationship Id="rId17" Type="http://schemas.openxmlformats.org/officeDocument/2006/relationships/image" Target="../media/image516.emf"/><Relationship Id="rId25" Type="http://schemas.openxmlformats.org/officeDocument/2006/relationships/image" Target="../media/image520.emf"/><Relationship Id="rId33" Type="http://schemas.openxmlformats.org/officeDocument/2006/relationships/image" Target="../media/image524.emf"/><Relationship Id="rId38" Type="http://schemas.openxmlformats.org/officeDocument/2006/relationships/customXml" Target="../ink/ink648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4.emf"/><Relationship Id="rId18" Type="http://schemas.openxmlformats.org/officeDocument/2006/relationships/customXml" Target="../ink/ink658.xml"/><Relationship Id="rId26" Type="http://schemas.openxmlformats.org/officeDocument/2006/relationships/customXml" Target="../ink/ink662.xml"/><Relationship Id="rId39" Type="http://schemas.openxmlformats.org/officeDocument/2006/relationships/image" Target="../media/image547.emf"/><Relationship Id="rId21" Type="http://schemas.openxmlformats.org/officeDocument/2006/relationships/image" Target="../media/image538.emf"/><Relationship Id="rId34" Type="http://schemas.openxmlformats.org/officeDocument/2006/relationships/customXml" Target="../ink/ink666.xml"/><Relationship Id="rId42" Type="http://schemas.openxmlformats.org/officeDocument/2006/relationships/customXml" Target="../ink/ink670.xml"/><Relationship Id="rId47" Type="http://schemas.openxmlformats.org/officeDocument/2006/relationships/image" Target="../media/image551.emf"/><Relationship Id="rId50" Type="http://schemas.openxmlformats.org/officeDocument/2006/relationships/customXml" Target="../ink/ink674.xml"/><Relationship Id="rId55" Type="http://schemas.openxmlformats.org/officeDocument/2006/relationships/image" Target="../media/image555.emf"/><Relationship Id="rId63" Type="http://schemas.openxmlformats.org/officeDocument/2006/relationships/image" Target="../media/image559.emf"/><Relationship Id="rId7" Type="http://schemas.openxmlformats.org/officeDocument/2006/relationships/image" Target="../media/image531.emf"/><Relationship Id="rId2" Type="http://schemas.openxmlformats.org/officeDocument/2006/relationships/customXml" Target="../ink/ink650.xml"/><Relationship Id="rId16" Type="http://schemas.openxmlformats.org/officeDocument/2006/relationships/customXml" Target="../ink/ink657.xml"/><Relationship Id="rId29" Type="http://schemas.openxmlformats.org/officeDocument/2006/relationships/image" Target="../media/image542.emf"/><Relationship Id="rId11" Type="http://schemas.openxmlformats.org/officeDocument/2006/relationships/image" Target="../media/image533.emf"/><Relationship Id="rId24" Type="http://schemas.openxmlformats.org/officeDocument/2006/relationships/customXml" Target="../ink/ink661.xml"/><Relationship Id="rId32" Type="http://schemas.openxmlformats.org/officeDocument/2006/relationships/customXml" Target="../ink/ink665.xml"/><Relationship Id="rId37" Type="http://schemas.openxmlformats.org/officeDocument/2006/relationships/image" Target="../media/image546.emf"/><Relationship Id="rId40" Type="http://schemas.openxmlformats.org/officeDocument/2006/relationships/customXml" Target="../ink/ink669.xml"/><Relationship Id="rId45" Type="http://schemas.openxmlformats.org/officeDocument/2006/relationships/image" Target="../media/image550.emf"/><Relationship Id="rId53" Type="http://schemas.openxmlformats.org/officeDocument/2006/relationships/image" Target="../media/image554.emf"/><Relationship Id="rId58" Type="http://schemas.openxmlformats.org/officeDocument/2006/relationships/customXml" Target="../ink/ink678.xml"/><Relationship Id="rId5" Type="http://schemas.openxmlformats.org/officeDocument/2006/relationships/image" Target="../media/image530.emf"/><Relationship Id="rId61" Type="http://schemas.openxmlformats.org/officeDocument/2006/relationships/image" Target="../media/image558.emf"/><Relationship Id="rId19" Type="http://schemas.openxmlformats.org/officeDocument/2006/relationships/image" Target="../media/image537.emf"/><Relationship Id="rId14" Type="http://schemas.openxmlformats.org/officeDocument/2006/relationships/customXml" Target="../ink/ink656.xml"/><Relationship Id="rId22" Type="http://schemas.openxmlformats.org/officeDocument/2006/relationships/customXml" Target="../ink/ink660.xml"/><Relationship Id="rId27" Type="http://schemas.openxmlformats.org/officeDocument/2006/relationships/image" Target="../media/image541.emf"/><Relationship Id="rId30" Type="http://schemas.openxmlformats.org/officeDocument/2006/relationships/customXml" Target="../ink/ink664.xml"/><Relationship Id="rId35" Type="http://schemas.openxmlformats.org/officeDocument/2006/relationships/image" Target="../media/image545.emf"/><Relationship Id="rId43" Type="http://schemas.openxmlformats.org/officeDocument/2006/relationships/image" Target="../media/image549.emf"/><Relationship Id="rId48" Type="http://schemas.openxmlformats.org/officeDocument/2006/relationships/customXml" Target="../ink/ink673.xml"/><Relationship Id="rId56" Type="http://schemas.openxmlformats.org/officeDocument/2006/relationships/customXml" Target="../ink/ink677.xml"/><Relationship Id="rId8" Type="http://schemas.openxmlformats.org/officeDocument/2006/relationships/customXml" Target="../ink/ink653.xml"/><Relationship Id="rId51" Type="http://schemas.openxmlformats.org/officeDocument/2006/relationships/image" Target="../media/image553.emf"/><Relationship Id="rId3" Type="http://schemas.openxmlformats.org/officeDocument/2006/relationships/image" Target="../media/image529.emf"/><Relationship Id="rId12" Type="http://schemas.openxmlformats.org/officeDocument/2006/relationships/customXml" Target="../ink/ink655.xml"/><Relationship Id="rId17" Type="http://schemas.openxmlformats.org/officeDocument/2006/relationships/image" Target="../media/image536.emf"/><Relationship Id="rId25" Type="http://schemas.openxmlformats.org/officeDocument/2006/relationships/image" Target="../media/image540.emf"/><Relationship Id="rId33" Type="http://schemas.openxmlformats.org/officeDocument/2006/relationships/image" Target="../media/image544.emf"/><Relationship Id="rId38" Type="http://schemas.openxmlformats.org/officeDocument/2006/relationships/customXml" Target="../ink/ink668.xml"/><Relationship Id="rId46" Type="http://schemas.openxmlformats.org/officeDocument/2006/relationships/customXml" Target="../ink/ink672.xml"/><Relationship Id="rId59" Type="http://schemas.openxmlformats.org/officeDocument/2006/relationships/image" Target="../media/image557.emf"/><Relationship Id="rId20" Type="http://schemas.openxmlformats.org/officeDocument/2006/relationships/customXml" Target="../ink/ink659.xml"/><Relationship Id="rId41" Type="http://schemas.openxmlformats.org/officeDocument/2006/relationships/image" Target="../media/image548.emf"/><Relationship Id="rId54" Type="http://schemas.openxmlformats.org/officeDocument/2006/relationships/customXml" Target="../ink/ink676.xml"/><Relationship Id="rId62" Type="http://schemas.openxmlformats.org/officeDocument/2006/relationships/customXml" Target="../ink/ink6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2.xml"/><Relationship Id="rId15" Type="http://schemas.openxmlformats.org/officeDocument/2006/relationships/image" Target="../media/image535.emf"/><Relationship Id="rId23" Type="http://schemas.openxmlformats.org/officeDocument/2006/relationships/image" Target="../media/image539.emf"/><Relationship Id="rId28" Type="http://schemas.openxmlformats.org/officeDocument/2006/relationships/customXml" Target="../ink/ink663.xml"/><Relationship Id="rId36" Type="http://schemas.openxmlformats.org/officeDocument/2006/relationships/customXml" Target="../ink/ink667.xml"/><Relationship Id="rId49" Type="http://schemas.openxmlformats.org/officeDocument/2006/relationships/image" Target="../media/image552.emf"/><Relationship Id="rId57" Type="http://schemas.openxmlformats.org/officeDocument/2006/relationships/image" Target="../media/image556.emf"/><Relationship Id="rId10" Type="http://schemas.openxmlformats.org/officeDocument/2006/relationships/customXml" Target="../ink/ink654.xml"/><Relationship Id="rId31" Type="http://schemas.openxmlformats.org/officeDocument/2006/relationships/image" Target="../media/image543.emf"/><Relationship Id="rId44" Type="http://schemas.openxmlformats.org/officeDocument/2006/relationships/customXml" Target="../ink/ink671.xml"/><Relationship Id="rId52" Type="http://schemas.openxmlformats.org/officeDocument/2006/relationships/customXml" Target="../ink/ink675.xml"/><Relationship Id="rId60" Type="http://schemas.openxmlformats.org/officeDocument/2006/relationships/customXml" Target="../ink/ink679.xml"/><Relationship Id="rId4" Type="http://schemas.openxmlformats.org/officeDocument/2006/relationships/customXml" Target="../ink/ink651.xml"/><Relationship Id="rId9" Type="http://schemas.openxmlformats.org/officeDocument/2006/relationships/image" Target="../media/image532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46.emf"/><Relationship Id="rId21" Type="http://schemas.openxmlformats.org/officeDocument/2006/relationships/image" Target="../media/image37.emf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7" Type="http://schemas.openxmlformats.org/officeDocument/2006/relationships/customXml" Target="../ink/ink24.xml"/><Relationship Id="rId2" Type="http://schemas.openxmlformats.org/officeDocument/2006/relationships/customXml" Target="../ink/ink22.xml"/><Relationship Id="rId16" Type="http://schemas.openxmlformats.org/officeDocument/2006/relationships/customXml" Target="../ink/ink28.xml"/><Relationship Id="rId29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2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45.emf"/><Relationship Id="rId40" Type="http://schemas.openxmlformats.org/officeDocument/2006/relationships/customXml" Target="../ink/ink40.xml"/><Relationship Id="rId45" Type="http://schemas.openxmlformats.org/officeDocument/2006/relationships/image" Target="../media/image49.emf"/><Relationship Id="rId5" Type="http://schemas.openxmlformats.org/officeDocument/2006/relationships/customXml" Target="../ink/ink23.xml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10" Type="http://schemas.openxmlformats.org/officeDocument/2006/relationships/customXml" Target="../ink/ink25.xml"/><Relationship Id="rId19" Type="http://schemas.openxmlformats.org/officeDocument/2006/relationships/image" Target="../media/image36.emf"/><Relationship Id="rId31" Type="http://schemas.openxmlformats.org/officeDocument/2006/relationships/image" Target="../media/image42.emf"/><Relationship Id="rId44" Type="http://schemas.openxmlformats.org/officeDocument/2006/relationships/customXml" Target="../ink/ink42.xml"/><Relationship Id="rId4" Type="http://schemas.openxmlformats.org/officeDocument/2006/relationships/image" Target="../media/image10.jpeg"/><Relationship Id="rId9" Type="http://schemas.openxmlformats.org/officeDocument/2006/relationships/image" Target="../media/image11.jpe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40.emf"/><Relationship Id="rId30" Type="http://schemas.openxmlformats.org/officeDocument/2006/relationships/customXml" Target="../ink/ink35.xml"/><Relationship Id="rId35" Type="http://schemas.openxmlformats.org/officeDocument/2006/relationships/image" Target="../media/image44.emf"/><Relationship Id="rId43" Type="http://schemas.openxmlformats.org/officeDocument/2006/relationships/image" Target="../media/image48.emf"/><Relationship Id="rId8" Type="http://schemas.openxmlformats.org/officeDocument/2006/relationships/image" Target="../media/image30.emf"/><Relationship Id="rId3" Type="http://schemas.openxmlformats.org/officeDocument/2006/relationships/image" Target="../media/image27.emf"/><Relationship Id="rId12" Type="http://schemas.openxmlformats.org/officeDocument/2006/relationships/customXml" Target="../ink/ink26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39.xml"/><Relationship Id="rId20" Type="http://schemas.openxmlformats.org/officeDocument/2006/relationships/customXml" Target="../ink/ink30.xml"/><Relationship Id="rId41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2710.png"/><Relationship Id="rId7" Type="http://schemas.openxmlformats.org/officeDocument/2006/relationships/image" Target="../media/image298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5" Type="http://schemas.openxmlformats.org/officeDocument/2006/relationships/image" Target="../media/image28.png"/><Relationship Id="rId4" Type="http://schemas.openxmlformats.org/officeDocument/2006/relationships/customXml" Target="../ink/ink44.xml"/><Relationship Id="rId9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emf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69.emf"/><Relationship Id="rId21" Type="http://schemas.openxmlformats.org/officeDocument/2006/relationships/image" Target="../media/image60.emf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33.png"/><Relationship Id="rId50" Type="http://schemas.openxmlformats.org/officeDocument/2006/relationships/customXml" Target="../ink/ink70.xml"/><Relationship Id="rId7" Type="http://schemas.openxmlformats.org/officeDocument/2006/relationships/image" Target="../media/image53.emf"/><Relationship Id="rId2" Type="http://schemas.openxmlformats.org/officeDocument/2006/relationships/image" Target="../media/image12.jpeg"/><Relationship Id="rId16" Type="http://schemas.openxmlformats.org/officeDocument/2006/relationships/customXml" Target="../ink/ink53.xml"/><Relationship Id="rId29" Type="http://schemas.openxmlformats.org/officeDocument/2006/relationships/image" Target="../media/image64.emf"/><Relationship Id="rId11" Type="http://schemas.openxmlformats.org/officeDocument/2006/relationships/image" Target="../media/image55.emf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68.emf"/><Relationship Id="rId40" Type="http://schemas.openxmlformats.org/officeDocument/2006/relationships/customXml" Target="../ink/ink65.xml"/><Relationship Id="rId45" Type="http://schemas.openxmlformats.org/officeDocument/2006/relationships/image" Target="../media/image72.emf"/><Relationship Id="rId53" Type="http://schemas.openxmlformats.org/officeDocument/2006/relationships/image" Target="../media/image36.png"/><Relationship Id="rId5" Type="http://schemas.openxmlformats.org/officeDocument/2006/relationships/image" Target="../media/image52.emf"/><Relationship Id="rId10" Type="http://schemas.openxmlformats.org/officeDocument/2006/relationships/customXml" Target="../ink/ink50.xml"/><Relationship Id="rId19" Type="http://schemas.openxmlformats.org/officeDocument/2006/relationships/image" Target="../media/image59.emf"/><Relationship Id="rId31" Type="http://schemas.openxmlformats.org/officeDocument/2006/relationships/image" Target="../media/image65.emf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4" Type="http://schemas.openxmlformats.org/officeDocument/2006/relationships/customXml" Target="../ink/ink47.xml"/><Relationship Id="rId9" Type="http://schemas.openxmlformats.org/officeDocument/2006/relationships/image" Target="../media/image54.emf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63.emf"/><Relationship Id="rId30" Type="http://schemas.openxmlformats.org/officeDocument/2006/relationships/customXml" Target="../ink/ink60.xml"/><Relationship Id="rId35" Type="http://schemas.openxmlformats.org/officeDocument/2006/relationships/image" Target="../media/image67.emf"/><Relationship Id="rId43" Type="http://schemas.openxmlformats.org/officeDocument/2006/relationships/image" Target="../media/image71.emf"/><Relationship Id="rId48" Type="http://schemas.openxmlformats.org/officeDocument/2006/relationships/customXml" Target="../ink/ink69.xml"/><Relationship Id="rId8" Type="http://schemas.openxmlformats.org/officeDocument/2006/relationships/customXml" Target="../ink/ink49.xml"/><Relationship Id="rId51" Type="http://schemas.openxmlformats.org/officeDocument/2006/relationships/image" Target="../media/image35.png"/><Relationship Id="rId3" Type="http://schemas.openxmlformats.org/officeDocument/2006/relationships/image" Target="../media/image13.jpeg"/><Relationship Id="rId12" Type="http://schemas.openxmlformats.org/officeDocument/2006/relationships/customXml" Target="../ink/ink51.xml"/><Relationship Id="rId17" Type="http://schemas.openxmlformats.org/officeDocument/2006/relationships/image" Target="../media/image58.emf"/><Relationship Id="rId25" Type="http://schemas.openxmlformats.org/officeDocument/2006/relationships/image" Target="../media/image62.emf"/><Relationship Id="rId33" Type="http://schemas.openxmlformats.org/officeDocument/2006/relationships/image" Target="../media/image66.emf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20" Type="http://schemas.openxmlformats.org/officeDocument/2006/relationships/customXml" Target="../ink/ink55.xml"/><Relationship Id="rId41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5" Type="http://schemas.openxmlformats.org/officeDocument/2006/relationships/image" Target="../media/image57.emf"/><Relationship Id="rId23" Type="http://schemas.openxmlformats.org/officeDocument/2006/relationships/image" Target="../media/image61.emf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customXml" Target="../ink/ink77.xml"/><Relationship Id="rId18" Type="http://schemas.openxmlformats.org/officeDocument/2006/relationships/image" Target="../media/image81.emf"/><Relationship Id="rId26" Type="http://schemas.openxmlformats.org/officeDocument/2006/relationships/image" Target="../media/image85.emf"/><Relationship Id="rId3" Type="http://schemas.openxmlformats.org/officeDocument/2006/relationships/image" Target="../media/image73.emf"/><Relationship Id="rId21" Type="http://schemas.openxmlformats.org/officeDocument/2006/relationships/customXml" Target="../ink/ink81.xml"/><Relationship Id="rId7" Type="http://schemas.openxmlformats.org/officeDocument/2006/relationships/image" Target="../media/image75.emf"/><Relationship Id="rId12" Type="http://schemas.openxmlformats.org/officeDocument/2006/relationships/image" Target="../media/image78.emf"/><Relationship Id="rId17" Type="http://schemas.openxmlformats.org/officeDocument/2006/relationships/customXml" Target="../ink/ink79.xml"/><Relationship Id="rId25" Type="http://schemas.openxmlformats.org/officeDocument/2006/relationships/customXml" Target="../ink/ink83.xml"/><Relationship Id="rId2" Type="http://schemas.openxmlformats.org/officeDocument/2006/relationships/customXml" Target="../ink/ink72.xml"/><Relationship Id="rId16" Type="http://schemas.openxmlformats.org/officeDocument/2006/relationships/image" Target="../media/image80.emf"/><Relationship Id="rId20" Type="http://schemas.openxmlformats.org/officeDocument/2006/relationships/image" Target="../media/image82.emf"/><Relationship Id="rId29" Type="http://schemas.openxmlformats.org/officeDocument/2006/relationships/customXml" Target="../ink/ink8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11" Type="http://schemas.openxmlformats.org/officeDocument/2006/relationships/customXml" Target="../ink/ink76.xml"/><Relationship Id="rId24" Type="http://schemas.openxmlformats.org/officeDocument/2006/relationships/image" Target="../media/image84.emf"/><Relationship Id="rId32" Type="http://schemas.openxmlformats.org/officeDocument/2006/relationships/image" Target="../media/image38.png"/><Relationship Id="rId5" Type="http://schemas.openxmlformats.org/officeDocument/2006/relationships/image" Target="../media/image74.emf"/><Relationship Id="rId15" Type="http://schemas.openxmlformats.org/officeDocument/2006/relationships/customXml" Target="../ink/ink78.xml"/><Relationship Id="rId23" Type="http://schemas.openxmlformats.org/officeDocument/2006/relationships/customXml" Target="../ink/ink82.xml"/><Relationship Id="rId28" Type="http://schemas.openxmlformats.org/officeDocument/2006/relationships/image" Target="../media/image86.emf"/><Relationship Id="rId10" Type="http://schemas.openxmlformats.org/officeDocument/2006/relationships/image" Target="../media/image14.jpeg"/><Relationship Id="rId19" Type="http://schemas.openxmlformats.org/officeDocument/2006/relationships/customXml" Target="../ink/ink80.xml"/><Relationship Id="rId31" Type="http://schemas.openxmlformats.org/officeDocument/2006/relationships/customXml" Target="../ink/ink86.xml"/><Relationship Id="rId4" Type="http://schemas.openxmlformats.org/officeDocument/2006/relationships/customXml" Target="../ink/ink73.xml"/><Relationship Id="rId9" Type="http://schemas.openxmlformats.org/officeDocument/2006/relationships/image" Target="../media/image76.emf"/><Relationship Id="rId14" Type="http://schemas.openxmlformats.org/officeDocument/2006/relationships/image" Target="../media/image79.emf"/><Relationship Id="rId22" Type="http://schemas.openxmlformats.org/officeDocument/2006/relationships/image" Target="../media/image83.emf"/><Relationship Id="rId27" Type="http://schemas.openxmlformats.org/officeDocument/2006/relationships/customXml" Target="../ink/ink84.xml"/><Relationship Id="rId30" Type="http://schemas.openxmlformats.org/officeDocument/2006/relationships/image" Target="../media/image8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2F5BC-3156-4AEC-BBF0-EA341BD66F5E}"/>
              </a:ext>
            </a:extLst>
          </p:cNvPr>
          <p:cNvSpPr txBox="1"/>
          <p:nvPr/>
        </p:nvSpPr>
        <p:spPr>
          <a:xfrm>
            <a:off x="2674374" y="1238865"/>
            <a:ext cx="68432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>
                <a:cs typeface="B Jadid" panose="00000700000000000000" pitchFamily="2" charset="-78"/>
              </a:rPr>
              <a:t>هوش مصنوعی-</a:t>
            </a:r>
            <a:endParaRPr lang="fa-IR" sz="6000" dirty="0"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7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۱۰ اپلیکیشن برتر هوش مصنوعی در سال ۲۰۲۰ - مجله شهاب">
            <a:extLst>
              <a:ext uri="{FF2B5EF4-FFF2-40B4-BE49-F238E27FC236}">
                <a16:creationId xmlns:a16="http://schemas.microsoft.com/office/drawing/2014/main" id="{0114F6C4-3EEA-45C0-8C84-96AC6F1B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40" y="1548245"/>
            <a:ext cx="7551448" cy="42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2CBD39-4C25-4D1F-A253-2F47BFCB8232}"/>
                  </a:ext>
                </a:extLst>
              </p14:cNvPr>
              <p14:cNvContentPartPr/>
              <p14:nvPr/>
            </p14:nvContentPartPr>
            <p14:xfrm>
              <a:off x="7291026" y="211449"/>
              <a:ext cx="1310040" cy="699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2CBD39-4C25-4D1F-A253-2F47BFCB82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3026" y="193449"/>
                <a:ext cx="1345680" cy="7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67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781520-43F8-42A4-B032-6AC4DC7F48E7}"/>
                  </a:ext>
                </a:extLst>
              </p14:cNvPr>
              <p14:cNvContentPartPr/>
              <p14:nvPr/>
            </p14:nvContentPartPr>
            <p14:xfrm>
              <a:off x="4801233" y="1687735"/>
              <a:ext cx="4821840" cy="256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781520-43F8-42A4-B032-6AC4DC7F48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2233" y="1678735"/>
                <a:ext cx="4839480" cy="25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99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B910F0-42BC-468F-9847-10123EDFF0AF}"/>
                  </a:ext>
                </a:extLst>
              </p14:cNvPr>
              <p14:cNvContentPartPr/>
              <p14:nvPr/>
            </p14:nvContentPartPr>
            <p14:xfrm>
              <a:off x="7408353" y="509455"/>
              <a:ext cx="2344680" cy="1104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B910F0-42BC-468F-9847-10123EDFF0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0353" y="491455"/>
                <a:ext cx="2380320" cy="113976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D76E57D-35DD-4700-9FC7-C6A71B85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23" y="509454"/>
            <a:ext cx="5037468" cy="5736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477EE2-55B0-4FD4-9515-C2C91432FE10}"/>
                  </a:ext>
                </a:extLst>
              </p14:cNvPr>
              <p14:cNvContentPartPr/>
              <p14:nvPr/>
            </p14:nvContentPartPr>
            <p14:xfrm>
              <a:off x="9781113" y="2262295"/>
              <a:ext cx="1344240" cy="46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477EE2-55B0-4FD4-9515-C2C91432FE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63113" y="2244295"/>
                <a:ext cx="137988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1A938C-DF14-4E13-969D-AE3D18419BC0}"/>
                  </a:ext>
                </a:extLst>
              </p14:cNvPr>
              <p14:cNvContentPartPr/>
              <p14:nvPr/>
            </p14:nvContentPartPr>
            <p14:xfrm>
              <a:off x="8832153" y="2198935"/>
              <a:ext cx="550080" cy="56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1A938C-DF14-4E13-969D-AE3D18419B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14153" y="2180935"/>
                <a:ext cx="58572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0D5540-FC40-4704-9A65-A33B97240D14}"/>
                  </a:ext>
                </a:extLst>
              </p14:cNvPr>
              <p14:cNvContentPartPr/>
              <p14:nvPr/>
            </p14:nvContentPartPr>
            <p14:xfrm>
              <a:off x="4799073" y="4717855"/>
              <a:ext cx="1218600" cy="226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0D5540-FC40-4704-9A65-A33B97240D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1073" y="4699855"/>
                <a:ext cx="12542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400467C-E367-4F63-8EDC-7A7F0CCFE7D5}"/>
                  </a:ext>
                </a:extLst>
              </p14:cNvPr>
              <p14:cNvContentPartPr/>
              <p14:nvPr/>
            </p14:nvContentPartPr>
            <p14:xfrm>
              <a:off x="7036113" y="4398175"/>
              <a:ext cx="732240" cy="486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400467C-E367-4F63-8EDC-7A7F0CCFE7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18113" y="4380175"/>
                <a:ext cx="7678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F686B7-00F1-4EF4-AD71-0E7385C5230D}"/>
                  </a:ext>
                </a:extLst>
              </p14:cNvPr>
              <p14:cNvContentPartPr/>
              <p14:nvPr/>
            </p14:nvContentPartPr>
            <p14:xfrm>
              <a:off x="1671753" y="288415"/>
              <a:ext cx="543600" cy="473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F686B7-00F1-4EF4-AD71-0E7385C523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3753" y="270374"/>
                <a:ext cx="579240" cy="509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BA6E35-5627-49B7-87E2-AAF6C46407E4}"/>
                  </a:ext>
                </a:extLst>
              </p14:cNvPr>
              <p14:cNvContentPartPr/>
              <p14:nvPr/>
            </p14:nvContentPartPr>
            <p14:xfrm>
              <a:off x="4354473" y="131815"/>
              <a:ext cx="524160" cy="537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BA6E35-5627-49B7-87E2-AAF6C46407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6473" y="113815"/>
                <a:ext cx="55980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E3CA9F9-FA31-4219-9232-B0F977574B92}"/>
                  </a:ext>
                </a:extLst>
              </p14:cNvPr>
              <p14:cNvContentPartPr/>
              <p14:nvPr/>
            </p14:nvContentPartPr>
            <p14:xfrm>
              <a:off x="1893153" y="377335"/>
              <a:ext cx="132480" cy="89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E3CA9F9-FA31-4219-9232-B0F977574B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75153" y="359335"/>
                <a:ext cx="168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A30A2C5-7B19-48B3-8E05-E48DB7012D8C}"/>
                  </a:ext>
                </a:extLst>
              </p14:cNvPr>
              <p14:cNvContentPartPr/>
              <p14:nvPr/>
            </p14:nvContentPartPr>
            <p14:xfrm>
              <a:off x="3505953" y="223255"/>
              <a:ext cx="638640" cy="421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A30A2C5-7B19-48B3-8E05-E48DB7012D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7953" y="205255"/>
                <a:ext cx="6742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7E9251C-3E1E-4B29-97C9-0FB375A7F997}"/>
                  </a:ext>
                </a:extLst>
              </p14:cNvPr>
              <p14:cNvContentPartPr/>
              <p14:nvPr/>
            </p14:nvContentPartPr>
            <p14:xfrm>
              <a:off x="924033" y="284455"/>
              <a:ext cx="568440" cy="311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7E9251C-3E1E-4B29-97C9-0FB375A7F99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033" y="266455"/>
                <a:ext cx="6040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9DD8B43-8969-40AB-8A42-B02F9C748AB0}"/>
                  </a:ext>
                </a:extLst>
              </p14:cNvPr>
              <p14:cNvContentPartPr/>
              <p14:nvPr/>
            </p14:nvContentPartPr>
            <p14:xfrm>
              <a:off x="1483473" y="3445615"/>
              <a:ext cx="343800" cy="525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9DD8B43-8969-40AB-8A42-B02F9C748AB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65473" y="3427615"/>
                <a:ext cx="3794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E6F5FDB-4046-4B49-B893-4B65FC110932}"/>
                  </a:ext>
                </a:extLst>
              </p14:cNvPr>
              <p14:cNvContentPartPr/>
              <p14:nvPr/>
            </p14:nvContentPartPr>
            <p14:xfrm>
              <a:off x="8702553" y="3085255"/>
              <a:ext cx="2699640" cy="916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E6F5FDB-4046-4B49-B893-4B65FC1109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684553" y="3067255"/>
                <a:ext cx="273528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2439AB-2656-4616-A9E1-DC8D744514B8}"/>
                  </a:ext>
                </a:extLst>
              </p14:cNvPr>
              <p14:cNvContentPartPr/>
              <p14:nvPr/>
            </p14:nvContentPartPr>
            <p14:xfrm>
              <a:off x="1224633" y="5121775"/>
              <a:ext cx="863640" cy="99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2439AB-2656-4616-A9E1-DC8D744514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06633" y="5103775"/>
                <a:ext cx="89928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523CF9-585D-4E11-8102-4D05690DE503}"/>
                  </a:ext>
                </a:extLst>
              </p14:cNvPr>
              <p14:cNvContentPartPr/>
              <p14:nvPr/>
            </p14:nvContentPartPr>
            <p14:xfrm>
              <a:off x="9309873" y="5044735"/>
              <a:ext cx="2544480" cy="1231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523CF9-585D-4E11-8102-4D05690DE50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91873" y="5026735"/>
                <a:ext cx="2580120" cy="12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5672104-885A-4D5F-91DC-5258ACB5AAC4}"/>
                  </a:ext>
                </a:extLst>
              </p14:cNvPr>
              <p14:cNvContentPartPr/>
              <p14:nvPr/>
            </p14:nvContentPartPr>
            <p14:xfrm>
              <a:off x="5388033" y="5522095"/>
              <a:ext cx="2172600" cy="653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5672104-885A-4D5F-91DC-5258ACB5AA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70033" y="5504095"/>
                <a:ext cx="2208240" cy="6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92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ربات انسان نمای اریکا به زودی مجری اخبار خواهد شد">
            <a:extLst>
              <a:ext uri="{FF2B5EF4-FFF2-40B4-BE49-F238E27FC236}">
                <a16:creationId xmlns:a16="http://schemas.microsoft.com/office/drawing/2014/main" id="{5F9C378B-0CD7-4A7E-A2A2-BD4644DF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7" y="1326571"/>
            <a:ext cx="3529878" cy="19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ربات مانکن انسان نما، کدومشون انسان واقعیه؟ - ویرگول">
            <a:extLst>
              <a:ext uri="{FF2B5EF4-FFF2-40B4-BE49-F238E27FC236}">
                <a16:creationId xmlns:a16="http://schemas.microsoft.com/office/drawing/2014/main" id="{E6D089A9-902E-4D79-9099-BADC8507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32" y="1207485"/>
            <a:ext cx="4542078" cy="22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9D7D3F-F9F7-4CF6-804C-E9A6039EC726}"/>
                  </a:ext>
                </a:extLst>
              </p14:cNvPr>
              <p14:cNvContentPartPr/>
              <p14:nvPr/>
            </p14:nvContentPartPr>
            <p14:xfrm>
              <a:off x="9196473" y="3581695"/>
              <a:ext cx="655920" cy="77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9D7D3F-F9F7-4CF6-804C-E9A6039EC7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8473" y="3563695"/>
                <a:ext cx="69156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3A025E2-6B58-4529-BD0D-225B1AFA3DCF}"/>
                  </a:ext>
                </a:extLst>
              </p14:cNvPr>
              <p14:cNvContentPartPr/>
              <p14:nvPr/>
            </p14:nvContentPartPr>
            <p14:xfrm>
              <a:off x="6703113" y="3654775"/>
              <a:ext cx="2201760" cy="56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3A025E2-6B58-4529-BD0D-225B1AFA3D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5113" y="3636775"/>
                <a:ext cx="22374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8BB142-62C4-4A14-A5D5-F8D0EF6745E7}"/>
                  </a:ext>
                </a:extLst>
              </p14:cNvPr>
              <p14:cNvContentPartPr/>
              <p14:nvPr/>
            </p14:nvContentPartPr>
            <p14:xfrm>
              <a:off x="3275553" y="4523095"/>
              <a:ext cx="2626200" cy="175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8BB142-62C4-4A14-A5D5-F8D0EF6745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7553" y="4505095"/>
                <a:ext cx="2661840" cy="17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84851E9-92C1-471D-AE48-C9299AC540DC}"/>
                  </a:ext>
                </a:extLst>
              </p14:cNvPr>
              <p14:cNvContentPartPr/>
              <p14:nvPr/>
            </p14:nvContentPartPr>
            <p14:xfrm>
              <a:off x="7962033" y="4540375"/>
              <a:ext cx="3347640" cy="1319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84851E9-92C1-471D-AE48-C9299AC540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4033" y="4522375"/>
                <a:ext cx="3383280" cy="13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66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0F7606-9C33-404F-BBB4-E14F76C4DC73}"/>
                  </a:ext>
                </a:extLst>
              </p14:cNvPr>
              <p14:cNvContentPartPr/>
              <p14:nvPr/>
            </p14:nvContentPartPr>
            <p14:xfrm>
              <a:off x="9243993" y="207077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0F7606-9C33-404F-BBB4-E14F76C4DC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5993" y="20527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5C1198-8D01-4EBF-B923-47CFDE61D722}"/>
                  </a:ext>
                </a:extLst>
              </p14:cNvPr>
              <p14:cNvContentPartPr/>
              <p14:nvPr/>
            </p14:nvContentPartPr>
            <p14:xfrm>
              <a:off x="8761593" y="2391175"/>
              <a:ext cx="5040" cy="1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5C1198-8D01-4EBF-B923-47CFDE61D7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3593" y="2373175"/>
                <a:ext cx="40680" cy="518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4ECA76E-F238-4523-B3CA-7C01E5010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670" y="1179995"/>
            <a:ext cx="5969845" cy="3812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A8A0C0-6A79-4994-91B6-596B9928DD02}"/>
                  </a:ext>
                </a:extLst>
              </p14:cNvPr>
              <p14:cNvContentPartPr/>
              <p14:nvPr/>
            </p14:nvContentPartPr>
            <p14:xfrm>
              <a:off x="7230873" y="-86705"/>
              <a:ext cx="495000" cy="203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A8A0C0-6A79-4994-91B6-596B9928DD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2873" y="-104705"/>
                <a:ext cx="5306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5318CEE-8744-4E89-8FB5-1E596934EADB}"/>
                  </a:ext>
                </a:extLst>
              </p14:cNvPr>
              <p14:cNvContentPartPr/>
              <p14:nvPr/>
            </p14:nvContentPartPr>
            <p14:xfrm>
              <a:off x="6814713" y="205975"/>
              <a:ext cx="2396520" cy="510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5318CEE-8744-4E89-8FB5-1E596934EA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6713" y="187975"/>
                <a:ext cx="24321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D16DE1E-5C11-4E2B-B6EE-A1EA195F9CE4}"/>
                  </a:ext>
                </a:extLst>
              </p14:cNvPr>
              <p14:cNvContentPartPr/>
              <p14:nvPr/>
            </p14:nvContentPartPr>
            <p14:xfrm>
              <a:off x="5123073" y="1122545"/>
              <a:ext cx="627480" cy="82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D16DE1E-5C11-4E2B-B6EE-A1EA195F9C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5073" y="1104545"/>
                <a:ext cx="66312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766659A-083D-4A90-BC67-C3858A02E780}"/>
                  </a:ext>
                </a:extLst>
              </p14:cNvPr>
              <p14:cNvContentPartPr/>
              <p14:nvPr/>
            </p14:nvContentPartPr>
            <p14:xfrm>
              <a:off x="5896713" y="1710425"/>
              <a:ext cx="323424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766659A-083D-4A90-BC67-C3858A02E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1713" y="1620425"/>
                <a:ext cx="33238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05FE63-6E13-42B9-8B7E-249E7573B6F1}"/>
                  </a:ext>
                </a:extLst>
              </p14:cNvPr>
              <p14:cNvContentPartPr/>
              <p14:nvPr/>
            </p14:nvContentPartPr>
            <p14:xfrm>
              <a:off x="6739113" y="2371745"/>
              <a:ext cx="3811320" cy="430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05FE63-6E13-42B9-8B7E-249E7573B6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94113" y="2281745"/>
                <a:ext cx="390096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1C3888C-7111-4E07-BEBF-4FBE0354CAE1}"/>
                  </a:ext>
                </a:extLst>
              </p14:cNvPr>
              <p14:cNvContentPartPr/>
              <p14:nvPr/>
            </p14:nvContentPartPr>
            <p14:xfrm>
              <a:off x="1946073" y="2931545"/>
              <a:ext cx="16920" cy="10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1C3888C-7111-4E07-BEBF-4FBE0354CA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8073" y="2913545"/>
                <a:ext cx="52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B17097C-1D72-4460-AE7F-278663670277}"/>
                  </a:ext>
                </a:extLst>
              </p14:cNvPr>
              <p14:cNvContentPartPr/>
              <p14:nvPr/>
            </p14:nvContentPartPr>
            <p14:xfrm>
              <a:off x="5042793" y="2149265"/>
              <a:ext cx="435600" cy="662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B17097C-1D72-4460-AE7F-2786636702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4793" y="2131265"/>
                <a:ext cx="47124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70542A3-5F1A-4F65-95F5-1185B62FEC67}"/>
                  </a:ext>
                </a:extLst>
              </p14:cNvPr>
              <p14:cNvContentPartPr/>
              <p14:nvPr/>
            </p14:nvContentPartPr>
            <p14:xfrm>
              <a:off x="6620673" y="3233945"/>
              <a:ext cx="3880080" cy="390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70542A3-5F1A-4F65-95F5-1185B62FEC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75673" y="3143945"/>
                <a:ext cx="396972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31C0F81-9E14-4D86-811E-E1B98F49C425}"/>
                  </a:ext>
                </a:extLst>
              </p14:cNvPr>
              <p14:cNvContentPartPr/>
              <p14:nvPr/>
            </p14:nvContentPartPr>
            <p14:xfrm>
              <a:off x="4955313" y="3081665"/>
              <a:ext cx="464040" cy="523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31C0F81-9E14-4D86-811E-E1B98F49C42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37313" y="3063665"/>
                <a:ext cx="4996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5FED329-D1A1-4470-A399-2BF0D56685C9}"/>
                  </a:ext>
                </a:extLst>
              </p14:cNvPr>
              <p14:cNvContentPartPr/>
              <p14:nvPr/>
            </p14:nvContentPartPr>
            <p14:xfrm>
              <a:off x="510033" y="919145"/>
              <a:ext cx="4182840" cy="16880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5FED329-D1A1-4470-A399-2BF0D56685C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2033" y="901145"/>
                <a:ext cx="4218480" cy="17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3574A79-A610-446B-908F-93B415872A95}"/>
                  </a:ext>
                </a:extLst>
              </p14:cNvPr>
              <p14:cNvContentPartPr/>
              <p14:nvPr/>
            </p14:nvContentPartPr>
            <p14:xfrm>
              <a:off x="659073" y="2690705"/>
              <a:ext cx="3654000" cy="16405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3574A79-A610-446B-908F-93B415872A9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1073" y="2672705"/>
                <a:ext cx="368964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F45AC9C-471D-48A9-B57A-DEA80A925B5C}"/>
                  </a:ext>
                </a:extLst>
              </p14:cNvPr>
              <p14:cNvContentPartPr/>
              <p14:nvPr/>
            </p14:nvContentPartPr>
            <p14:xfrm>
              <a:off x="860313" y="3861065"/>
              <a:ext cx="3395160" cy="1444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F45AC9C-471D-48A9-B57A-DEA80A925B5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2313" y="3843065"/>
                <a:ext cx="3430800" cy="14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49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0F7606-9C33-404F-BBB4-E14F76C4DC73}"/>
                  </a:ext>
                </a:extLst>
              </p14:cNvPr>
              <p14:cNvContentPartPr/>
              <p14:nvPr/>
            </p14:nvContentPartPr>
            <p14:xfrm>
              <a:off x="9243993" y="207077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0F7606-9C33-404F-BBB4-E14F76C4DC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5993" y="20527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5C1198-8D01-4EBF-B923-47CFDE61D722}"/>
                  </a:ext>
                </a:extLst>
              </p14:cNvPr>
              <p14:cNvContentPartPr/>
              <p14:nvPr/>
            </p14:nvContentPartPr>
            <p14:xfrm>
              <a:off x="8761593" y="2391175"/>
              <a:ext cx="5040" cy="1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5C1198-8D01-4EBF-B923-47CFDE61D7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3593" y="2373175"/>
                <a:ext cx="40680" cy="518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4ECA76E-F238-4523-B3CA-7C01E5010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670" y="1179995"/>
            <a:ext cx="5969845" cy="3812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A8A0C0-6A79-4994-91B6-596B9928DD02}"/>
                  </a:ext>
                </a:extLst>
              </p14:cNvPr>
              <p14:cNvContentPartPr/>
              <p14:nvPr/>
            </p14:nvContentPartPr>
            <p14:xfrm>
              <a:off x="7230873" y="-86705"/>
              <a:ext cx="495000" cy="203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A8A0C0-6A79-4994-91B6-596B9928DD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2873" y="-104705"/>
                <a:ext cx="5306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5318CEE-8744-4E89-8FB5-1E596934EADB}"/>
                  </a:ext>
                </a:extLst>
              </p14:cNvPr>
              <p14:cNvContentPartPr/>
              <p14:nvPr/>
            </p14:nvContentPartPr>
            <p14:xfrm>
              <a:off x="6814713" y="205975"/>
              <a:ext cx="2396520" cy="510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5318CEE-8744-4E89-8FB5-1E596934EA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6713" y="187975"/>
                <a:ext cx="24321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1C3888C-7111-4E07-BEBF-4FBE0354CAE1}"/>
                  </a:ext>
                </a:extLst>
              </p14:cNvPr>
              <p14:cNvContentPartPr/>
              <p14:nvPr/>
            </p14:nvContentPartPr>
            <p14:xfrm>
              <a:off x="1946073" y="2931545"/>
              <a:ext cx="16920" cy="10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1C3888C-7111-4E07-BEBF-4FBE0354CA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8073" y="2913545"/>
                <a:ext cx="52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70542A3-5F1A-4F65-95F5-1185B62FEC67}"/>
                  </a:ext>
                </a:extLst>
              </p14:cNvPr>
              <p14:cNvContentPartPr/>
              <p14:nvPr/>
            </p14:nvContentPartPr>
            <p14:xfrm>
              <a:off x="6620673" y="3233945"/>
              <a:ext cx="3880080" cy="390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70542A3-5F1A-4F65-95F5-1185B62FEC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75673" y="3143945"/>
                <a:ext cx="396972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31C0F81-9E14-4D86-811E-E1B98F49C425}"/>
                  </a:ext>
                </a:extLst>
              </p14:cNvPr>
              <p14:cNvContentPartPr/>
              <p14:nvPr/>
            </p14:nvContentPartPr>
            <p14:xfrm>
              <a:off x="4955313" y="3081665"/>
              <a:ext cx="464040" cy="523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31C0F81-9E14-4D86-811E-E1B98F49C4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37313" y="3063665"/>
                <a:ext cx="4996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5FED329-D1A1-4470-A399-2BF0D56685C9}"/>
                  </a:ext>
                </a:extLst>
              </p14:cNvPr>
              <p14:cNvContentPartPr/>
              <p14:nvPr/>
            </p14:nvContentPartPr>
            <p14:xfrm>
              <a:off x="510033" y="919145"/>
              <a:ext cx="4182840" cy="16880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5FED329-D1A1-4470-A399-2BF0D56685C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033" y="901145"/>
                <a:ext cx="4218480" cy="17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3574A79-A610-446B-908F-93B415872A95}"/>
                  </a:ext>
                </a:extLst>
              </p14:cNvPr>
              <p14:cNvContentPartPr/>
              <p14:nvPr/>
            </p14:nvContentPartPr>
            <p14:xfrm>
              <a:off x="659073" y="2690705"/>
              <a:ext cx="3654000" cy="16405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3574A79-A610-446B-908F-93B415872A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1073" y="2672705"/>
                <a:ext cx="368964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F45AC9C-471D-48A9-B57A-DEA80A925B5C}"/>
                  </a:ext>
                </a:extLst>
              </p14:cNvPr>
              <p14:cNvContentPartPr/>
              <p14:nvPr/>
            </p14:nvContentPartPr>
            <p14:xfrm>
              <a:off x="860313" y="3861065"/>
              <a:ext cx="3395160" cy="1444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F45AC9C-471D-48A9-B57A-DEA80A925B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2313" y="3843065"/>
                <a:ext cx="3430800" cy="14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A1ED30-D2CF-474C-A579-619207686D8F}"/>
                  </a:ext>
                </a:extLst>
              </p14:cNvPr>
              <p14:cNvContentPartPr/>
              <p14:nvPr/>
            </p14:nvContentPartPr>
            <p14:xfrm>
              <a:off x="4824993" y="690185"/>
              <a:ext cx="210960" cy="31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A1ED30-D2CF-474C-A579-619207686D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06993" y="672185"/>
                <a:ext cx="2466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F23454-B9D0-4FBE-A8EC-7D5C4980806F}"/>
                  </a:ext>
                </a:extLst>
              </p14:cNvPr>
              <p14:cNvContentPartPr/>
              <p14:nvPr/>
            </p14:nvContentPartPr>
            <p14:xfrm>
              <a:off x="4820313" y="1723745"/>
              <a:ext cx="132840" cy="31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F23454-B9D0-4FBE-A8EC-7D5C498080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02313" y="1705745"/>
                <a:ext cx="168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FC3BB0-8089-47ED-834E-8FD016DDE144}"/>
                  </a:ext>
                </a:extLst>
              </p14:cNvPr>
              <p14:cNvContentPartPr/>
              <p14:nvPr/>
            </p14:nvContentPartPr>
            <p14:xfrm>
              <a:off x="456033" y="3653345"/>
              <a:ext cx="4426200" cy="251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FC3BB0-8089-47ED-834E-8FD016DDE1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8033" y="3635345"/>
                <a:ext cx="4461840" cy="25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01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0F7606-9C33-404F-BBB4-E14F76C4DC73}"/>
                  </a:ext>
                </a:extLst>
              </p14:cNvPr>
              <p14:cNvContentPartPr/>
              <p14:nvPr/>
            </p14:nvContentPartPr>
            <p14:xfrm>
              <a:off x="9243993" y="207077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0F7606-9C33-404F-BBB4-E14F76C4DC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5993" y="20527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5C1198-8D01-4EBF-B923-47CFDE61D722}"/>
                  </a:ext>
                </a:extLst>
              </p14:cNvPr>
              <p14:cNvContentPartPr/>
              <p14:nvPr/>
            </p14:nvContentPartPr>
            <p14:xfrm>
              <a:off x="8761593" y="2391175"/>
              <a:ext cx="5040" cy="1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5C1198-8D01-4EBF-B923-47CFDE61D7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3593" y="2373175"/>
                <a:ext cx="40680" cy="518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4ECA76E-F238-4523-B3CA-7C01E5010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670" y="1179995"/>
            <a:ext cx="5969845" cy="3812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A8A0C0-6A79-4994-91B6-596B9928DD02}"/>
                  </a:ext>
                </a:extLst>
              </p14:cNvPr>
              <p14:cNvContentPartPr/>
              <p14:nvPr/>
            </p14:nvContentPartPr>
            <p14:xfrm>
              <a:off x="7230873" y="-86705"/>
              <a:ext cx="495000" cy="203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A8A0C0-6A79-4994-91B6-596B9928DD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2873" y="-104705"/>
                <a:ext cx="5306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5318CEE-8744-4E89-8FB5-1E596934EADB}"/>
                  </a:ext>
                </a:extLst>
              </p14:cNvPr>
              <p14:cNvContentPartPr/>
              <p14:nvPr/>
            </p14:nvContentPartPr>
            <p14:xfrm>
              <a:off x="6814713" y="205975"/>
              <a:ext cx="2396520" cy="510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5318CEE-8744-4E89-8FB5-1E596934EA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6713" y="187975"/>
                <a:ext cx="24321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1C3888C-7111-4E07-BEBF-4FBE0354CAE1}"/>
                  </a:ext>
                </a:extLst>
              </p14:cNvPr>
              <p14:cNvContentPartPr/>
              <p14:nvPr/>
            </p14:nvContentPartPr>
            <p14:xfrm>
              <a:off x="1946073" y="2931545"/>
              <a:ext cx="16920" cy="10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1C3888C-7111-4E07-BEBF-4FBE0354CA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8073" y="2913545"/>
                <a:ext cx="52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F45AC9C-471D-48A9-B57A-DEA80A925B5C}"/>
                  </a:ext>
                </a:extLst>
              </p14:cNvPr>
              <p14:cNvContentPartPr/>
              <p14:nvPr/>
            </p14:nvContentPartPr>
            <p14:xfrm>
              <a:off x="3559593" y="4977065"/>
              <a:ext cx="23760" cy="241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F45AC9C-471D-48A9-B57A-DEA80A925B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1593" y="4959065"/>
                <a:ext cx="594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A3E6C3-F142-42A8-A5C8-2DCCAFB681E8}"/>
                  </a:ext>
                </a:extLst>
              </p14:cNvPr>
              <p14:cNvContentPartPr/>
              <p14:nvPr/>
            </p14:nvContentPartPr>
            <p14:xfrm>
              <a:off x="6592233" y="4259945"/>
              <a:ext cx="3946320" cy="27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A3E6C3-F142-42A8-A5C8-2DCCAFB681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47233" y="4169945"/>
                <a:ext cx="40359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3A2781-032B-425A-8009-1CEB10A497D2}"/>
                  </a:ext>
                </a:extLst>
              </p14:cNvPr>
              <p14:cNvContentPartPr/>
              <p14:nvPr/>
            </p14:nvContentPartPr>
            <p14:xfrm>
              <a:off x="2181513" y="965585"/>
              <a:ext cx="122040" cy="8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3A2781-032B-425A-8009-1CEB10A497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3513" y="947585"/>
                <a:ext cx="157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5A9D75-4576-41A7-AF38-B97069722CD0}"/>
                  </a:ext>
                </a:extLst>
              </p14:cNvPr>
              <p14:cNvContentPartPr/>
              <p14:nvPr/>
            </p14:nvContentPartPr>
            <p14:xfrm>
              <a:off x="1707033" y="1206425"/>
              <a:ext cx="795240" cy="420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5A9D75-4576-41A7-AF38-B97069722C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89033" y="1188425"/>
                <a:ext cx="8308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8D1CB3-6B75-4AB7-901B-129973CD2F36}"/>
                  </a:ext>
                </a:extLst>
              </p14:cNvPr>
              <p14:cNvContentPartPr/>
              <p14:nvPr/>
            </p14:nvContentPartPr>
            <p14:xfrm>
              <a:off x="2887473" y="792785"/>
              <a:ext cx="883080" cy="713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8D1CB3-6B75-4AB7-901B-129973CD2F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69473" y="774785"/>
                <a:ext cx="91872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94B3FA-11AA-4C60-9506-8A8474DAAF59}"/>
                  </a:ext>
                </a:extLst>
              </p14:cNvPr>
              <p14:cNvContentPartPr/>
              <p14:nvPr/>
            </p14:nvContentPartPr>
            <p14:xfrm>
              <a:off x="486633" y="1554905"/>
              <a:ext cx="1993320" cy="876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94B3FA-11AA-4C60-9506-8A8474DAAF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8633" y="1536905"/>
                <a:ext cx="202896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3DC045F-5839-4076-A7FB-23D17BFC2D75}"/>
                  </a:ext>
                </a:extLst>
              </p14:cNvPr>
              <p14:cNvContentPartPr/>
              <p14:nvPr/>
            </p14:nvContentPartPr>
            <p14:xfrm>
              <a:off x="6443193" y="130385"/>
              <a:ext cx="3194280" cy="1106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3DC045F-5839-4076-A7FB-23D17BFC2D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25193" y="112385"/>
                <a:ext cx="322992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8B3586-542A-4422-B0F6-C105E3C2268D}"/>
                  </a:ext>
                </a:extLst>
              </p14:cNvPr>
              <p14:cNvContentPartPr/>
              <p14:nvPr/>
            </p14:nvContentPartPr>
            <p14:xfrm>
              <a:off x="4928313" y="1452305"/>
              <a:ext cx="448200" cy="520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8B3586-542A-4422-B0F6-C105E3C226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10313" y="1434305"/>
                <a:ext cx="48384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E93042D-34BC-40DA-8B1F-99794918D031}"/>
                  </a:ext>
                </a:extLst>
              </p14:cNvPr>
              <p14:cNvContentPartPr/>
              <p14:nvPr/>
            </p14:nvContentPartPr>
            <p14:xfrm>
              <a:off x="4898073" y="2201105"/>
              <a:ext cx="402840" cy="642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E93042D-34BC-40DA-8B1F-99794918D03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80073" y="2183105"/>
                <a:ext cx="43848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FF4AE5F-66B8-4144-9F6E-C7936A089C9D}"/>
                  </a:ext>
                </a:extLst>
              </p14:cNvPr>
              <p14:cNvContentPartPr/>
              <p14:nvPr/>
            </p14:nvContentPartPr>
            <p14:xfrm>
              <a:off x="5002473" y="3210185"/>
              <a:ext cx="215640" cy="374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FF4AE5F-66B8-4144-9F6E-C7936A089C9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84473" y="3192185"/>
                <a:ext cx="2512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3E7D991-ED25-4D01-B902-5C2A8015EA76}"/>
                  </a:ext>
                </a:extLst>
              </p14:cNvPr>
              <p14:cNvContentPartPr/>
              <p14:nvPr/>
            </p14:nvContentPartPr>
            <p14:xfrm>
              <a:off x="4982313" y="4207025"/>
              <a:ext cx="333000" cy="460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3E7D991-ED25-4D01-B902-5C2A8015EA7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64313" y="4189025"/>
                <a:ext cx="368640" cy="4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34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307DA-4990-41EC-9EF5-E62FC338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54" y="905308"/>
            <a:ext cx="10211060" cy="3237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956E65-B267-4EB5-9206-DA91CB69DCDB}"/>
                  </a:ext>
                </a:extLst>
              </p14:cNvPr>
              <p14:cNvContentPartPr/>
              <p14:nvPr/>
            </p14:nvContentPartPr>
            <p14:xfrm>
              <a:off x="7517106" y="1343289"/>
              <a:ext cx="1419840" cy="7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956E65-B267-4EB5-9206-DA91CB69D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2106" y="1253289"/>
                <a:ext cx="1509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F54AD5-E18F-48AC-9A72-D915E879B682}"/>
                  </a:ext>
                </a:extLst>
              </p14:cNvPr>
              <p14:cNvContentPartPr/>
              <p14:nvPr/>
            </p14:nvContentPartPr>
            <p14:xfrm>
              <a:off x="2868066" y="1355169"/>
              <a:ext cx="1235520" cy="10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F54AD5-E18F-48AC-9A72-D915E879B6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3066" y="1265169"/>
                <a:ext cx="13251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AF6A2B-C814-4DD5-B6C4-69AFBE0C6D89}"/>
                  </a:ext>
                </a:extLst>
              </p14:cNvPr>
              <p14:cNvContentPartPr/>
              <p14:nvPr/>
            </p14:nvContentPartPr>
            <p14:xfrm>
              <a:off x="7484706" y="2629929"/>
              <a:ext cx="12398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AF6A2B-C814-4DD5-B6C4-69AFBE0C6D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9706" y="2539929"/>
                <a:ext cx="13294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77919A-F6A7-4A98-B7F0-61FCF4A6FBC0}"/>
                  </a:ext>
                </a:extLst>
              </p14:cNvPr>
              <p14:cNvContentPartPr/>
              <p14:nvPr/>
            </p14:nvContentPartPr>
            <p14:xfrm>
              <a:off x="2739906" y="2529129"/>
              <a:ext cx="1324080" cy="21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77919A-F6A7-4A98-B7F0-61FCF4A6FB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94906" y="2439129"/>
                <a:ext cx="14137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7A9E0A-3067-47E0-A954-571BBC84D87E}"/>
                  </a:ext>
                </a:extLst>
              </p14:cNvPr>
              <p14:cNvContentPartPr/>
              <p14:nvPr/>
            </p14:nvContentPartPr>
            <p14:xfrm>
              <a:off x="6342426" y="748209"/>
              <a:ext cx="528840" cy="64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7A9E0A-3067-47E0-A954-571BBC84D8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24426" y="730209"/>
                <a:ext cx="5644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2D08F0-5DA6-42A8-B21C-7B7B52B25BD6}"/>
                  </a:ext>
                </a:extLst>
              </p14:cNvPr>
              <p14:cNvContentPartPr/>
              <p14:nvPr/>
            </p14:nvContentPartPr>
            <p14:xfrm>
              <a:off x="1495746" y="667929"/>
              <a:ext cx="561960" cy="72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2D08F0-5DA6-42A8-B21C-7B7B52B25B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77746" y="649929"/>
                <a:ext cx="59760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0C91CC-4CEA-4EF1-8F3E-C5F1A78E1344}"/>
                  </a:ext>
                </a:extLst>
              </p14:cNvPr>
              <p14:cNvContentPartPr/>
              <p14:nvPr/>
            </p14:nvContentPartPr>
            <p14:xfrm>
              <a:off x="6104826" y="3609849"/>
              <a:ext cx="695520" cy="65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0C91CC-4CEA-4EF1-8F3E-C5F1A78E13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6826" y="3591849"/>
                <a:ext cx="73116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92A14E-19CD-42F4-B9F2-5BB700E17CE6}"/>
                  </a:ext>
                </a:extLst>
              </p14:cNvPr>
              <p14:cNvContentPartPr/>
              <p14:nvPr/>
            </p14:nvContentPartPr>
            <p14:xfrm>
              <a:off x="1721106" y="3634689"/>
              <a:ext cx="677160" cy="64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92A14E-19CD-42F4-B9F2-5BB700E17C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03106" y="3616689"/>
                <a:ext cx="71280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ED41F87-B2DA-4005-BAFD-F8D837982CCF}"/>
                  </a:ext>
                </a:extLst>
              </p14:cNvPr>
              <p14:cNvContentPartPr/>
              <p14:nvPr/>
            </p14:nvContentPartPr>
            <p14:xfrm>
              <a:off x="5696946" y="5002329"/>
              <a:ext cx="1806480" cy="47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ED41F87-B2DA-4005-BAFD-F8D837982C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78946" y="4984329"/>
                <a:ext cx="18421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5A0D95-170C-4C1E-8BFB-EE9B02395529}"/>
                  </a:ext>
                </a:extLst>
              </p14:cNvPr>
              <p14:cNvContentPartPr/>
              <p14:nvPr/>
            </p14:nvContentPartPr>
            <p14:xfrm>
              <a:off x="2614986" y="5213649"/>
              <a:ext cx="1246320" cy="954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5A0D95-170C-4C1E-8BFB-EE9B023955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6986" y="5195649"/>
                <a:ext cx="128196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2E25269-45AA-4F2B-A4D6-61A07FD66792}"/>
                  </a:ext>
                </a:extLst>
              </p14:cNvPr>
              <p14:cNvContentPartPr/>
              <p14:nvPr/>
            </p14:nvContentPartPr>
            <p14:xfrm>
              <a:off x="2647746" y="2265609"/>
              <a:ext cx="1578240" cy="606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2E25269-45AA-4F2B-A4D6-61A07FD667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29746" y="2247609"/>
                <a:ext cx="1613880" cy="6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32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8B6711-51AA-4564-8DB6-7FA3803083CB}"/>
                  </a:ext>
                </a:extLst>
              </p14:cNvPr>
              <p14:cNvContentPartPr/>
              <p14:nvPr/>
            </p14:nvContentPartPr>
            <p14:xfrm>
              <a:off x="10326906" y="514209"/>
              <a:ext cx="666720" cy="36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8B6711-51AA-4564-8DB6-7FA3803083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08906" y="496209"/>
                <a:ext cx="7023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D60C01-88DA-4551-BB69-B1B6BA6EBB32}"/>
                  </a:ext>
                </a:extLst>
              </p14:cNvPr>
              <p14:cNvContentPartPr/>
              <p14:nvPr/>
            </p14:nvContentPartPr>
            <p14:xfrm>
              <a:off x="9884466" y="397929"/>
              <a:ext cx="1599480" cy="1298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D60C01-88DA-4551-BB69-B1B6BA6EBB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6466" y="379929"/>
                <a:ext cx="1635120" cy="133452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C9DC7D06-DB5A-4039-8BB6-E322E469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66" y="1332048"/>
            <a:ext cx="729522" cy="7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BC21D4-8454-4711-BF82-2E5AAE81A550}"/>
                  </a:ext>
                </a:extLst>
              </p14:cNvPr>
              <p14:cNvContentPartPr/>
              <p14:nvPr/>
            </p14:nvContentPartPr>
            <p14:xfrm>
              <a:off x="2646666" y="626529"/>
              <a:ext cx="2295720" cy="69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BC21D4-8454-4711-BF82-2E5AAE81A5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8666" y="608529"/>
                <a:ext cx="2331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05CCE0-7776-45D7-B550-1012C719C0EF}"/>
                  </a:ext>
                </a:extLst>
              </p14:cNvPr>
              <p14:cNvContentPartPr/>
              <p14:nvPr/>
            </p14:nvContentPartPr>
            <p14:xfrm>
              <a:off x="2572146" y="1219809"/>
              <a:ext cx="8079840" cy="4947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05CCE0-7776-45D7-B550-1012C719C0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4146" y="1201809"/>
                <a:ext cx="8115480" cy="49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73660A5-518E-4634-931F-12642D102D8F}"/>
                  </a:ext>
                </a:extLst>
              </p14:cNvPr>
              <p14:cNvContentPartPr/>
              <p14:nvPr/>
            </p14:nvContentPartPr>
            <p14:xfrm>
              <a:off x="4933026" y="667569"/>
              <a:ext cx="2548800" cy="1859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73660A5-518E-4634-931F-12642D102D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15026" y="649569"/>
                <a:ext cx="2584440" cy="18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1C4A720-313B-4088-B577-4E73B4D073B6}"/>
                  </a:ext>
                </a:extLst>
              </p14:cNvPr>
              <p14:cNvContentPartPr/>
              <p14:nvPr/>
            </p14:nvContentPartPr>
            <p14:xfrm>
              <a:off x="6719346" y="2015409"/>
              <a:ext cx="463320" cy="776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1C4A720-313B-4088-B577-4E73B4D073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01346" y="1997409"/>
                <a:ext cx="498960" cy="812520"/>
              </a:xfrm>
              <a:prstGeom prst="rect">
                <a:avLst/>
              </a:prstGeom>
            </p:spPr>
          </p:pic>
        </mc:Fallback>
      </mc:AlternateContent>
      <p:pic>
        <p:nvPicPr>
          <p:cNvPr id="70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BED18A82-C7B1-4911-96F1-0B775161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42" y="3982548"/>
            <a:ext cx="729522" cy="7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8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EBC9F71-A3ED-4681-87E4-6B60689854C8}"/>
                  </a:ext>
                </a:extLst>
              </p14:cNvPr>
              <p14:cNvContentPartPr/>
              <p14:nvPr/>
            </p14:nvContentPartPr>
            <p14:xfrm>
              <a:off x="9521553" y="444655"/>
              <a:ext cx="1019520" cy="79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EBC9F71-A3ED-4681-87E4-6B60689854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3553" y="426655"/>
                <a:ext cx="105516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9AD6303-7F09-49D5-8B43-28BB67E95ED0}"/>
                  </a:ext>
                </a:extLst>
              </p14:cNvPr>
              <p14:cNvContentPartPr/>
              <p14:nvPr/>
            </p14:nvContentPartPr>
            <p14:xfrm>
              <a:off x="2617833" y="3015055"/>
              <a:ext cx="14760" cy="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9AD6303-7F09-49D5-8B43-28BB67E95E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9833" y="2997055"/>
                <a:ext cx="50400" cy="3708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4AE9DF1C-89ED-478A-BFC0-CE27B7806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79" y="1931843"/>
            <a:ext cx="8557042" cy="39840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6AE185-83C3-4EBF-AA04-81A9F1DC57A2}"/>
                  </a:ext>
                </a:extLst>
              </p14:cNvPr>
              <p14:cNvContentPartPr/>
              <p14:nvPr/>
            </p14:nvContentPartPr>
            <p14:xfrm>
              <a:off x="8989866" y="763329"/>
              <a:ext cx="40320" cy="4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6AE185-83C3-4EBF-AA04-81A9F1DC57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71866" y="745329"/>
                <a:ext cx="75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D9F93A-C82A-4A71-BC68-627FC9EDA3FF}"/>
                  </a:ext>
                </a:extLst>
              </p14:cNvPr>
              <p14:cNvContentPartPr/>
              <p14:nvPr/>
            </p14:nvContentPartPr>
            <p14:xfrm>
              <a:off x="8983386" y="558129"/>
              <a:ext cx="74880" cy="9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D9F93A-C82A-4A71-BC68-627FC9EDA3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5386" y="540129"/>
                <a:ext cx="11052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797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ولین تاکسی در ایران + عکس">
            <a:extLst>
              <a:ext uri="{FF2B5EF4-FFF2-40B4-BE49-F238E27FC236}">
                <a16:creationId xmlns:a16="http://schemas.microsoft.com/office/drawing/2014/main" id="{CB057801-6BEB-47E2-8EB1-71B6CDEE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4" y="68709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اشین تست تورینگ">
            <a:extLst>
              <a:ext uri="{FF2B5EF4-FFF2-40B4-BE49-F238E27FC236}">
                <a16:creationId xmlns:a16="http://schemas.microsoft.com/office/drawing/2014/main" id="{4EFB5BF2-72FD-4C16-AF3D-39E3A8EF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2" y="181494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جاروبرقی هوشمند Xiaomi Roborock | لوازم برقی خانگی">
            <a:extLst>
              <a:ext uri="{FF2B5EF4-FFF2-40B4-BE49-F238E27FC236}">
                <a16:creationId xmlns:a16="http://schemas.microsoft.com/office/drawing/2014/main" id="{5AA564DC-8D38-4CB4-A682-18CBA2CC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45" y="92609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0A91D6DD-5224-414D-95A5-0B496A5D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1" y="32025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موتور سیکلت - خرید و قیمت انواع موتورسیکلت ایرانی و خارجی">
            <a:extLst>
              <a:ext uri="{FF2B5EF4-FFF2-40B4-BE49-F238E27FC236}">
                <a16:creationId xmlns:a16="http://schemas.microsoft.com/office/drawing/2014/main" id="{03993679-DD96-4AEB-9E58-50691E77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20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آدم های خوش شانس و بدشانس | سامانه مشاوره انلاین روانشناسی &quot;های اکسپرت&quot;">
            <a:extLst>
              <a:ext uri="{FF2B5EF4-FFF2-40B4-BE49-F238E27FC236}">
                <a16:creationId xmlns:a16="http://schemas.microsoft.com/office/drawing/2014/main" id="{A5F91346-E05C-40DC-9672-B3C25E84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29" y="4316990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4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6B51F-BDDB-43C1-9439-94263D6F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825769"/>
            <a:ext cx="8203794" cy="3813031"/>
          </a:xfrm>
          <a:prstGeom prst="rect">
            <a:avLst/>
          </a:prstGeom>
        </p:spPr>
      </p:pic>
      <p:pic>
        <p:nvPicPr>
          <p:cNvPr id="4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C8AEA129-9999-4840-94FA-A46B7C68E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1" y="1476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5CF5AB-DDEF-4A27-BF5B-CA3E60A3A979}"/>
                  </a:ext>
                </a:extLst>
              </p14:cNvPr>
              <p14:cNvContentPartPr/>
              <p14:nvPr/>
            </p14:nvContentPartPr>
            <p14:xfrm>
              <a:off x="2324433" y="134695"/>
              <a:ext cx="1850400" cy="69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5CF5AB-DDEF-4A27-BF5B-CA3E60A3A9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6433" y="116695"/>
                <a:ext cx="188604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365FF91-12F1-4FDF-A39E-D08906E0724F}"/>
                  </a:ext>
                </a:extLst>
              </p14:cNvPr>
              <p14:cNvContentPartPr/>
              <p14:nvPr/>
            </p14:nvContentPartPr>
            <p14:xfrm>
              <a:off x="983073" y="2013535"/>
              <a:ext cx="646560" cy="452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365FF91-12F1-4FDF-A39E-D08906E072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5073" y="1995535"/>
                <a:ext cx="68220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4F16818-A957-4856-988C-75A5C787E49E}"/>
                  </a:ext>
                </a:extLst>
              </p14:cNvPr>
              <p14:cNvContentPartPr/>
              <p14:nvPr/>
            </p14:nvContentPartPr>
            <p14:xfrm>
              <a:off x="8058873" y="3045655"/>
              <a:ext cx="731520" cy="433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4F16818-A957-4856-988C-75A5C787E4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0873" y="3027655"/>
                <a:ext cx="7671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805050-C524-4122-9BAF-E72B5413CA17}"/>
                  </a:ext>
                </a:extLst>
              </p14:cNvPr>
              <p14:cNvContentPartPr/>
              <p14:nvPr/>
            </p14:nvContentPartPr>
            <p14:xfrm>
              <a:off x="4720626" y="2312049"/>
              <a:ext cx="918720" cy="28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805050-C524-4122-9BAF-E72B5413CA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75626" y="2222049"/>
                <a:ext cx="100836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54AE80-62BB-47BC-B3BA-682A870FEECF}"/>
                  </a:ext>
                </a:extLst>
              </p14:cNvPr>
              <p14:cNvContentPartPr/>
              <p14:nvPr/>
            </p14:nvContentPartPr>
            <p14:xfrm>
              <a:off x="6564186" y="2205849"/>
              <a:ext cx="1286640" cy="18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54AE80-62BB-47BC-B3BA-682A870FEE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9186" y="2115849"/>
                <a:ext cx="13762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96FCC1-7829-4D09-9228-2E1E0B15DB12}"/>
                  </a:ext>
                </a:extLst>
              </p14:cNvPr>
              <p14:cNvContentPartPr/>
              <p14:nvPr/>
            </p14:nvContentPartPr>
            <p14:xfrm>
              <a:off x="6575706" y="132780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96FCC1-7829-4D09-9228-2E1E0B15DB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57706" y="13098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AA8C209-4018-4ED6-9BA6-BD99DE8CB430}"/>
                  </a:ext>
                </a:extLst>
              </p14:cNvPr>
              <p14:cNvContentPartPr/>
              <p14:nvPr/>
            </p14:nvContentPartPr>
            <p14:xfrm>
              <a:off x="6243426" y="1390449"/>
              <a:ext cx="783360" cy="315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AA8C209-4018-4ED6-9BA6-BD99DE8CB4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5426" y="1372449"/>
                <a:ext cx="819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04A1421-DD84-4218-8C64-41C1FA2B5F9D}"/>
                  </a:ext>
                </a:extLst>
              </p14:cNvPr>
              <p14:cNvContentPartPr/>
              <p14:nvPr/>
            </p14:nvContentPartPr>
            <p14:xfrm>
              <a:off x="4904946" y="4335249"/>
              <a:ext cx="1098000" cy="22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04A1421-DD84-4218-8C64-41C1FA2B5F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59946" y="4245249"/>
                <a:ext cx="11876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46D359-20D4-4C20-AA03-4C6F2F643052}"/>
                  </a:ext>
                </a:extLst>
              </p14:cNvPr>
              <p14:cNvContentPartPr/>
              <p14:nvPr/>
            </p14:nvContentPartPr>
            <p14:xfrm>
              <a:off x="6598746" y="4346049"/>
              <a:ext cx="914040" cy="156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46D359-20D4-4C20-AA03-4C6F2F64305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53746" y="4256049"/>
                <a:ext cx="10036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FB53A0-4B42-4A06-A49F-DB18A5B9D2C8}"/>
                  </a:ext>
                </a:extLst>
              </p14:cNvPr>
              <p14:cNvContentPartPr/>
              <p14:nvPr/>
            </p14:nvContentPartPr>
            <p14:xfrm>
              <a:off x="6305346" y="4579689"/>
              <a:ext cx="478080" cy="411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FB53A0-4B42-4A06-A49F-DB18A5B9D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87346" y="4561689"/>
                <a:ext cx="513720" cy="4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60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FB858F-0B94-4841-8155-F58D631F456F}"/>
                  </a:ext>
                </a:extLst>
              </p14:cNvPr>
              <p14:cNvContentPartPr/>
              <p14:nvPr/>
            </p14:nvContentPartPr>
            <p14:xfrm>
              <a:off x="10245546" y="201009"/>
              <a:ext cx="998640" cy="72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FB858F-0B94-4841-8155-F58D631F45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7546" y="183009"/>
                <a:ext cx="103428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E979E8D-F955-4ADE-BDA4-C1D43BFFC9FE}"/>
                  </a:ext>
                </a:extLst>
              </p14:cNvPr>
              <p14:cNvContentPartPr/>
              <p14:nvPr/>
            </p14:nvContentPartPr>
            <p14:xfrm>
              <a:off x="2637306" y="2654409"/>
              <a:ext cx="674640" cy="644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E979E8D-F955-4ADE-BDA4-C1D43BFFC9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9306" y="2636409"/>
                <a:ext cx="71028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124A5EF-1103-4045-A3D2-6CF33810596F}"/>
                  </a:ext>
                </a:extLst>
              </p14:cNvPr>
              <p14:cNvContentPartPr/>
              <p14:nvPr/>
            </p14:nvContentPartPr>
            <p14:xfrm>
              <a:off x="3794346" y="2172369"/>
              <a:ext cx="444600" cy="281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124A5EF-1103-4045-A3D2-6CF338105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6346" y="2154369"/>
                <a:ext cx="4802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1B8312C-835A-43C0-A8F4-9A6543043B2F}"/>
                  </a:ext>
                </a:extLst>
              </p14:cNvPr>
              <p14:cNvContentPartPr/>
              <p14:nvPr/>
            </p14:nvContentPartPr>
            <p14:xfrm>
              <a:off x="4989546" y="2619489"/>
              <a:ext cx="405360" cy="825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1B8312C-835A-43C0-A8F4-9A6543043B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1546" y="2601489"/>
                <a:ext cx="44100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8C54A0C-A21E-46A9-88DC-438CCA8182DB}"/>
                  </a:ext>
                </a:extLst>
              </p14:cNvPr>
              <p14:cNvContentPartPr/>
              <p14:nvPr/>
            </p14:nvContentPartPr>
            <p14:xfrm>
              <a:off x="8854146" y="1421769"/>
              <a:ext cx="2343240" cy="710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8C54A0C-A21E-46A9-88DC-438CCA8182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36146" y="1403769"/>
                <a:ext cx="2378880" cy="7462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رونمایی از ربات تمیز کننده شیشه Windowmate در ایفا 2016 - زومیت">
            <a:extLst>
              <a:ext uri="{FF2B5EF4-FFF2-40B4-BE49-F238E27FC236}">
                <a16:creationId xmlns:a16="http://schemas.microsoft.com/office/drawing/2014/main" id="{173F8C0A-9FE5-4656-A7A9-5D452E78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62" y="2790129"/>
            <a:ext cx="4741657" cy="31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قیمت و خرید ربات تمیز کننده پنجره ، پاک کننده شیشه پنجره اتوماتیک رباتیک  هوشمند ریموت کنترل از راه دور ، سیستم ایمنی چندگانه ، تشخیص لبه ، برای سقف  پنجره های">
            <a:extLst>
              <a:ext uri="{FF2B5EF4-FFF2-40B4-BE49-F238E27FC236}">
                <a16:creationId xmlns:a16="http://schemas.microsoft.com/office/drawing/2014/main" id="{8FF808CC-08CF-4AAF-95E8-2C25F84A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5" y="3381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D1460EF-3413-48CF-9026-97F2A0AFE772}"/>
                  </a:ext>
                </a:extLst>
              </p14:cNvPr>
              <p14:cNvContentPartPr/>
              <p14:nvPr/>
            </p14:nvContentPartPr>
            <p14:xfrm>
              <a:off x="4672386" y="4600569"/>
              <a:ext cx="3975480" cy="1297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D1460EF-3413-48CF-9026-97F2A0AFE77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54386" y="4582569"/>
                <a:ext cx="4011120" cy="13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16E5021-738F-4875-B579-886D23B5F56A}"/>
                  </a:ext>
                </a:extLst>
              </p14:cNvPr>
              <p14:cNvContentPartPr/>
              <p14:nvPr/>
            </p14:nvContentPartPr>
            <p14:xfrm>
              <a:off x="2194866" y="39729"/>
              <a:ext cx="7701840" cy="6549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16E5021-738F-4875-B579-886D23B5F5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866" y="21729"/>
                <a:ext cx="7737480" cy="65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498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8207F-F614-4AE9-80DF-B3D89A83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61" y="2033448"/>
            <a:ext cx="9520877" cy="48245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0679C8-253B-402C-B2A4-E7FF66D0800A}"/>
                  </a:ext>
                </a:extLst>
              </p14:cNvPr>
              <p14:cNvContentPartPr/>
              <p14:nvPr/>
            </p14:nvContentPartPr>
            <p14:xfrm>
              <a:off x="7846146" y="318009"/>
              <a:ext cx="2199960" cy="10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0679C8-253B-402C-B2A4-E7FF66D080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146" y="300009"/>
                <a:ext cx="22356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E645C98-BA84-4D41-9621-74D46DB52609}"/>
                  </a:ext>
                </a:extLst>
              </p14:cNvPr>
              <p14:cNvContentPartPr/>
              <p14:nvPr/>
            </p14:nvContentPartPr>
            <p14:xfrm>
              <a:off x="350946" y="187689"/>
              <a:ext cx="7152480" cy="3625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E645C98-BA84-4D41-9621-74D46DB526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946" y="169689"/>
                <a:ext cx="7188120" cy="36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406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F3A136-2AB9-4690-8395-1F17669CD40C}"/>
                  </a:ext>
                </a:extLst>
              </p14:cNvPr>
              <p14:cNvContentPartPr/>
              <p14:nvPr/>
            </p14:nvContentPartPr>
            <p14:xfrm>
              <a:off x="9181026" y="790329"/>
              <a:ext cx="1445400" cy="73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F3A136-2AB9-4690-8395-1F17669CD4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3026" y="772329"/>
                <a:ext cx="148104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8C966F-79AD-4779-9077-094508BD30BA}"/>
                  </a:ext>
                </a:extLst>
              </p14:cNvPr>
              <p14:cNvContentPartPr/>
              <p14:nvPr/>
            </p14:nvContentPartPr>
            <p14:xfrm>
              <a:off x="9504306" y="1900209"/>
              <a:ext cx="1096200" cy="1668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8C966F-79AD-4779-9077-094508BD30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6306" y="1882209"/>
                <a:ext cx="113184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1B1B820-1C68-4E55-BB92-1317E0EA16F4}"/>
                  </a:ext>
                </a:extLst>
              </p14:cNvPr>
              <p14:cNvContentPartPr/>
              <p14:nvPr/>
            </p14:nvContentPartPr>
            <p14:xfrm>
              <a:off x="10851786" y="808689"/>
              <a:ext cx="597240" cy="60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1B1B820-1C68-4E55-BB92-1317E0EA16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33786" y="790689"/>
                <a:ext cx="63288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17D922F-A414-4434-BF02-3CE07E38BE4D}"/>
                  </a:ext>
                </a:extLst>
              </p14:cNvPr>
              <p14:cNvContentPartPr/>
              <p14:nvPr/>
            </p14:nvContentPartPr>
            <p14:xfrm>
              <a:off x="7773426" y="1820289"/>
              <a:ext cx="1499040" cy="1005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17D922F-A414-4434-BF02-3CE07E38BE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5426" y="1802289"/>
                <a:ext cx="153468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F0B34C-F29A-470C-AD77-AC26DC23A65D}"/>
                  </a:ext>
                </a:extLst>
              </p14:cNvPr>
              <p14:cNvContentPartPr/>
              <p14:nvPr/>
            </p14:nvContentPartPr>
            <p14:xfrm>
              <a:off x="6848586" y="3237969"/>
              <a:ext cx="165600" cy="40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F0B34C-F29A-470C-AD77-AC26DC23A6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0586" y="3219969"/>
                <a:ext cx="201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3459363-C2A6-4048-B9F2-BE2482DEB6EB}"/>
                  </a:ext>
                </a:extLst>
              </p14:cNvPr>
              <p14:cNvContentPartPr/>
              <p14:nvPr/>
            </p14:nvContentPartPr>
            <p14:xfrm>
              <a:off x="6829506" y="2665929"/>
              <a:ext cx="518040" cy="387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3459363-C2A6-4048-B9F2-BE2482DEB6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1506" y="2647929"/>
                <a:ext cx="5536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D8B943-14B7-46AB-A2D4-36A000AC84F1}"/>
                  </a:ext>
                </a:extLst>
              </p14:cNvPr>
              <p14:cNvContentPartPr/>
              <p14:nvPr/>
            </p14:nvContentPartPr>
            <p14:xfrm>
              <a:off x="4144266" y="2538849"/>
              <a:ext cx="2259360" cy="86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D8B943-14B7-46AB-A2D4-36A000AC84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6266" y="2520849"/>
                <a:ext cx="22950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5DE381-B325-4883-8513-438AEB2722EB}"/>
                  </a:ext>
                </a:extLst>
              </p14:cNvPr>
              <p14:cNvContentPartPr/>
              <p14:nvPr/>
            </p14:nvContentPartPr>
            <p14:xfrm>
              <a:off x="2452986" y="2504289"/>
              <a:ext cx="1496880" cy="87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5DE381-B325-4883-8513-438AEB2722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34986" y="2486289"/>
                <a:ext cx="153252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7BE411-1471-4443-9D28-F202EDA1C695}"/>
                  </a:ext>
                </a:extLst>
              </p14:cNvPr>
              <p14:cNvContentPartPr/>
              <p14:nvPr/>
            </p14:nvContentPartPr>
            <p14:xfrm>
              <a:off x="6748146" y="1450929"/>
              <a:ext cx="1874160" cy="199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7BE411-1471-4443-9D28-F202EDA1C6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0146" y="1432929"/>
                <a:ext cx="1909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2D26B7C-45B2-42AD-8B3D-90D7D33F2CF2}"/>
                  </a:ext>
                </a:extLst>
              </p14:cNvPr>
              <p14:cNvContentPartPr/>
              <p14:nvPr/>
            </p14:nvContentPartPr>
            <p14:xfrm>
              <a:off x="4690386" y="1162569"/>
              <a:ext cx="1634040" cy="513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2D26B7C-45B2-42AD-8B3D-90D7D33F2C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2386" y="1144569"/>
                <a:ext cx="16696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273213E-EC17-4E6E-B02E-7B176A418405}"/>
                  </a:ext>
                </a:extLst>
              </p14:cNvPr>
              <p14:cNvContentPartPr/>
              <p14:nvPr/>
            </p14:nvContentPartPr>
            <p14:xfrm>
              <a:off x="6787746" y="604569"/>
              <a:ext cx="1955520" cy="603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273213E-EC17-4E6E-B02E-7B176A4184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69746" y="586569"/>
                <a:ext cx="199116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FCDE4FB-F206-4B92-A57F-4E56B50EDBAD}"/>
                  </a:ext>
                </a:extLst>
              </p14:cNvPr>
              <p14:cNvContentPartPr/>
              <p14:nvPr/>
            </p14:nvContentPartPr>
            <p14:xfrm>
              <a:off x="5682186" y="236289"/>
              <a:ext cx="700560" cy="393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FCDE4FB-F206-4B92-A57F-4E56B50EDB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64186" y="218289"/>
                <a:ext cx="7362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C0DFBA0-3BB3-4CE1-BCEA-33251C180AF2}"/>
                  </a:ext>
                </a:extLst>
              </p14:cNvPr>
              <p14:cNvContentPartPr/>
              <p14:nvPr/>
            </p14:nvContentPartPr>
            <p14:xfrm>
              <a:off x="3484746" y="996249"/>
              <a:ext cx="691560" cy="722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C0DFBA0-3BB3-4CE1-BCEA-33251C180AF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6746" y="978249"/>
                <a:ext cx="72720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2406424-23EB-403D-B680-386438506BEC}"/>
                  </a:ext>
                </a:extLst>
              </p14:cNvPr>
              <p14:cNvContentPartPr/>
              <p14:nvPr/>
            </p14:nvContentPartPr>
            <p14:xfrm>
              <a:off x="3848346" y="24969"/>
              <a:ext cx="546480" cy="628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2406424-23EB-403D-B680-386438506B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30346" y="6969"/>
                <a:ext cx="58212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1533749-F1B7-41F3-9322-11396DCA93D0}"/>
                  </a:ext>
                </a:extLst>
              </p14:cNvPr>
              <p14:cNvContentPartPr/>
              <p14:nvPr/>
            </p14:nvContentPartPr>
            <p14:xfrm>
              <a:off x="1601946" y="2401329"/>
              <a:ext cx="690120" cy="830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1533749-F1B7-41F3-9322-11396DCA93D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83946" y="2383329"/>
                <a:ext cx="72576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E982DD4-AEE9-41A3-B29B-DB2E4B7AF9A0}"/>
                  </a:ext>
                </a:extLst>
              </p14:cNvPr>
              <p14:cNvContentPartPr/>
              <p14:nvPr/>
            </p14:nvContentPartPr>
            <p14:xfrm>
              <a:off x="6189066" y="4758969"/>
              <a:ext cx="42120" cy="176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E982DD4-AEE9-41A3-B29B-DB2E4B7AF9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71066" y="4740969"/>
                <a:ext cx="777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3E814E0-2DA0-454B-B862-3FD3171FAC52}"/>
                  </a:ext>
                </a:extLst>
              </p14:cNvPr>
              <p14:cNvContentPartPr/>
              <p14:nvPr/>
            </p14:nvContentPartPr>
            <p14:xfrm>
              <a:off x="6598386" y="4531089"/>
              <a:ext cx="1774800" cy="769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3E814E0-2DA0-454B-B862-3FD3171FAC5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0386" y="4513089"/>
                <a:ext cx="181044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CA201DF-62B4-45A3-B2AC-B15D8891BD26}"/>
                  </a:ext>
                </a:extLst>
              </p14:cNvPr>
              <p14:cNvContentPartPr/>
              <p14:nvPr/>
            </p14:nvContentPartPr>
            <p14:xfrm>
              <a:off x="6640506" y="5581929"/>
              <a:ext cx="1648440" cy="4734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CA201DF-62B4-45A3-B2AC-B15D8891BD2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22506" y="5563929"/>
                <a:ext cx="16840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5B5B670-A908-4D46-9F8F-2DDA4B311BC8}"/>
                  </a:ext>
                </a:extLst>
              </p14:cNvPr>
              <p14:cNvContentPartPr/>
              <p14:nvPr/>
            </p14:nvContentPartPr>
            <p14:xfrm>
              <a:off x="8860986" y="3033489"/>
              <a:ext cx="756360" cy="554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5B5B670-A908-4D46-9F8F-2DDA4B311BC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42986" y="3015489"/>
                <a:ext cx="7920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E6E2941-A0FE-4AC3-81DC-8276D4B6CC4C}"/>
                  </a:ext>
                </a:extLst>
              </p14:cNvPr>
              <p14:cNvContentPartPr/>
              <p14:nvPr/>
            </p14:nvContentPartPr>
            <p14:xfrm>
              <a:off x="8053146" y="2967609"/>
              <a:ext cx="704520" cy="749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E6E2941-A0FE-4AC3-81DC-8276D4B6CC4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35146" y="2949609"/>
                <a:ext cx="74016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FF2CC13-BCC1-40E0-B4CB-50B20B966F4D}"/>
                  </a:ext>
                </a:extLst>
              </p14:cNvPr>
              <p14:cNvContentPartPr/>
              <p14:nvPr/>
            </p14:nvContentPartPr>
            <p14:xfrm>
              <a:off x="6149466" y="4740969"/>
              <a:ext cx="126000" cy="216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FF2CC13-BCC1-40E0-B4CB-50B20B966F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1466" y="4722969"/>
                <a:ext cx="1616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7642A25-572D-404C-A6C5-0BCA1B7AD87F}"/>
                  </a:ext>
                </a:extLst>
              </p14:cNvPr>
              <p14:cNvContentPartPr/>
              <p14:nvPr/>
            </p14:nvContentPartPr>
            <p14:xfrm>
              <a:off x="5508306" y="5014569"/>
              <a:ext cx="5040" cy="13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7642A25-572D-404C-A6C5-0BCA1B7AD8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0306" y="4996569"/>
                <a:ext cx="40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5946834-42BE-487A-AEFD-B4CE74F21A5B}"/>
                  </a:ext>
                </a:extLst>
              </p14:cNvPr>
              <p14:cNvContentPartPr/>
              <p14:nvPr/>
            </p14:nvContentPartPr>
            <p14:xfrm>
              <a:off x="3219426" y="4320129"/>
              <a:ext cx="762840" cy="564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5946834-42BE-487A-AEFD-B4CE74F21A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01426" y="4302129"/>
                <a:ext cx="79848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E86AD27-52F4-4071-B547-62EDECA78E23}"/>
                  </a:ext>
                </a:extLst>
              </p14:cNvPr>
              <p14:cNvContentPartPr/>
              <p14:nvPr/>
            </p14:nvContentPartPr>
            <p14:xfrm>
              <a:off x="6233346" y="5649969"/>
              <a:ext cx="114120" cy="156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E86AD27-52F4-4071-B547-62EDECA78E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15346" y="5631969"/>
                <a:ext cx="149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0819490-9852-4F86-9982-EEEE08B84D30}"/>
                  </a:ext>
                </a:extLst>
              </p14:cNvPr>
              <p14:cNvContentPartPr/>
              <p14:nvPr/>
            </p14:nvContentPartPr>
            <p14:xfrm>
              <a:off x="8707986" y="5549169"/>
              <a:ext cx="713520" cy="429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0819490-9852-4F86-9982-EEEE08B84D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89986" y="5531169"/>
                <a:ext cx="7491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A9959A3-1F54-4317-B688-BD799CE3617D}"/>
                  </a:ext>
                </a:extLst>
              </p14:cNvPr>
              <p14:cNvContentPartPr/>
              <p14:nvPr/>
            </p14:nvContentPartPr>
            <p14:xfrm>
              <a:off x="3858426" y="5615769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A9959A3-1F54-4317-B688-BD799CE361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40426" y="559776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B700088-371C-4D81-99B3-69818297BE40}"/>
                  </a:ext>
                </a:extLst>
              </p14:cNvPr>
              <p14:cNvContentPartPr/>
              <p14:nvPr/>
            </p14:nvContentPartPr>
            <p14:xfrm>
              <a:off x="3543426" y="4486449"/>
              <a:ext cx="156960" cy="303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B700088-371C-4D81-99B3-69818297BE4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25426" y="4468449"/>
                <a:ext cx="1926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18CF924-FD90-44FC-AE21-AD1A66272B79}"/>
                  </a:ext>
                </a:extLst>
              </p14:cNvPr>
              <p14:cNvContentPartPr/>
              <p14:nvPr/>
            </p14:nvContentPartPr>
            <p14:xfrm>
              <a:off x="3392226" y="5247489"/>
              <a:ext cx="738360" cy="6282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18CF924-FD90-44FC-AE21-AD1A66272B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74226" y="5229489"/>
                <a:ext cx="77400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FAD7AB9-D8D7-4B7F-AFF5-D58C1CF87E4E}"/>
                  </a:ext>
                </a:extLst>
              </p14:cNvPr>
              <p14:cNvContentPartPr/>
              <p14:nvPr/>
            </p14:nvContentPartPr>
            <p14:xfrm>
              <a:off x="6785226" y="5781009"/>
              <a:ext cx="82800" cy="48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FAD7AB9-D8D7-4B7F-AFF5-D58C1CF87E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67226" y="5763009"/>
                <a:ext cx="118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192B49C-3701-41B3-AB75-6C1B0452332D}"/>
                  </a:ext>
                </a:extLst>
              </p14:cNvPr>
              <p14:cNvContentPartPr/>
              <p14:nvPr/>
            </p14:nvContentPartPr>
            <p14:xfrm>
              <a:off x="4986306" y="4787769"/>
              <a:ext cx="151920" cy="180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192B49C-3701-41B3-AB75-6C1B0452332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68306" y="4769769"/>
                <a:ext cx="187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99DD9B5-69AC-4D2D-92A1-F049E6C86838}"/>
                  </a:ext>
                </a:extLst>
              </p14:cNvPr>
              <p14:cNvContentPartPr/>
              <p14:nvPr/>
            </p14:nvContentPartPr>
            <p14:xfrm>
              <a:off x="4713786" y="4106649"/>
              <a:ext cx="800280" cy="45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99DD9B5-69AC-4D2D-92A1-F049E6C8683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95786" y="4088649"/>
                <a:ext cx="8359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599D6628-3C48-4187-8F0A-219DFC75222F}"/>
                  </a:ext>
                </a:extLst>
              </p14:cNvPr>
              <p14:cNvContentPartPr/>
              <p14:nvPr/>
            </p14:nvContentPartPr>
            <p14:xfrm>
              <a:off x="4984146" y="5892249"/>
              <a:ext cx="149400" cy="345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599D6628-3C48-4187-8F0A-219DFC75222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66146" y="5874249"/>
                <a:ext cx="185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C39FDD0-915A-4B57-A8EB-CBE9E3A285BC}"/>
                  </a:ext>
                </a:extLst>
              </p14:cNvPr>
              <p14:cNvContentPartPr/>
              <p14:nvPr/>
            </p14:nvContentPartPr>
            <p14:xfrm>
              <a:off x="4865346" y="5291049"/>
              <a:ext cx="719280" cy="4320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C39FDD0-915A-4B57-A8EB-CBE9E3A285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47346" y="5273049"/>
                <a:ext cx="7549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7501379-8C7B-4096-9E89-1A941AADC878}"/>
                  </a:ext>
                </a:extLst>
              </p14:cNvPr>
              <p14:cNvContentPartPr/>
              <p14:nvPr/>
            </p14:nvContentPartPr>
            <p14:xfrm>
              <a:off x="1129626" y="5328849"/>
              <a:ext cx="1332000" cy="444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7501379-8C7B-4096-9E89-1A941AADC87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11626" y="5310849"/>
                <a:ext cx="13676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A6DE6C8-E232-44F1-9450-10F71C58E008}"/>
                  </a:ext>
                </a:extLst>
              </p14:cNvPr>
              <p14:cNvContentPartPr/>
              <p14:nvPr/>
            </p14:nvContentPartPr>
            <p14:xfrm>
              <a:off x="5496786" y="6200409"/>
              <a:ext cx="3214080" cy="592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A6DE6C8-E232-44F1-9450-10F71C58E0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78786" y="6182409"/>
                <a:ext cx="32497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FE81832-B8DF-48A6-9882-5C5809C54D5D}"/>
                  </a:ext>
                </a:extLst>
              </p14:cNvPr>
              <p14:cNvContentPartPr/>
              <p14:nvPr/>
            </p14:nvContentPartPr>
            <p14:xfrm>
              <a:off x="1253106" y="6100689"/>
              <a:ext cx="3850200" cy="6350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FE81832-B8DF-48A6-9882-5C5809C54D5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35106" y="6082689"/>
                <a:ext cx="3885840" cy="6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14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8648C-D18C-44F8-AB53-554FF1C2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89" y="952500"/>
            <a:ext cx="4033472" cy="3813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56F5F7-E215-4976-9161-82E68B074C59}"/>
                  </a:ext>
                </a:extLst>
              </p14:cNvPr>
              <p14:cNvContentPartPr/>
              <p14:nvPr/>
            </p14:nvContentPartPr>
            <p14:xfrm>
              <a:off x="4574073" y="330535"/>
              <a:ext cx="6669360" cy="846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56F5F7-E215-4976-9161-82E68B074C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6073" y="312535"/>
                <a:ext cx="670500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6BFDCEC-FFC7-4B10-B2D4-A3B01396BA4E}"/>
                  </a:ext>
                </a:extLst>
              </p14:cNvPr>
              <p14:cNvContentPartPr/>
              <p14:nvPr/>
            </p14:nvContentPartPr>
            <p14:xfrm>
              <a:off x="640353" y="330895"/>
              <a:ext cx="1310760" cy="1181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6BFDCEC-FFC7-4B10-B2D4-A3B01396BA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2353" y="312895"/>
                <a:ext cx="134640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8B451D2-DB31-471B-9F05-EA30F82D6F42}"/>
                  </a:ext>
                </a:extLst>
              </p14:cNvPr>
              <p14:cNvContentPartPr/>
              <p14:nvPr/>
            </p14:nvContentPartPr>
            <p14:xfrm>
              <a:off x="10367913" y="3859615"/>
              <a:ext cx="411840" cy="545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8B451D2-DB31-471B-9F05-EA30F82D6F4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49913" y="3841615"/>
                <a:ext cx="4474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3A1A9BB-C7AD-4F21-A4EA-BA3676BD521E}"/>
                  </a:ext>
                </a:extLst>
              </p14:cNvPr>
              <p14:cNvContentPartPr/>
              <p14:nvPr/>
            </p14:nvContentPartPr>
            <p14:xfrm>
              <a:off x="10154793" y="4976695"/>
              <a:ext cx="457200" cy="447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3A1A9BB-C7AD-4F21-A4EA-BA3676BD521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36793" y="4958695"/>
                <a:ext cx="49284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73B3D95-A391-416D-938E-ECD7F78AC1F5}"/>
                  </a:ext>
                </a:extLst>
              </p14:cNvPr>
              <p14:cNvContentPartPr/>
              <p14:nvPr/>
            </p14:nvContentPartPr>
            <p14:xfrm>
              <a:off x="5164833" y="2646415"/>
              <a:ext cx="1409040" cy="956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73B3D95-A391-416D-938E-ECD7F78AC1F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6833" y="2628415"/>
                <a:ext cx="144468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D7E5E36-E2F4-42F0-8B27-B04B918E7DCE}"/>
                  </a:ext>
                </a:extLst>
              </p14:cNvPr>
              <p14:cNvContentPartPr/>
              <p14:nvPr/>
            </p14:nvContentPartPr>
            <p14:xfrm>
              <a:off x="5366793" y="4085695"/>
              <a:ext cx="355320" cy="1182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D7E5E36-E2F4-42F0-8B27-B04B918E7D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48793" y="4067695"/>
                <a:ext cx="39096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7F1775D-20AB-4DDB-B34F-56C88E43F387}"/>
                  </a:ext>
                </a:extLst>
              </p14:cNvPr>
              <p14:cNvContentPartPr/>
              <p14:nvPr/>
            </p14:nvContentPartPr>
            <p14:xfrm>
              <a:off x="4272033" y="4895695"/>
              <a:ext cx="792360" cy="822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7F1775D-20AB-4DDB-B34F-56C88E43F3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54033" y="4877695"/>
                <a:ext cx="82800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37111AC-A6B2-4462-AB09-6723B1DF074A}"/>
                  </a:ext>
                </a:extLst>
              </p14:cNvPr>
              <p14:cNvContentPartPr/>
              <p14:nvPr/>
            </p14:nvContentPartPr>
            <p14:xfrm>
              <a:off x="6861873" y="1803295"/>
              <a:ext cx="551520" cy="4499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37111AC-A6B2-4462-AB09-6723B1DF07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43873" y="1785295"/>
                <a:ext cx="587160" cy="45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478277C-B68E-48D8-B093-A72BE284FF19}"/>
                  </a:ext>
                </a:extLst>
              </p14:cNvPr>
              <p14:cNvContentPartPr/>
              <p14:nvPr/>
            </p14:nvContentPartPr>
            <p14:xfrm>
              <a:off x="2454753" y="5377015"/>
              <a:ext cx="83160" cy="591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478277C-B68E-48D8-B093-A72BE284FF1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36753" y="5359015"/>
                <a:ext cx="11880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F0402AC-E8BB-40B6-9ED3-102BD2DACCA0}"/>
                  </a:ext>
                </a:extLst>
              </p14:cNvPr>
              <p14:cNvContentPartPr/>
              <p14:nvPr/>
            </p14:nvContentPartPr>
            <p14:xfrm>
              <a:off x="2776593" y="5188375"/>
              <a:ext cx="1225800" cy="693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F0402AC-E8BB-40B6-9ED3-102BD2DACCA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58593" y="5170375"/>
                <a:ext cx="126144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143CA3D-17FA-4A66-9C5B-C59F97D4CF7A}"/>
                  </a:ext>
                </a:extLst>
              </p14:cNvPr>
              <p14:cNvContentPartPr/>
              <p14:nvPr/>
            </p14:nvContentPartPr>
            <p14:xfrm>
              <a:off x="4337913" y="5734135"/>
              <a:ext cx="570240" cy="2980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143CA3D-17FA-4A66-9C5B-C59F97D4CF7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19913" y="5716135"/>
                <a:ext cx="6058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68B439F-D767-45AE-AC38-7F98177D7348}"/>
                  </a:ext>
                </a:extLst>
              </p14:cNvPr>
              <p14:cNvContentPartPr/>
              <p14:nvPr/>
            </p14:nvContentPartPr>
            <p14:xfrm>
              <a:off x="11004393" y="3227815"/>
              <a:ext cx="444960" cy="489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68B439F-D767-45AE-AC38-7F98177D73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986393" y="3209815"/>
                <a:ext cx="48060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4C68311-6E88-40BC-BD47-2D45B45F7B80}"/>
                  </a:ext>
                </a:extLst>
              </p14:cNvPr>
              <p14:cNvContentPartPr/>
              <p14:nvPr/>
            </p14:nvContentPartPr>
            <p14:xfrm>
              <a:off x="11060913" y="3867535"/>
              <a:ext cx="487800" cy="6440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4C68311-6E88-40BC-BD47-2D45B45F7B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042913" y="3849535"/>
                <a:ext cx="52344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5F60B49-4105-442F-88D5-2776BFD82DBA}"/>
                  </a:ext>
                </a:extLst>
              </p14:cNvPr>
              <p14:cNvContentPartPr/>
              <p14:nvPr/>
            </p14:nvContentPartPr>
            <p14:xfrm>
              <a:off x="11233713" y="4830535"/>
              <a:ext cx="430920" cy="5176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5F60B49-4105-442F-88D5-2776BFD82D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15713" y="4812535"/>
                <a:ext cx="4665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DE90BCB-2537-4467-8588-BA51FFD1E911}"/>
                  </a:ext>
                </a:extLst>
              </p14:cNvPr>
              <p14:cNvContentPartPr/>
              <p14:nvPr/>
            </p14:nvContentPartPr>
            <p14:xfrm>
              <a:off x="11050473" y="1526815"/>
              <a:ext cx="545400" cy="1265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DE90BCB-2537-4467-8588-BA51FFD1E9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032473" y="1508815"/>
                <a:ext cx="581040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506BC13-CFB0-4E21-A89D-0FAF056CA64B}"/>
                  </a:ext>
                </a:extLst>
              </p14:cNvPr>
              <p14:cNvContentPartPr/>
              <p14:nvPr/>
            </p14:nvContentPartPr>
            <p14:xfrm>
              <a:off x="4146033" y="4932775"/>
              <a:ext cx="1034280" cy="743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506BC13-CFB0-4E21-A89D-0FAF056CA64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01033" y="4842775"/>
                <a:ext cx="112392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0B8441F-11B0-4087-A960-656378FE3C8F}"/>
                  </a:ext>
                </a:extLst>
              </p14:cNvPr>
              <p14:cNvContentPartPr/>
              <p14:nvPr/>
            </p14:nvContentPartPr>
            <p14:xfrm>
              <a:off x="4160433" y="4945015"/>
              <a:ext cx="991440" cy="653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0B8441F-11B0-4087-A960-656378FE3C8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15433" y="4855015"/>
                <a:ext cx="1081080" cy="8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1187F2-B341-49AE-82BD-DB3AAE754BEF}"/>
                  </a:ext>
                </a:extLst>
              </p14:cNvPr>
              <p14:cNvContentPartPr/>
              <p14:nvPr/>
            </p14:nvContentPartPr>
            <p14:xfrm>
              <a:off x="7605666" y="546609"/>
              <a:ext cx="1105200" cy="57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1187F2-B341-49AE-82BD-DB3AAE754B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60666" y="456609"/>
                <a:ext cx="119484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867360-A5F9-4497-B9A9-E32F0E45EE67}"/>
                  </a:ext>
                </a:extLst>
              </p14:cNvPr>
              <p14:cNvContentPartPr/>
              <p14:nvPr/>
            </p14:nvContentPartPr>
            <p14:xfrm>
              <a:off x="5295906" y="451209"/>
              <a:ext cx="131400" cy="10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867360-A5F9-4497-B9A9-E32F0E45EE6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77906" y="433209"/>
                <a:ext cx="167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8DEAAD-C9A6-4F9E-9562-7936ED0536C7}"/>
                  </a:ext>
                </a:extLst>
              </p14:cNvPr>
              <p14:cNvContentPartPr/>
              <p14:nvPr/>
            </p14:nvContentPartPr>
            <p14:xfrm>
              <a:off x="9099666" y="1924689"/>
              <a:ext cx="1188360" cy="21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8DEAAD-C9A6-4F9E-9562-7936ED0536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81666" y="1906689"/>
                <a:ext cx="1224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C8848B-2EA7-491A-BE0B-8C9C81868E3A}"/>
                  </a:ext>
                </a:extLst>
              </p14:cNvPr>
              <p14:cNvContentPartPr/>
              <p14:nvPr/>
            </p14:nvContentPartPr>
            <p14:xfrm>
              <a:off x="9311706" y="1648569"/>
              <a:ext cx="657360" cy="89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C8848B-2EA7-491A-BE0B-8C9C81868E3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93706" y="1630569"/>
                <a:ext cx="693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7E1BDC-F205-417F-8C07-FD02B1E95B9A}"/>
                  </a:ext>
                </a:extLst>
              </p14:cNvPr>
              <p14:cNvContentPartPr/>
              <p14:nvPr/>
            </p14:nvContentPartPr>
            <p14:xfrm>
              <a:off x="9122706" y="2324649"/>
              <a:ext cx="1533960" cy="77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7E1BDC-F205-417F-8C07-FD02B1E95B9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104706" y="2306649"/>
                <a:ext cx="156960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1C15A9B-E920-4474-A047-E8F75941CC4A}"/>
                  </a:ext>
                </a:extLst>
              </p14:cNvPr>
              <p14:cNvContentPartPr/>
              <p14:nvPr/>
            </p14:nvContentPartPr>
            <p14:xfrm>
              <a:off x="9218466" y="3279729"/>
              <a:ext cx="806400" cy="516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1C15A9B-E920-4474-A047-E8F75941CC4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200466" y="3261729"/>
                <a:ext cx="84204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33B2CE-8223-459F-AC07-3E6C0A02625D}"/>
                  </a:ext>
                </a:extLst>
              </p14:cNvPr>
              <p14:cNvContentPartPr/>
              <p14:nvPr/>
            </p14:nvContentPartPr>
            <p14:xfrm>
              <a:off x="9036666" y="4207449"/>
              <a:ext cx="957960" cy="365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33B2CE-8223-459F-AC07-3E6C0A02625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018666" y="4189449"/>
                <a:ext cx="993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8084A9-D665-4EC8-9150-A18350EF42C7}"/>
                  </a:ext>
                </a:extLst>
              </p14:cNvPr>
              <p14:cNvContentPartPr/>
              <p14:nvPr/>
            </p14:nvContentPartPr>
            <p14:xfrm>
              <a:off x="7655706" y="4755369"/>
              <a:ext cx="2331360" cy="1258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8084A9-D665-4EC8-9150-A18350EF42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37706" y="4737369"/>
                <a:ext cx="2367000" cy="12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6304641-1BE5-4171-A7A3-B7828C87F25E}"/>
                  </a:ext>
                </a:extLst>
              </p14:cNvPr>
              <p14:cNvContentPartPr/>
              <p14:nvPr/>
            </p14:nvContentPartPr>
            <p14:xfrm>
              <a:off x="10488546" y="1047729"/>
              <a:ext cx="612000" cy="141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6304641-1BE5-4171-A7A3-B7828C87F2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70546" y="1029729"/>
                <a:ext cx="6476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004F598-8348-481F-8F52-D14179D67C95}"/>
                  </a:ext>
                </a:extLst>
              </p14:cNvPr>
              <p14:cNvContentPartPr/>
              <p14:nvPr/>
            </p14:nvContentPartPr>
            <p14:xfrm>
              <a:off x="5210226" y="5792169"/>
              <a:ext cx="3062520" cy="1209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004F598-8348-481F-8F52-D14179D67C9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92226" y="5774169"/>
                <a:ext cx="3098160" cy="12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05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EAE954-C575-4E13-9E8D-E1251A53135F}"/>
                  </a:ext>
                </a:extLst>
              </p14:cNvPr>
              <p14:cNvContentPartPr/>
              <p14:nvPr/>
            </p14:nvContentPartPr>
            <p14:xfrm>
              <a:off x="7751433" y="1416295"/>
              <a:ext cx="362160" cy="59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EAE954-C575-4E13-9E8D-E1251A5313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33433" y="1398295"/>
                <a:ext cx="397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625DBAF-A1CC-41EE-ACBB-9D16890AB128}"/>
                  </a:ext>
                </a:extLst>
              </p14:cNvPr>
              <p14:cNvContentPartPr/>
              <p14:nvPr/>
            </p14:nvContentPartPr>
            <p14:xfrm>
              <a:off x="3957033" y="313615"/>
              <a:ext cx="5850360" cy="710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625DBAF-A1CC-41EE-ACBB-9D16890AB1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9033" y="295615"/>
                <a:ext cx="588600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3D92513-C0FD-45E2-A830-DBF42B8C39A7}"/>
                  </a:ext>
                </a:extLst>
              </p14:cNvPr>
              <p14:cNvContentPartPr/>
              <p14:nvPr/>
            </p14:nvContentPartPr>
            <p14:xfrm>
              <a:off x="3457713" y="113095"/>
              <a:ext cx="2348640" cy="1301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3D92513-C0FD-45E2-A830-DBF42B8C39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9713" y="95095"/>
                <a:ext cx="2384280" cy="13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6D6A8C-F363-460D-8F0A-BA4C04E38BA7}"/>
                  </a:ext>
                </a:extLst>
              </p14:cNvPr>
              <p14:cNvContentPartPr/>
              <p14:nvPr/>
            </p14:nvContentPartPr>
            <p14:xfrm>
              <a:off x="8421033" y="1274095"/>
              <a:ext cx="340920" cy="914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6D6A8C-F363-460D-8F0A-BA4C04E38B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3033" y="1256095"/>
                <a:ext cx="3765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8E5F790-8B52-45D6-AD06-96B20646D8EF}"/>
                  </a:ext>
                </a:extLst>
              </p14:cNvPr>
              <p14:cNvContentPartPr/>
              <p14:nvPr/>
            </p14:nvContentPartPr>
            <p14:xfrm>
              <a:off x="7224393" y="2546335"/>
              <a:ext cx="1033560" cy="846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8E5F790-8B52-45D6-AD06-96B20646D8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6393" y="2528335"/>
                <a:ext cx="106920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8ECC52E-5419-4037-B0AB-EE966C3F86D1}"/>
                  </a:ext>
                </a:extLst>
              </p14:cNvPr>
              <p14:cNvContentPartPr/>
              <p14:nvPr/>
            </p14:nvContentPartPr>
            <p14:xfrm>
              <a:off x="4027953" y="3762415"/>
              <a:ext cx="498240" cy="30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8ECC52E-5419-4037-B0AB-EE966C3F86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9953" y="3744415"/>
                <a:ext cx="5338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2A7B1A6-FD50-44C9-B808-BB6C92BC759D}"/>
                  </a:ext>
                </a:extLst>
              </p14:cNvPr>
              <p14:cNvContentPartPr/>
              <p14:nvPr/>
            </p14:nvContentPartPr>
            <p14:xfrm>
              <a:off x="2603793" y="4334815"/>
              <a:ext cx="3801960" cy="1193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2A7B1A6-FD50-44C9-B808-BB6C92BC75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5793" y="4316815"/>
                <a:ext cx="383760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E5D59C-BCFC-44DF-8ABD-5ED618046340}"/>
                  </a:ext>
                </a:extLst>
              </p14:cNvPr>
              <p14:cNvContentPartPr/>
              <p14:nvPr/>
            </p14:nvContentPartPr>
            <p14:xfrm>
              <a:off x="7005513" y="3794455"/>
              <a:ext cx="3810240" cy="1090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E5D59C-BCFC-44DF-8ABD-5ED6180463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7513" y="3776455"/>
                <a:ext cx="384588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F56ABB6-2B72-43F0-B3BB-21FF604D759D}"/>
                  </a:ext>
                </a:extLst>
              </p14:cNvPr>
              <p14:cNvContentPartPr/>
              <p14:nvPr/>
            </p14:nvContentPartPr>
            <p14:xfrm>
              <a:off x="10703793" y="5149855"/>
              <a:ext cx="310320" cy="221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F56ABB6-2B72-43F0-B3BB-21FF604D75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85793" y="5131855"/>
                <a:ext cx="3459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6EE1B0A-449C-4886-A19B-04B69C18DC9D}"/>
                  </a:ext>
                </a:extLst>
              </p14:cNvPr>
              <p14:cNvContentPartPr/>
              <p14:nvPr/>
            </p14:nvContentPartPr>
            <p14:xfrm>
              <a:off x="8872833" y="5112415"/>
              <a:ext cx="1578960" cy="304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6EE1B0A-449C-4886-A19B-04B69C18DC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54833" y="5094415"/>
                <a:ext cx="16146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A9EBECB-2C91-4A4E-9F4A-060F7EA2FFAD}"/>
                  </a:ext>
                </a:extLst>
              </p14:cNvPr>
              <p14:cNvContentPartPr/>
              <p14:nvPr/>
            </p14:nvContentPartPr>
            <p14:xfrm>
              <a:off x="9726753" y="5611375"/>
              <a:ext cx="1367640" cy="3751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A9EBECB-2C91-4A4E-9F4A-060F7EA2FF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08753" y="5593375"/>
                <a:ext cx="14032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23CFB13-14BA-477F-AA23-16F9B897E231}"/>
                  </a:ext>
                </a:extLst>
              </p14:cNvPr>
              <p14:cNvContentPartPr/>
              <p14:nvPr/>
            </p14:nvContentPartPr>
            <p14:xfrm>
              <a:off x="3786033" y="5711095"/>
              <a:ext cx="756720" cy="3776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23CFB13-14BA-477F-AA23-16F9B897E2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8033" y="5693095"/>
                <a:ext cx="7923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8282132-9D53-41CE-9B3B-871C9A5A74AF}"/>
                  </a:ext>
                </a:extLst>
              </p14:cNvPr>
              <p14:cNvContentPartPr/>
              <p14:nvPr/>
            </p14:nvContentPartPr>
            <p14:xfrm>
              <a:off x="7659273" y="5644495"/>
              <a:ext cx="1909440" cy="432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8282132-9D53-41CE-9B3B-871C9A5A74A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41273" y="5626495"/>
                <a:ext cx="19450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C9B6A8F-F0AA-4C00-B827-61E3F70851E1}"/>
                  </a:ext>
                </a:extLst>
              </p14:cNvPr>
              <p14:cNvContentPartPr/>
              <p14:nvPr/>
            </p14:nvContentPartPr>
            <p14:xfrm>
              <a:off x="6474153" y="4794535"/>
              <a:ext cx="2533680" cy="420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C9B6A8F-F0AA-4C00-B827-61E3F70851E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56153" y="4776535"/>
                <a:ext cx="25693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F537E29-6170-4D98-89A5-A4F731DD19FB}"/>
                  </a:ext>
                </a:extLst>
              </p14:cNvPr>
              <p14:cNvContentPartPr/>
              <p14:nvPr/>
            </p14:nvContentPartPr>
            <p14:xfrm>
              <a:off x="11229753" y="3616255"/>
              <a:ext cx="392760" cy="23929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F537E29-6170-4D98-89A5-A4F731DD19F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211753" y="3598255"/>
                <a:ext cx="428400" cy="24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4A26E6-E024-4874-A9C7-A3BD17181CD8}"/>
                  </a:ext>
                </a:extLst>
              </p14:cNvPr>
              <p14:cNvContentPartPr/>
              <p14:nvPr/>
            </p14:nvContentPartPr>
            <p14:xfrm>
              <a:off x="2649186" y="4284489"/>
              <a:ext cx="1473120" cy="27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4A26E6-E024-4874-A9C7-A3BD17181C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31186" y="4266489"/>
                <a:ext cx="15087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7B046E-7048-45F6-9B0F-775E2734E162}"/>
                  </a:ext>
                </a:extLst>
              </p14:cNvPr>
              <p14:cNvContentPartPr/>
              <p14:nvPr/>
            </p14:nvContentPartPr>
            <p14:xfrm>
              <a:off x="4525146" y="4899369"/>
              <a:ext cx="820440" cy="65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7B046E-7048-45F6-9B0F-775E2734E1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7146" y="4881369"/>
                <a:ext cx="85608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5EF4A4-66C4-4887-A314-A4A568417AA4}"/>
                  </a:ext>
                </a:extLst>
              </p14:cNvPr>
              <p14:cNvContentPartPr/>
              <p14:nvPr/>
            </p14:nvContentPartPr>
            <p14:xfrm>
              <a:off x="2597706" y="1822449"/>
              <a:ext cx="1427040" cy="1051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5EF4A4-66C4-4887-A314-A4A568417A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79706" y="1804449"/>
                <a:ext cx="146268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7EAD833-A528-4769-93AE-E755C9A45879}"/>
                  </a:ext>
                </a:extLst>
              </p14:cNvPr>
              <p14:cNvContentPartPr/>
              <p14:nvPr/>
            </p14:nvContentPartPr>
            <p14:xfrm>
              <a:off x="2488266" y="2983449"/>
              <a:ext cx="1265760" cy="793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7EAD833-A528-4769-93AE-E755C9A4587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70266" y="2965449"/>
                <a:ext cx="130140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7C129B6-103E-489A-BC40-BA5A9EE3681E}"/>
                  </a:ext>
                </a:extLst>
              </p14:cNvPr>
              <p14:cNvContentPartPr/>
              <p14:nvPr/>
            </p14:nvContentPartPr>
            <p14:xfrm>
              <a:off x="1831266" y="3340209"/>
              <a:ext cx="1041840" cy="564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7C129B6-103E-489A-BC40-BA5A9EE368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13266" y="3322209"/>
                <a:ext cx="10774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75FBE50-3A63-4456-A7D2-16CF2D757DC3}"/>
                  </a:ext>
                </a:extLst>
              </p14:cNvPr>
              <p14:cNvContentPartPr/>
              <p14:nvPr/>
            </p14:nvContentPartPr>
            <p14:xfrm>
              <a:off x="5352786" y="2942409"/>
              <a:ext cx="1493280" cy="1249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75FBE50-3A63-4456-A7D2-16CF2D757DC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34786" y="2924409"/>
                <a:ext cx="152892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AAE5B52-D47E-432F-AD7A-146BC9BD7AA2}"/>
                  </a:ext>
                </a:extLst>
              </p14:cNvPr>
              <p14:cNvContentPartPr/>
              <p14:nvPr/>
            </p14:nvContentPartPr>
            <p14:xfrm>
              <a:off x="1448226" y="1547769"/>
              <a:ext cx="3180240" cy="2815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AAE5B52-D47E-432F-AD7A-146BC9BD7AA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30226" y="1529769"/>
                <a:ext cx="3215880" cy="28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A7A810E-9B1D-4320-9454-E23FC6A0CC16}"/>
                  </a:ext>
                </a:extLst>
              </p14:cNvPr>
              <p14:cNvContentPartPr/>
              <p14:nvPr/>
            </p14:nvContentPartPr>
            <p14:xfrm>
              <a:off x="1344186" y="1860969"/>
              <a:ext cx="549000" cy="308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A7A810E-9B1D-4320-9454-E23FC6A0CC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26186" y="1842969"/>
                <a:ext cx="5846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20546B5-D91D-4060-AC10-3553545ABE29}"/>
                  </a:ext>
                </a:extLst>
              </p14:cNvPr>
              <p14:cNvContentPartPr/>
              <p14:nvPr/>
            </p14:nvContentPartPr>
            <p14:xfrm>
              <a:off x="1071306" y="2361369"/>
              <a:ext cx="504000" cy="297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20546B5-D91D-4060-AC10-3553545ABE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53306" y="2343369"/>
                <a:ext cx="5396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989E7B0-36D3-462A-9B25-D6BEA1278E6E}"/>
                  </a:ext>
                </a:extLst>
              </p14:cNvPr>
              <p14:cNvContentPartPr/>
              <p14:nvPr/>
            </p14:nvContentPartPr>
            <p14:xfrm>
              <a:off x="1113426" y="2842329"/>
              <a:ext cx="289440" cy="300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989E7B0-36D3-462A-9B25-D6BEA1278E6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5426" y="2824329"/>
                <a:ext cx="325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EE85EE3-5086-49ED-8A89-82C1DFC869C7}"/>
                  </a:ext>
                </a:extLst>
              </p14:cNvPr>
              <p14:cNvContentPartPr/>
              <p14:nvPr/>
            </p14:nvContentPartPr>
            <p14:xfrm>
              <a:off x="1127466" y="3240489"/>
              <a:ext cx="60840" cy="1116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EE85EE3-5086-49ED-8A89-82C1DFC869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9466" y="3222489"/>
                <a:ext cx="964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780BDF2-A72F-4C78-ABBD-66FD59D5154C}"/>
                  </a:ext>
                </a:extLst>
              </p14:cNvPr>
              <p14:cNvContentPartPr/>
              <p14:nvPr/>
            </p14:nvContentPartPr>
            <p14:xfrm>
              <a:off x="836226" y="3455409"/>
              <a:ext cx="443160" cy="153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780BDF2-A72F-4C78-ABBD-66FD59D515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8226" y="3437409"/>
                <a:ext cx="4788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8DA7F0F-2F35-4001-A34D-4E78354589B9}"/>
                  </a:ext>
                </a:extLst>
              </p14:cNvPr>
              <p14:cNvContentPartPr/>
              <p14:nvPr/>
            </p14:nvContentPartPr>
            <p14:xfrm>
              <a:off x="838386" y="3799929"/>
              <a:ext cx="293760" cy="344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8DA7F0F-2F35-4001-A34D-4E78354589B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0386" y="3781929"/>
                <a:ext cx="329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465092B-16A7-41DE-AB6C-11C7D98A7F45}"/>
                  </a:ext>
                </a:extLst>
              </p14:cNvPr>
              <p14:cNvContentPartPr/>
              <p14:nvPr/>
            </p14:nvContentPartPr>
            <p14:xfrm>
              <a:off x="402786" y="1639569"/>
              <a:ext cx="4663440" cy="2181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465092B-16A7-41DE-AB6C-11C7D98A7F4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4786" y="1621569"/>
                <a:ext cx="4699080" cy="22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7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A2D459-4D48-4471-870A-A93BF126A832}"/>
                  </a:ext>
                </a:extLst>
              </p14:cNvPr>
              <p14:cNvContentPartPr/>
              <p14:nvPr/>
            </p14:nvContentPartPr>
            <p14:xfrm>
              <a:off x="6510906" y="512769"/>
              <a:ext cx="2675160" cy="102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A2D459-4D48-4471-870A-A93BF126A8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2906" y="494769"/>
                <a:ext cx="2710800" cy="10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4C0014-037E-46FF-BF6C-CB3181766939}"/>
                  </a:ext>
                </a:extLst>
              </p14:cNvPr>
              <p14:cNvContentPartPr/>
              <p14:nvPr/>
            </p14:nvContentPartPr>
            <p14:xfrm>
              <a:off x="5718186" y="1813809"/>
              <a:ext cx="1941480" cy="1996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4C0014-037E-46FF-BF6C-CB31817669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186" y="1795809"/>
                <a:ext cx="1977120" cy="20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AD7993E-C1C7-4F93-ACF9-36A243488A54}"/>
                  </a:ext>
                </a:extLst>
              </p14:cNvPr>
              <p14:cNvContentPartPr/>
              <p14:nvPr/>
            </p14:nvContentPartPr>
            <p14:xfrm>
              <a:off x="3075426" y="4169289"/>
              <a:ext cx="2265480" cy="1677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AD7993E-C1C7-4F93-ACF9-36A243488A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7426" y="4151289"/>
                <a:ext cx="2301120" cy="17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1998E61-3C33-45DB-9E37-9FF757718751}"/>
                  </a:ext>
                </a:extLst>
              </p14:cNvPr>
              <p14:cNvContentPartPr/>
              <p14:nvPr/>
            </p14:nvContentPartPr>
            <p14:xfrm>
              <a:off x="2290266" y="2445249"/>
              <a:ext cx="3116160" cy="302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1998E61-3C33-45DB-9E37-9FF7577187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2266" y="2427249"/>
                <a:ext cx="3151800" cy="30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3D6506C-D584-4DB5-BB9C-767FBD4BA8B9}"/>
                  </a:ext>
                </a:extLst>
              </p14:cNvPr>
              <p14:cNvContentPartPr/>
              <p14:nvPr/>
            </p14:nvContentPartPr>
            <p14:xfrm>
              <a:off x="3458826" y="2220249"/>
              <a:ext cx="2271960" cy="179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3D6506C-D584-4DB5-BB9C-767FBD4BA8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0826" y="2202249"/>
                <a:ext cx="2307600" cy="18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BFF8DAF-3AD6-4670-A49C-80D98BC8B392}"/>
                  </a:ext>
                </a:extLst>
              </p14:cNvPr>
              <p14:cNvContentPartPr/>
              <p14:nvPr/>
            </p14:nvContentPartPr>
            <p14:xfrm>
              <a:off x="9123066" y="2574129"/>
              <a:ext cx="2133360" cy="1776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BFF8DAF-3AD6-4670-A49C-80D98BC8B3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05066" y="2556129"/>
                <a:ext cx="2169000" cy="18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D3B074D-29AF-4C74-A11F-A3FB23096134}"/>
                  </a:ext>
                </a:extLst>
              </p14:cNvPr>
              <p14:cNvContentPartPr/>
              <p14:nvPr/>
            </p14:nvContentPartPr>
            <p14:xfrm>
              <a:off x="10362186" y="1879329"/>
              <a:ext cx="289800" cy="785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D3B074D-29AF-4C74-A11F-A3FB230961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44186" y="1861329"/>
                <a:ext cx="32544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B06F2AD-1BEF-4102-BB1E-0AF822D6A553}"/>
                  </a:ext>
                </a:extLst>
              </p14:cNvPr>
              <p14:cNvContentPartPr/>
              <p14:nvPr/>
            </p14:nvContentPartPr>
            <p14:xfrm>
              <a:off x="10124586" y="1367049"/>
              <a:ext cx="1055520" cy="318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B06F2AD-1BEF-4102-BB1E-0AF822D6A5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06586" y="1349049"/>
                <a:ext cx="10911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105A596-3FD8-43A7-8B1A-A8F5E0F8FB9F}"/>
                  </a:ext>
                </a:extLst>
              </p14:cNvPr>
              <p14:cNvContentPartPr/>
              <p14:nvPr/>
            </p14:nvContentPartPr>
            <p14:xfrm>
              <a:off x="8737866" y="4072449"/>
              <a:ext cx="1042560" cy="1185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105A596-3FD8-43A7-8B1A-A8F5E0F8FB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19866" y="4054449"/>
                <a:ext cx="1078200" cy="12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14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7BC879-044C-452E-9C88-1DC02C15EF06}"/>
                  </a:ext>
                </a:extLst>
              </p14:cNvPr>
              <p14:cNvContentPartPr/>
              <p14:nvPr/>
            </p14:nvContentPartPr>
            <p14:xfrm>
              <a:off x="6399633" y="610975"/>
              <a:ext cx="4626360" cy="88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7BC879-044C-452E-9C88-1DC02C15EF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1633" y="592975"/>
                <a:ext cx="466200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8AA732-6CFF-4952-AD59-1D2B03A34C8E}"/>
                  </a:ext>
                </a:extLst>
              </p14:cNvPr>
              <p14:cNvContentPartPr/>
              <p14:nvPr/>
            </p14:nvContentPartPr>
            <p14:xfrm>
              <a:off x="3062793" y="501175"/>
              <a:ext cx="2454480" cy="715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8AA732-6CFF-4952-AD59-1D2B03A34C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4793" y="483175"/>
                <a:ext cx="249012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BD92FE-AB65-47A5-9D09-5DD474E60EAA}"/>
                  </a:ext>
                </a:extLst>
              </p14:cNvPr>
              <p14:cNvContentPartPr/>
              <p14:nvPr/>
            </p14:nvContentPartPr>
            <p14:xfrm>
              <a:off x="3342873" y="1416295"/>
              <a:ext cx="2925360" cy="1694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BD92FE-AB65-47A5-9D09-5DD474E60E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4873" y="1398295"/>
                <a:ext cx="296100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E37DF36-FF0C-4CC8-AA9F-287A114CA43B}"/>
                  </a:ext>
                </a:extLst>
              </p14:cNvPr>
              <p14:cNvContentPartPr/>
              <p14:nvPr/>
            </p14:nvContentPartPr>
            <p14:xfrm>
              <a:off x="6232593" y="2022895"/>
              <a:ext cx="14760" cy="153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E37DF36-FF0C-4CC8-AA9F-287A114CA4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4593" y="2004895"/>
                <a:ext cx="50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E7A4731-9AA8-46F7-8FCD-8EECF4C09F16}"/>
                  </a:ext>
                </a:extLst>
              </p14:cNvPr>
              <p14:cNvContentPartPr/>
              <p14:nvPr/>
            </p14:nvContentPartPr>
            <p14:xfrm>
              <a:off x="8588073" y="3919375"/>
              <a:ext cx="1329480" cy="1216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E7A4731-9AA8-46F7-8FCD-8EECF4C09F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70073" y="3901375"/>
                <a:ext cx="1365120" cy="12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6DDE11C-C839-427D-BF35-97F4F1D873DB}"/>
                  </a:ext>
                </a:extLst>
              </p14:cNvPr>
              <p14:cNvContentPartPr/>
              <p14:nvPr/>
            </p14:nvContentPartPr>
            <p14:xfrm>
              <a:off x="10254153" y="3869695"/>
              <a:ext cx="185760" cy="1411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6DDE11C-C839-427D-BF35-97F4F1D873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36153" y="3851695"/>
                <a:ext cx="221400" cy="14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3AFAA4A-1ABC-4D61-A693-58811FAEBC95}"/>
                  </a:ext>
                </a:extLst>
              </p14:cNvPr>
              <p14:cNvContentPartPr/>
              <p14:nvPr/>
            </p14:nvContentPartPr>
            <p14:xfrm>
              <a:off x="10828713" y="4076335"/>
              <a:ext cx="710640" cy="47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3AFAA4A-1ABC-4D61-A693-58811FAEBC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10713" y="4058335"/>
                <a:ext cx="7462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98FDB35-B6DD-4F63-94AE-0CDC67768132}"/>
                  </a:ext>
                </a:extLst>
              </p14:cNvPr>
              <p14:cNvContentPartPr/>
              <p14:nvPr/>
            </p14:nvContentPartPr>
            <p14:xfrm>
              <a:off x="10673193" y="5339935"/>
              <a:ext cx="882720" cy="576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98FDB35-B6DD-4F63-94AE-0CDC677681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55193" y="5321935"/>
                <a:ext cx="91836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CDD50B9-85E1-43F1-A422-887F1E9F0E9B}"/>
                  </a:ext>
                </a:extLst>
              </p14:cNvPr>
              <p14:cNvContentPartPr/>
              <p14:nvPr/>
            </p14:nvContentPartPr>
            <p14:xfrm>
              <a:off x="7852593" y="3909655"/>
              <a:ext cx="225720" cy="12895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CDD50B9-85E1-43F1-A422-887F1E9F0E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34593" y="3891655"/>
                <a:ext cx="261360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B018E3B-1B57-4F60-A62C-F5ADACE7AE3B}"/>
                  </a:ext>
                </a:extLst>
              </p14:cNvPr>
              <p14:cNvContentPartPr/>
              <p14:nvPr/>
            </p14:nvContentPartPr>
            <p14:xfrm>
              <a:off x="4110753" y="3985975"/>
              <a:ext cx="3283920" cy="859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B018E3B-1B57-4F60-A62C-F5ADACE7AE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92753" y="3967975"/>
                <a:ext cx="3319560" cy="89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809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ABD2C7-171C-48EF-9E7C-8756A3958614}"/>
                  </a:ext>
                </a:extLst>
              </p14:cNvPr>
              <p14:cNvContentPartPr/>
              <p14:nvPr/>
            </p14:nvContentPartPr>
            <p14:xfrm>
              <a:off x="8224833" y="813655"/>
              <a:ext cx="2160000" cy="947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ABD2C7-171C-48EF-9E7C-8756A39586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6833" y="795655"/>
                <a:ext cx="21956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9EECC4-4ABB-4014-AD25-E3C4830539F4}"/>
                  </a:ext>
                </a:extLst>
              </p14:cNvPr>
              <p14:cNvContentPartPr/>
              <p14:nvPr/>
            </p14:nvContentPartPr>
            <p14:xfrm>
              <a:off x="4207593" y="351055"/>
              <a:ext cx="3558240" cy="110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9EECC4-4ABB-4014-AD25-E3C4830539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9593" y="333055"/>
                <a:ext cx="359388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480842-CD94-4109-A3B8-B700CCD034CD}"/>
                  </a:ext>
                </a:extLst>
              </p14:cNvPr>
              <p14:cNvContentPartPr/>
              <p14:nvPr/>
            </p14:nvContentPartPr>
            <p14:xfrm>
              <a:off x="1556553" y="273295"/>
              <a:ext cx="2329920" cy="101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480842-CD94-4109-A3B8-B700CCD034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8553" y="255295"/>
                <a:ext cx="236556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25F1B0-BCB0-4453-AAF9-1971D8D9AFBB}"/>
                  </a:ext>
                </a:extLst>
              </p14:cNvPr>
              <p14:cNvContentPartPr/>
              <p14:nvPr/>
            </p14:nvContentPartPr>
            <p14:xfrm>
              <a:off x="525153" y="522415"/>
              <a:ext cx="874800" cy="50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25F1B0-BCB0-4453-AAF9-1971D8D9AF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153" y="504415"/>
                <a:ext cx="9104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A504A23-36AC-452A-9975-DAA96C4C7536}"/>
                  </a:ext>
                </a:extLst>
              </p14:cNvPr>
              <p14:cNvContentPartPr/>
              <p14:nvPr/>
            </p14:nvContentPartPr>
            <p14:xfrm>
              <a:off x="792273" y="520975"/>
              <a:ext cx="136800" cy="158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A504A23-36AC-452A-9975-DAA96C4C75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4273" y="502975"/>
                <a:ext cx="1724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794786-634B-4164-AF4F-F2C302FE95B4}"/>
                  </a:ext>
                </a:extLst>
              </p14:cNvPr>
              <p14:cNvContentPartPr/>
              <p14:nvPr/>
            </p14:nvContentPartPr>
            <p14:xfrm>
              <a:off x="4316673" y="1440055"/>
              <a:ext cx="2349360" cy="688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794786-634B-4164-AF4F-F2C302FE95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98673" y="1422055"/>
                <a:ext cx="238500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CE394C1-C25E-4B3A-B01B-5F23AEBAC0E7}"/>
                  </a:ext>
                </a:extLst>
              </p14:cNvPr>
              <p14:cNvContentPartPr/>
              <p14:nvPr/>
            </p14:nvContentPartPr>
            <p14:xfrm>
              <a:off x="4280313" y="1583695"/>
              <a:ext cx="137160" cy="531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CE394C1-C25E-4B3A-B01B-5F23AEBAC0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2313" y="1565695"/>
                <a:ext cx="17280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B73B5B-96F0-4BEC-89E5-ADC56B10DF9E}"/>
                  </a:ext>
                </a:extLst>
              </p14:cNvPr>
              <p14:cNvContentPartPr/>
              <p14:nvPr/>
            </p14:nvContentPartPr>
            <p14:xfrm>
              <a:off x="8833233" y="1731655"/>
              <a:ext cx="1053000" cy="439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B73B5B-96F0-4BEC-89E5-ADC56B10DF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15233" y="1713655"/>
                <a:ext cx="10886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D923C16-9756-4E3D-8A5F-24D86BAFC9F6}"/>
                  </a:ext>
                </a:extLst>
              </p14:cNvPr>
              <p14:cNvContentPartPr/>
              <p14:nvPr/>
            </p14:nvContentPartPr>
            <p14:xfrm>
              <a:off x="4785033" y="2758375"/>
              <a:ext cx="6931440" cy="1760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D923C16-9756-4E3D-8A5F-24D86BAFC9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67033" y="2740375"/>
                <a:ext cx="696708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A46EBB2-9D1C-4DCE-848A-C636A4BB0EB9}"/>
                  </a:ext>
                </a:extLst>
              </p14:cNvPr>
              <p14:cNvContentPartPr/>
              <p14:nvPr/>
            </p14:nvContentPartPr>
            <p14:xfrm>
              <a:off x="1791993" y="2831455"/>
              <a:ext cx="2459160" cy="7560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A46EBB2-9D1C-4DCE-848A-C636A4BB0E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3993" y="2813455"/>
                <a:ext cx="249480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851EB42-67A6-4952-A547-B470524F133A}"/>
                  </a:ext>
                </a:extLst>
              </p14:cNvPr>
              <p14:cNvContentPartPr/>
              <p14:nvPr/>
            </p14:nvContentPartPr>
            <p14:xfrm>
              <a:off x="1109073" y="4149055"/>
              <a:ext cx="1395000" cy="971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851EB42-67A6-4952-A547-B470524F133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1073" y="4131055"/>
                <a:ext cx="143064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F7E2E67-00EA-4F50-9578-06F02A37DF15}"/>
                  </a:ext>
                </a:extLst>
              </p14:cNvPr>
              <p14:cNvContentPartPr/>
              <p14:nvPr/>
            </p14:nvContentPartPr>
            <p14:xfrm>
              <a:off x="937713" y="5294575"/>
              <a:ext cx="963720" cy="1474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F7E2E67-00EA-4F50-9578-06F02A37DF1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9713" y="5276575"/>
                <a:ext cx="999360" cy="15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8BDFC37-D2E8-4F1E-874E-276190D0E1FF}"/>
                  </a:ext>
                </a:extLst>
              </p14:cNvPr>
              <p14:cNvContentPartPr/>
              <p14:nvPr/>
            </p14:nvContentPartPr>
            <p14:xfrm>
              <a:off x="1608393" y="4298455"/>
              <a:ext cx="565200" cy="406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8BDFC37-D2E8-4F1E-874E-276190D0E1F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90393" y="4280455"/>
                <a:ext cx="6008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FEE5F02-4CB2-4808-A311-CD61FA6EF95B}"/>
                  </a:ext>
                </a:extLst>
              </p14:cNvPr>
              <p14:cNvContentPartPr/>
              <p14:nvPr/>
            </p14:nvContentPartPr>
            <p14:xfrm>
              <a:off x="3646353" y="4068055"/>
              <a:ext cx="1690200" cy="11516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FEE5F02-4CB2-4808-A311-CD61FA6EF9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28353" y="4050055"/>
                <a:ext cx="172584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34F088A-3483-45DC-968E-5A5D2A9D815A}"/>
                  </a:ext>
                </a:extLst>
              </p14:cNvPr>
              <p14:cNvContentPartPr/>
              <p14:nvPr/>
            </p14:nvContentPartPr>
            <p14:xfrm>
              <a:off x="3027153" y="5386375"/>
              <a:ext cx="1639800" cy="1394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34F088A-3483-45DC-968E-5A5D2A9D815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153" y="5368375"/>
                <a:ext cx="1675440" cy="14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DCCCF43-5661-4949-9F14-29FC925FBB2A}"/>
                  </a:ext>
                </a:extLst>
              </p14:cNvPr>
              <p14:cNvContentPartPr/>
              <p14:nvPr/>
            </p14:nvContentPartPr>
            <p14:xfrm>
              <a:off x="2518473" y="3808855"/>
              <a:ext cx="2402280" cy="108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DCCCF43-5661-4949-9F14-29FC925FBB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0473" y="3790855"/>
                <a:ext cx="2437920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06A53A9-5B16-407A-86FB-4D43EF75B354}"/>
                  </a:ext>
                </a:extLst>
              </p14:cNvPr>
              <p14:cNvContentPartPr/>
              <p14:nvPr/>
            </p14:nvContentPartPr>
            <p14:xfrm>
              <a:off x="4224153" y="5549815"/>
              <a:ext cx="460440" cy="6429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06A53A9-5B16-407A-86FB-4D43EF75B35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79153" y="5459815"/>
                <a:ext cx="55008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0DB9964-5283-435A-988A-EA630D0F0B45}"/>
                  </a:ext>
                </a:extLst>
              </p14:cNvPr>
              <p14:cNvContentPartPr/>
              <p14:nvPr/>
            </p14:nvContentPartPr>
            <p14:xfrm>
              <a:off x="4174473" y="6130135"/>
              <a:ext cx="1185480" cy="4723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0DB9964-5283-435A-988A-EA630D0F0B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56473" y="6112135"/>
                <a:ext cx="122112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28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588B33-8D6D-4B72-A19F-7397E4435B19}"/>
                  </a:ext>
                </a:extLst>
              </p14:cNvPr>
              <p14:cNvContentPartPr/>
              <p14:nvPr/>
            </p14:nvContentPartPr>
            <p14:xfrm>
              <a:off x="2674713" y="3771775"/>
              <a:ext cx="2880" cy="2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588B33-8D6D-4B72-A19F-7397E4435B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6713" y="3753775"/>
                <a:ext cx="38520" cy="62640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 descr="استیون هاوکینگ نابغه متفاوت - وبلاگ توانیتو">
            <a:extLst>
              <a:ext uri="{FF2B5EF4-FFF2-40B4-BE49-F238E27FC236}">
                <a16:creationId xmlns:a16="http://schemas.microsoft.com/office/drawing/2014/main" id="{CD2F04C6-202B-47EC-AD74-DB8C65A1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80" y="1204605"/>
            <a:ext cx="2290066" cy="27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91D5C6-DC92-4F87-A6E1-61793041945D}"/>
                  </a:ext>
                </a:extLst>
              </p14:cNvPr>
              <p14:cNvContentPartPr/>
              <p14:nvPr/>
            </p14:nvContentPartPr>
            <p14:xfrm>
              <a:off x="4127313" y="1692775"/>
              <a:ext cx="1270800" cy="16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91D5C6-DC92-4F87-A6E1-6179304194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9313" y="1674775"/>
                <a:ext cx="13064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A32CEB3-A5E2-4D9F-8E97-6E9B2C60582D}"/>
                  </a:ext>
                </a:extLst>
              </p14:cNvPr>
              <p14:cNvContentPartPr/>
              <p14:nvPr/>
            </p14:nvContentPartPr>
            <p14:xfrm>
              <a:off x="5646153" y="841735"/>
              <a:ext cx="3723840" cy="101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A32CEB3-A5E2-4D9F-8E97-6E9B2C6058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8153" y="823735"/>
                <a:ext cx="375948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35CF0B1-035E-4E19-8D84-D390B825126C}"/>
                  </a:ext>
                </a:extLst>
              </p14:cNvPr>
              <p14:cNvContentPartPr/>
              <p14:nvPr/>
            </p14:nvContentPartPr>
            <p14:xfrm>
              <a:off x="5332953" y="2222335"/>
              <a:ext cx="3265920" cy="1191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35CF0B1-035E-4E19-8D84-D390B82512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14953" y="2204335"/>
                <a:ext cx="330156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B922C16-575E-4E5D-A1C7-54DC0FE5265D}"/>
                  </a:ext>
                </a:extLst>
              </p14:cNvPr>
              <p14:cNvContentPartPr/>
              <p14:nvPr/>
            </p14:nvContentPartPr>
            <p14:xfrm>
              <a:off x="5168073" y="3641455"/>
              <a:ext cx="464040" cy="763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B922C16-575E-4E5D-A1C7-54DC0FE526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50073" y="3623455"/>
                <a:ext cx="4996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E3E6E3-ED53-4281-A69C-9E3D47FF23D5}"/>
                  </a:ext>
                </a:extLst>
              </p14:cNvPr>
              <p14:cNvContentPartPr/>
              <p14:nvPr/>
            </p14:nvContentPartPr>
            <p14:xfrm>
              <a:off x="1775793" y="4650895"/>
              <a:ext cx="2460600" cy="1069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E3E6E3-ED53-4281-A69C-9E3D47FF23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7793" y="4632895"/>
                <a:ext cx="249624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1FE7DE5E-00FA-41AB-A9FC-0A29BF84BCCD}"/>
                  </a:ext>
                </a:extLst>
              </p14:cNvPr>
              <p14:cNvContentPartPr/>
              <p14:nvPr/>
            </p14:nvContentPartPr>
            <p14:xfrm>
              <a:off x="1581393" y="4378735"/>
              <a:ext cx="3904200" cy="1873800"/>
            </p14:xfrm>
          </p:contentPart>
        </mc:Choice>
        <mc:Fallback xmlns=""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1FE7DE5E-00FA-41AB-A9FC-0A29BF84BC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63393" y="4360735"/>
                <a:ext cx="3939840" cy="19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28" name="Ink 5127">
                <a:extLst>
                  <a:ext uri="{FF2B5EF4-FFF2-40B4-BE49-F238E27FC236}">
                    <a16:creationId xmlns:a16="http://schemas.microsoft.com/office/drawing/2014/main" id="{1A90FC52-D1E3-4622-9CC9-B834BC3B0812}"/>
                  </a:ext>
                </a:extLst>
              </p14:cNvPr>
              <p14:cNvContentPartPr/>
              <p14:nvPr/>
            </p14:nvContentPartPr>
            <p14:xfrm>
              <a:off x="7855473" y="4677535"/>
              <a:ext cx="9720" cy="16200"/>
            </p14:xfrm>
          </p:contentPart>
        </mc:Choice>
        <mc:Fallback xmlns="">
          <p:pic>
            <p:nvPicPr>
              <p:cNvPr id="5128" name="Ink 5127">
                <a:extLst>
                  <a:ext uri="{FF2B5EF4-FFF2-40B4-BE49-F238E27FC236}">
                    <a16:creationId xmlns:a16="http://schemas.microsoft.com/office/drawing/2014/main" id="{1A90FC52-D1E3-4622-9CC9-B834BC3B08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37473" y="4659535"/>
                <a:ext cx="45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56" name="Ink 5155">
                <a:extLst>
                  <a:ext uri="{FF2B5EF4-FFF2-40B4-BE49-F238E27FC236}">
                    <a16:creationId xmlns:a16="http://schemas.microsoft.com/office/drawing/2014/main" id="{12EAB1F0-464B-4AD9-9654-69BB771C95F1}"/>
                  </a:ext>
                </a:extLst>
              </p14:cNvPr>
              <p14:cNvContentPartPr/>
              <p14:nvPr/>
            </p14:nvContentPartPr>
            <p14:xfrm>
              <a:off x="5917593" y="4434535"/>
              <a:ext cx="2425320" cy="1781640"/>
            </p14:xfrm>
          </p:contentPart>
        </mc:Choice>
        <mc:Fallback xmlns="">
          <p:pic>
            <p:nvPicPr>
              <p:cNvPr id="5156" name="Ink 5155">
                <a:extLst>
                  <a:ext uri="{FF2B5EF4-FFF2-40B4-BE49-F238E27FC236}">
                    <a16:creationId xmlns:a16="http://schemas.microsoft.com/office/drawing/2014/main" id="{12EAB1F0-464B-4AD9-9654-69BB771C95F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99593" y="4416535"/>
                <a:ext cx="2460960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73" name="Ink 5172">
                <a:extLst>
                  <a:ext uri="{FF2B5EF4-FFF2-40B4-BE49-F238E27FC236}">
                    <a16:creationId xmlns:a16="http://schemas.microsoft.com/office/drawing/2014/main" id="{EF77A3C0-8001-4BB6-9813-9A16DE8E6F76}"/>
                  </a:ext>
                </a:extLst>
              </p14:cNvPr>
              <p14:cNvContentPartPr/>
              <p14:nvPr/>
            </p14:nvContentPartPr>
            <p14:xfrm>
              <a:off x="8366673" y="4044655"/>
              <a:ext cx="3657960" cy="1912680"/>
            </p14:xfrm>
          </p:contentPart>
        </mc:Choice>
        <mc:Fallback xmlns="">
          <p:pic>
            <p:nvPicPr>
              <p:cNvPr id="5173" name="Ink 5172">
                <a:extLst>
                  <a:ext uri="{FF2B5EF4-FFF2-40B4-BE49-F238E27FC236}">
                    <a16:creationId xmlns:a16="http://schemas.microsoft.com/office/drawing/2014/main" id="{EF77A3C0-8001-4BB6-9813-9A16DE8E6F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48673" y="4026655"/>
                <a:ext cx="3693600" cy="19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76" name="Ink 5175">
                <a:extLst>
                  <a:ext uri="{FF2B5EF4-FFF2-40B4-BE49-F238E27FC236}">
                    <a16:creationId xmlns:a16="http://schemas.microsoft.com/office/drawing/2014/main" id="{942EA2A3-6994-4AED-952F-025B639AF5A5}"/>
                  </a:ext>
                </a:extLst>
              </p14:cNvPr>
              <p14:cNvContentPartPr/>
              <p14:nvPr/>
            </p14:nvContentPartPr>
            <p14:xfrm>
              <a:off x="8853753" y="2839375"/>
              <a:ext cx="1124280" cy="1011240"/>
            </p14:xfrm>
          </p:contentPart>
        </mc:Choice>
        <mc:Fallback xmlns="">
          <p:pic>
            <p:nvPicPr>
              <p:cNvPr id="5176" name="Ink 5175">
                <a:extLst>
                  <a:ext uri="{FF2B5EF4-FFF2-40B4-BE49-F238E27FC236}">
                    <a16:creationId xmlns:a16="http://schemas.microsoft.com/office/drawing/2014/main" id="{942EA2A3-6994-4AED-952F-025B639AF5A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35753" y="2821375"/>
                <a:ext cx="115992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84" name="Ink 5183">
                <a:extLst>
                  <a:ext uri="{FF2B5EF4-FFF2-40B4-BE49-F238E27FC236}">
                    <a16:creationId xmlns:a16="http://schemas.microsoft.com/office/drawing/2014/main" id="{AD890FA9-FFFC-410C-933B-E90E12C7A3FF}"/>
                  </a:ext>
                </a:extLst>
              </p14:cNvPr>
              <p14:cNvContentPartPr/>
              <p14:nvPr/>
            </p14:nvContentPartPr>
            <p14:xfrm>
              <a:off x="6928113" y="6131575"/>
              <a:ext cx="849600" cy="617040"/>
            </p14:xfrm>
          </p:contentPart>
        </mc:Choice>
        <mc:Fallback xmlns="">
          <p:pic>
            <p:nvPicPr>
              <p:cNvPr id="5184" name="Ink 5183">
                <a:extLst>
                  <a:ext uri="{FF2B5EF4-FFF2-40B4-BE49-F238E27FC236}">
                    <a16:creationId xmlns:a16="http://schemas.microsoft.com/office/drawing/2014/main" id="{AD890FA9-FFFC-410C-933B-E90E12C7A3F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10113" y="6113575"/>
                <a:ext cx="88524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92" name="Ink 5191">
                <a:extLst>
                  <a:ext uri="{FF2B5EF4-FFF2-40B4-BE49-F238E27FC236}">
                    <a16:creationId xmlns:a16="http://schemas.microsoft.com/office/drawing/2014/main" id="{44136838-479E-45C4-904C-8A80E9ACDE84}"/>
                  </a:ext>
                </a:extLst>
              </p14:cNvPr>
              <p14:cNvContentPartPr/>
              <p14:nvPr/>
            </p14:nvContentPartPr>
            <p14:xfrm>
              <a:off x="9861753" y="6048055"/>
              <a:ext cx="442440" cy="558360"/>
            </p14:xfrm>
          </p:contentPart>
        </mc:Choice>
        <mc:Fallback xmlns="">
          <p:pic>
            <p:nvPicPr>
              <p:cNvPr id="5192" name="Ink 5191">
                <a:extLst>
                  <a:ext uri="{FF2B5EF4-FFF2-40B4-BE49-F238E27FC236}">
                    <a16:creationId xmlns:a16="http://schemas.microsoft.com/office/drawing/2014/main" id="{44136838-479E-45C4-904C-8A80E9ACDE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43753" y="6030055"/>
                <a:ext cx="4780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03" name="Ink 5202">
                <a:extLst>
                  <a:ext uri="{FF2B5EF4-FFF2-40B4-BE49-F238E27FC236}">
                    <a16:creationId xmlns:a16="http://schemas.microsoft.com/office/drawing/2014/main" id="{E2A0EF29-CFCF-4B90-BA00-C39E456CFBF9}"/>
                  </a:ext>
                </a:extLst>
              </p14:cNvPr>
              <p14:cNvContentPartPr/>
              <p14:nvPr/>
            </p14:nvContentPartPr>
            <p14:xfrm>
              <a:off x="9341193" y="128935"/>
              <a:ext cx="2195640" cy="378000"/>
            </p14:xfrm>
          </p:contentPart>
        </mc:Choice>
        <mc:Fallback xmlns="">
          <p:pic>
            <p:nvPicPr>
              <p:cNvPr id="5203" name="Ink 5202">
                <a:extLst>
                  <a:ext uri="{FF2B5EF4-FFF2-40B4-BE49-F238E27FC236}">
                    <a16:creationId xmlns:a16="http://schemas.microsoft.com/office/drawing/2014/main" id="{E2A0EF29-CFCF-4B90-BA00-C39E456CFBF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23193" y="110935"/>
                <a:ext cx="22312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208" name="Ink 5207">
                <a:extLst>
                  <a:ext uri="{FF2B5EF4-FFF2-40B4-BE49-F238E27FC236}">
                    <a16:creationId xmlns:a16="http://schemas.microsoft.com/office/drawing/2014/main" id="{E7C16FC3-C2F8-42C7-9C3F-5A7F5E158F3B}"/>
                  </a:ext>
                </a:extLst>
              </p14:cNvPr>
              <p14:cNvContentPartPr/>
              <p14:nvPr/>
            </p14:nvContentPartPr>
            <p14:xfrm>
              <a:off x="7663953" y="90055"/>
              <a:ext cx="1072080" cy="430920"/>
            </p14:xfrm>
          </p:contentPart>
        </mc:Choice>
        <mc:Fallback xmlns="">
          <p:pic>
            <p:nvPicPr>
              <p:cNvPr id="5208" name="Ink 5207">
                <a:extLst>
                  <a:ext uri="{FF2B5EF4-FFF2-40B4-BE49-F238E27FC236}">
                    <a16:creationId xmlns:a16="http://schemas.microsoft.com/office/drawing/2014/main" id="{E7C16FC3-C2F8-42C7-9C3F-5A7F5E158F3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45953" y="72055"/>
                <a:ext cx="11077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09" name="Ink 5208">
                <a:extLst>
                  <a:ext uri="{FF2B5EF4-FFF2-40B4-BE49-F238E27FC236}">
                    <a16:creationId xmlns:a16="http://schemas.microsoft.com/office/drawing/2014/main" id="{40B020E6-B237-4893-8E30-F6E14A86E421}"/>
                  </a:ext>
                </a:extLst>
              </p14:cNvPr>
              <p14:cNvContentPartPr/>
              <p14:nvPr/>
            </p14:nvContentPartPr>
            <p14:xfrm>
              <a:off x="10438833" y="679375"/>
              <a:ext cx="215640" cy="450000"/>
            </p14:xfrm>
          </p:contentPart>
        </mc:Choice>
        <mc:Fallback xmlns="">
          <p:pic>
            <p:nvPicPr>
              <p:cNvPr id="5209" name="Ink 5208">
                <a:extLst>
                  <a:ext uri="{FF2B5EF4-FFF2-40B4-BE49-F238E27FC236}">
                    <a16:creationId xmlns:a16="http://schemas.microsoft.com/office/drawing/2014/main" id="{40B020E6-B237-4893-8E30-F6E14A86E42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20833" y="661375"/>
                <a:ext cx="2512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24" name="Ink 5223">
                <a:extLst>
                  <a:ext uri="{FF2B5EF4-FFF2-40B4-BE49-F238E27FC236}">
                    <a16:creationId xmlns:a16="http://schemas.microsoft.com/office/drawing/2014/main" id="{E0FDC98E-D15A-4E88-A50E-AD8EC700118C}"/>
                  </a:ext>
                </a:extLst>
              </p14:cNvPr>
              <p14:cNvContentPartPr/>
              <p14:nvPr/>
            </p14:nvContentPartPr>
            <p14:xfrm>
              <a:off x="9795513" y="1350415"/>
              <a:ext cx="2063160" cy="478440"/>
            </p14:xfrm>
          </p:contentPart>
        </mc:Choice>
        <mc:Fallback xmlns="">
          <p:pic>
            <p:nvPicPr>
              <p:cNvPr id="5224" name="Ink 5223">
                <a:extLst>
                  <a:ext uri="{FF2B5EF4-FFF2-40B4-BE49-F238E27FC236}">
                    <a16:creationId xmlns:a16="http://schemas.microsoft.com/office/drawing/2014/main" id="{E0FDC98E-D15A-4E88-A50E-AD8EC70011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77513" y="1332415"/>
                <a:ext cx="209880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231" name="Ink 5230">
                <a:extLst>
                  <a:ext uri="{FF2B5EF4-FFF2-40B4-BE49-F238E27FC236}">
                    <a16:creationId xmlns:a16="http://schemas.microsoft.com/office/drawing/2014/main" id="{A1868FD0-84B1-4152-A569-1D3FA5DDD648}"/>
                  </a:ext>
                </a:extLst>
              </p14:cNvPr>
              <p14:cNvContentPartPr/>
              <p14:nvPr/>
            </p14:nvContentPartPr>
            <p14:xfrm>
              <a:off x="11289513" y="595495"/>
              <a:ext cx="734400" cy="1321200"/>
            </p14:xfrm>
          </p:contentPart>
        </mc:Choice>
        <mc:Fallback xmlns="">
          <p:pic>
            <p:nvPicPr>
              <p:cNvPr id="5231" name="Ink 5230">
                <a:extLst>
                  <a:ext uri="{FF2B5EF4-FFF2-40B4-BE49-F238E27FC236}">
                    <a16:creationId xmlns:a16="http://schemas.microsoft.com/office/drawing/2014/main" id="{A1868FD0-84B1-4152-A569-1D3FA5DDD6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71513" y="577495"/>
                <a:ext cx="770040" cy="13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94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EB1B2-3849-4916-BB7B-E7F78052B33F}"/>
                  </a:ext>
                </a:extLst>
              </p14:cNvPr>
              <p14:cNvContentPartPr/>
              <p14:nvPr/>
            </p14:nvContentPartPr>
            <p14:xfrm>
              <a:off x="6724713" y="1671535"/>
              <a:ext cx="3075840" cy="225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EB1B2-3849-4916-BB7B-E7F78052B3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6713" y="1653535"/>
                <a:ext cx="3111480" cy="22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4BE4730-38F8-498B-9B22-4C66C8D840AE}"/>
                  </a:ext>
                </a:extLst>
              </p14:cNvPr>
              <p14:cNvContentPartPr/>
              <p14:nvPr/>
            </p14:nvContentPartPr>
            <p14:xfrm>
              <a:off x="4025433" y="1136935"/>
              <a:ext cx="2228760" cy="89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4BE4730-38F8-498B-9B22-4C66C8D840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7433" y="1118935"/>
                <a:ext cx="226440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3F7252F-96E6-4C0C-97D7-92EF77FC2B81}"/>
                  </a:ext>
                </a:extLst>
              </p14:cNvPr>
              <p14:cNvContentPartPr/>
              <p14:nvPr/>
            </p14:nvContentPartPr>
            <p14:xfrm>
              <a:off x="3660033" y="3114775"/>
              <a:ext cx="2613240" cy="66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3F7252F-96E6-4C0C-97D7-92EF77FC2B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2033" y="3096775"/>
                <a:ext cx="2648880" cy="6994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خرید کتاب هوش مصنوعی راسل ترجمه‌ی جعفرنژاد قمی | کتابانه">
            <a:extLst>
              <a:ext uri="{FF2B5EF4-FFF2-40B4-BE49-F238E27FC236}">
                <a16:creationId xmlns:a16="http://schemas.microsoft.com/office/drawing/2014/main" id="{FDB73B48-5552-427A-BD05-B960590A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3" y="901263"/>
            <a:ext cx="2355832" cy="33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FC8A8D-7407-459D-B861-4D75E58CBA08}"/>
                  </a:ext>
                </a:extLst>
              </p14:cNvPr>
              <p14:cNvContentPartPr/>
              <p14:nvPr/>
            </p14:nvContentPartPr>
            <p14:xfrm>
              <a:off x="7225901" y="3120897"/>
              <a:ext cx="1539000" cy="113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FC8A8D-7407-459D-B861-4D75E58CBA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7901" y="3102897"/>
                <a:ext cx="1574640" cy="11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378D9B-5A5E-40D5-B4CC-72F402A28F02}"/>
                  </a:ext>
                </a:extLst>
              </p14:cNvPr>
              <p14:cNvContentPartPr/>
              <p14:nvPr/>
            </p14:nvContentPartPr>
            <p14:xfrm>
              <a:off x="3803021" y="2085897"/>
              <a:ext cx="852840" cy="23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378D9B-5A5E-40D5-B4CC-72F402A28F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5021" y="2067897"/>
                <a:ext cx="8884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D5C8ED9-0EDF-42FF-AF56-14F077F8B729}"/>
                  </a:ext>
                </a:extLst>
              </p14:cNvPr>
              <p14:cNvContentPartPr/>
              <p14:nvPr/>
            </p14:nvContentPartPr>
            <p14:xfrm>
              <a:off x="3751541" y="3903537"/>
              <a:ext cx="1027800" cy="165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D5C8ED9-0EDF-42FF-AF56-14F077F8B7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3541" y="3885537"/>
                <a:ext cx="1063440" cy="2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30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y Google Glass Failed, and What to Expect Next - ExtremeTech">
            <a:extLst>
              <a:ext uri="{FF2B5EF4-FFF2-40B4-BE49-F238E27FC236}">
                <a16:creationId xmlns:a16="http://schemas.microsoft.com/office/drawing/2014/main" id="{E52E2581-7519-427C-8DA4-CC5F54F7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6" y="874136"/>
            <a:ext cx="6737264" cy="37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55F3F7-DF08-4780-B519-CE4B66B302BD}"/>
                  </a:ext>
                </a:extLst>
              </p14:cNvPr>
              <p14:cNvContentPartPr/>
              <p14:nvPr/>
            </p14:nvContentPartPr>
            <p14:xfrm>
              <a:off x="6050433" y="1470655"/>
              <a:ext cx="2588400" cy="49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55F3F7-DF08-4780-B519-CE4B66B302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2433" y="1452655"/>
                <a:ext cx="26240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AF626C-7A64-4AC4-9A46-4C2D054571C4}"/>
                  </a:ext>
                </a:extLst>
              </p14:cNvPr>
              <p14:cNvContentPartPr/>
              <p14:nvPr/>
            </p14:nvContentPartPr>
            <p14:xfrm>
              <a:off x="9125913" y="1027855"/>
              <a:ext cx="1828080" cy="1404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AF626C-7A64-4AC4-9A46-4C2D054571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7913" y="1009855"/>
                <a:ext cx="1863720" cy="1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8C6D4F6-F325-4F44-BDF2-EDE04B113C5A}"/>
                  </a:ext>
                </a:extLst>
              </p14:cNvPr>
              <p14:cNvContentPartPr/>
              <p14:nvPr/>
            </p14:nvContentPartPr>
            <p14:xfrm>
              <a:off x="7008753" y="2908135"/>
              <a:ext cx="1651320" cy="600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8C6D4F6-F325-4F44-BDF2-EDE04B113C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90753" y="2890135"/>
                <a:ext cx="168696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99EE626-0D70-4152-88B1-CE465CED8693}"/>
                  </a:ext>
                </a:extLst>
              </p14:cNvPr>
              <p14:cNvContentPartPr/>
              <p14:nvPr/>
            </p14:nvContentPartPr>
            <p14:xfrm>
              <a:off x="9416793" y="3304855"/>
              <a:ext cx="1440360" cy="57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99EE626-0D70-4152-88B1-CE465CED86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8793" y="3286855"/>
                <a:ext cx="1476000" cy="6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17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معرفی سایت های آموزش و فروش ربات های عمود پرواز :: گروه رباتیک مبتکران جوان">
            <a:extLst>
              <a:ext uri="{FF2B5EF4-FFF2-40B4-BE49-F238E27FC236}">
                <a16:creationId xmlns:a16="http://schemas.microsoft.com/office/drawing/2014/main" id="{23FB8F04-2710-4833-82FD-5CD10533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8" y="1395845"/>
            <a:ext cx="4962382" cy="27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FB1489-6E7B-4832-8745-73A23F317DC5}"/>
                  </a:ext>
                </a:extLst>
              </p14:cNvPr>
              <p14:cNvContentPartPr/>
              <p14:nvPr/>
            </p14:nvContentPartPr>
            <p14:xfrm>
              <a:off x="5764233" y="1903015"/>
              <a:ext cx="1086120" cy="1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FB1489-6E7B-4832-8745-73A23F317D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6233" y="1885015"/>
                <a:ext cx="11217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157019A-E33E-46AC-8334-D0DEDCE908B0}"/>
                  </a:ext>
                </a:extLst>
              </p14:cNvPr>
              <p14:cNvContentPartPr/>
              <p14:nvPr/>
            </p14:nvContentPartPr>
            <p14:xfrm>
              <a:off x="7025313" y="1288495"/>
              <a:ext cx="3480120" cy="792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157019A-E33E-46AC-8334-D0DEDCE908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7313" y="1270495"/>
                <a:ext cx="351576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CBD2998-C182-41D2-B7B7-C70FE64DD1C7}"/>
                  </a:ext>
                </a:extLst>
              </p14:cNvPr>
              <p14:cNvContentPartPr/>
              <p14:nvPr/>
            </p14:nvContentPartPr>
            <p14:xfrm>
              <a:off x="1377993" y="66295"/>
              <a:ext cx="1492200" cy="545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CBD2998-C182-41D2-B7B7-C70FE64DD1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9993" y="48295"/>
                <a:ext cx="152784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FE70E17-B012-4E13-9CEE-D2F1CBA49076}"/>
                  </a:ext>
                </a:extLst>
              </p14:cNvPr>
              <p14:cNvContentPartPr/>
              <p14:nvPr/>
            </p14:nvContentPartPr>
            <p14:xfrm>
              <a:off x="8226993" y="2228815"/>
              <a:ext cx="144720" cy="390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FE70E17-B012-4E13-9CEE-D2F1CBA490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8993" y="2210815"/>
                <a:ext cx="1803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09F1573-CDEF-4FD7-94A7-33D0B8D3AD75}"/>
                  </a:ext>
                </a:extLst>
              </p14:cNvPr>
              <p14:cNvContentPartPr/>
              <p14:nvPr/>
            </p14:nvContentPartPr>
            <p14:xfrm>
              <a:off x="7568913" y="3247615"/>
              <a:ext cx="1254600" cy="222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09F1573-CDEF-4FD7-94A7-33D0B8D3AD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50913" y="3229615"/>
                <a:ext cx="12902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9AB9953-DFA5-469D-9C30-916DAF54AB3C}"/>
                  </a:ext>
                </a:extLst>
              </p14:cNvPr>
              <p14:cNvContentPartPr/>
              <p14:nvPr/>
            </p14:nvContentPartPr>
            <p14:xfrm>
              <a:off x="6171033" y="2979415"/>
              <a:ext cx="913680" cy="694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9AB9953-DFA5-469D-9C30-916DAF54AB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53033" y="2961415"/>
                <a:ext cx="94932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A7FF0EE-AC22-46B7-858B-9EBC8017E40C}"/>
                  </a:ext>
                </a:extLst>
              </p14:cNvPr>
              <p14:cNvContentPartPr/>
              <p14:nvPr/>
            </p14:nvContentPartPr>
            <p14:xfrm>
              <a:off x="4855593" y="3817135"/>
              <a:ext cx="1852920" cy="1305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A7FF0EE-AC22-46B7-858B-9EBC8017E4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37593" y="3799135"/>
                <a:ext cx="1888560" cy="13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A9E7562B-EDEE-4536-8D0A-9088FABC963A}"/>
                  </a:ext>
                </a:extLst>
              </p14:cNvPr>
              <p14:cNvContentPartPr/>
              <p14:nvPr/>
            </p14:nvContentPartPr>
            <p14:xfrm>
              <a:off x="1471593" y="4547215"/>
              <a:ext cx="836640" cy="79596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A9E7562B-EDEE-4536-8D0A-9088FABC96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3593" y="4529215"/>
                <a:ext cx="87228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4738CBFA-9BEA-448D-9874-DEFE1E59CE8C}"/>
                  </a:ext>
                </a:extLst>
              </p14:cNvPr>
              <p14:cNvContentPartPr/>
              <p14:nvPr/>
            </p14:nvContentPartPr>
            <p14:xfrm>
              <a:off x="2594433" y="3695815"/>
              <a:ext cx="819000" cy="146484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4738CBFA-9BEA-448D-9874-DEFE1E59CE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76433" y="3677815"/>
                <a:ext cx="854640" cy="15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6513D6F1-BCD2-4DFC-89D5-7D50AE2DB0C9}"/>
                  </a:ext>
                </a:extLst>
              </p14:cNvPr>
              <p14:cNvContentPartPr/>
              <p14:nvPr/>
            </p14:nvContentPartPr>
            <p14:xfrm>
              <a:off x="751233" y="4862215"/>
              <a:ext cx="222840" cy="50724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6513D6F1-BCD2-4DFC-89D5-7D50AE2DB0C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3233" y="4844215"/>
                <a:ext cx="25848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24" name="Ink 8223">
                <a:extLst>
                  <a:ext uri="{FF2B5EF4-FFF2-40B4-BE49-F238E27FC236}">
                    <a16:creationId xmlns:a16="http://schemas.microsoft.com/office/drawing/2014/main" id="{B8F32C84-C7DB-40D1-9E82-2306E9ACB813}"/>
                  </a:ext>
                </a:extLst>
              </p14:cNvPr>
              <p14:cNvContentPartPr/>
              <p14:nvPr/>
            </p14:nvContentPartPr>
            <p14:xfrm>
              <a:off x="34113" y="5414455"/>
              <a:ext cx="3012480" cy="1149840"/>
            </p14:xfrm>
          </p:contentPart>
        </mc:Choice>
        <mc:Fallback xmlns="">
          <p:pic>
            <p:nvPicPr>
              <p:cNvPr id="8224" name="Ink 8223">
                <a:extLst>
                  <a:ext uri="{FF2B5EF4-FFF2-40B4-BE49-F238E27FC236}">
                    <a16:creationId xmlns:a16="http://schemas.microsoft.com/office/drawing/2014/main" id="{B8F32C84-C7DB-40D1-9E82-2306E9ACB81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113" y="5396455"/>
                <a:ext cx="3048120" cy="11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0F4ECA6E-1616-4510-9EBD-2C030469610B}"/>
                  </a:ext>
                </a:extLst>
              </p14:cNvPr>
              <p14:cNvContentPartPr/>
              <p14:nvPr/>
            </p14:nvContentPartPr>
            <p14:xfrm>
              <a:off x="4022193" y="4335535"/>
              <a:ext cx="2885040" cy="1983600"/>
            </p14:xfrm>
          </p:contentPart>
        </mc:Choice>
        <mc:Fallback xmlns=""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0F4ECA6E-1616-4510-9EBD-2C030469610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04193" y="4317535"/>
                <a:ext cx="2920680" cy="20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43" name="Ink 8242">
                <a:extLst>
                  <a:ext uri="{FF2B5EF4-FFF2-40B4-BE49-F238E27FC236}">
                    <a16:creationId xmlns:a16="http://schemas.microsoft.com/office/drawing/2014/main" id="{FCAF4853-3237-422E-93D7-E603831A9EB7}"/>
                  </a:ext>
                </a:extLst>
              </p14:cNvPr>
              <p14:cNvContentPartPr/>
              <p14:nvPr/>
            </p14:nvContentPartPr>
            <p14:xfrm>
              <a:off x="9562593" y="3646855"/>
              <a:ext cx="1929240" cy="682200"/>
            </p14:xfrm>
          </p:contentPart>
        </mc:Choice>
        <mc:Fallback xmlns="">
          <p:pic>
            <p:nvPicPr>
              <p:cNvPr id="8243" name="Ink 8242">
                <a:extLst>
                  <a:ext uri="{FF2B5EF4-FFF2-40B4-BE49-F238E27FC236}">
                    <a16:creationId xmlns:a16="http://schemas.microsoft.com/office/drawing/2014/main" id="{FCAF4853-3237-422E-93D7-E603831A9EB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44593" y="3628855"/>
                <a:ext cx="19648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51" name="Ink 8250">
                <a:extLst>
                  <a:ext uri="{FF2B5EF4-FFF2-40B4-BE49-F238E27FC236}">
                    <a16:creationId xmlns:a16="http://schemas.microsoft.com/office/drawing/2014/main" id="{5CF952B6-9179-4BC5-BA01-41450AD6DFE9}"/>
                  </a:ext>
                </a:extLst>
              </p14:cNvPr>
              <p14:cNvContentPartPr/>
              <p14:nvPr/>
            </p14:nvContentPartPr>
            <p14:xfrm>
              <a:off x="9660153" y="4666735"/>
              <a:ext cx="1551960" cy="565920"/>
            </p14:xfrm>
          </p:contentPart>
        </mc:Choice>
        <mc:Fallback xmlns="">
          <p:pic>
            <p:nvPicPr>
              <p:cNvPr id="8251" name="Ink 8250">
                <a:extLst>
                  <a:ext uri="{FF2B5EF4-FFF2-40B4-BE49-F238E27FC236}">
                    <a16:creationId xmlns:a16="http://schemas.microsoft.com/office/drawing/2014/main" id="{5CF952B6-9179-4BC5-BA01-41450AD6DFE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42153" y="4648735"/>
                <a:ext cx="158760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59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0B3AEB9F-72B1-433E-8E38-EC841339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74" y="1285875"/>
            <a:ext cx="2704234" cy="27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9BBE6B-5627-4DAD-BBA3-F83F4C4A4682}"/>
                  </a:ext>
                </a:extLst>
              </p14:cNvPr>
              <p14:cNvContentPartPr/>
              <p14:nvPr/>
            </p14:nvContentPartPr>
            <p14:xfrm>
              <a:off x="3935793" y="896095"/>
              <a:ext cx="1661400" cy="102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9BBE6B-5627-4DAD-BBA3-F83F4C4A4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7793" y="878095"/>
                <a:ext cx="169704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C07DF64-8488-4A30-9E9E-83D1EB3C8ED7}"/>
                  </a:ext>
                </a:extLst>
              </p14:cNvPr>
              <p14:cNvContentPartPr/>
              <p14:nvPr/>
            </p14:nvContentPartPr>
            <p14:xfrm>
              <a:off x="6686913" y="482455"/>
              <a:ext cx="156888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C07DF64-8488-4A30-9E9E-83D1EB3C8E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8913" y="464455"/>
                <a:ext cx="160452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CD1CD1-6609-4434-981F-98FD4AD6A1D9}"/>
                  </a:ext>
                </a:extLst>
              </p14:cNvPr>
              <p14:cNvContentPartPr/>
              <p14:nvPr/>
            </p14:nvContentPartPr>
            <p14:xfrm>
              <a:off x="4063233" y="2373895"/>
              <a:ext cx="1611360" cy="22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CD1CD1-6609-4434-981F-98FD4AD6A1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5233" y="2355895"/>
                <a:ext cx="1647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1103F17-9D52-4561-A017-3ED5AABC2A66}"/>
                  </a:ext>
                </a:extLst>
              </p14:cNvPr>
              <p14:cNvContentPartPr/>
              <p14:nvPr/>
            </p14:nvContentPartPr>
            <p14:xfrm>
              <a:off x="7306473" y="2093095"/>
              <a:ext cx="762480" cy="624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1103F17-9D52-4561-A017-3ED5AABC2A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8473" y="2075095"/>
                <a:ext cx="798120" cy="6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4643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641E-1FFC-430E-B969-14A66044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87" y="1643928"/>
            <a:ext cx="8000676" cy="3856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BAD384-9B56-46D1-8642-4963CC6B1385}"/>
                  </a:ext>
                </a:extLst>
              </p14:cNvPr>
              <p14:cNvContentPartPr/>
              <p14:nvPr/>
            </p14:nvContentPartPr>
            <p14:xfrm>
              <a:off x="3692433" y="5568535"/>
              <a:ext cx="385920" cy="415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BAD384-9B56-46D1-8642-4963CC6B13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4433" y="5550535"/>
                <a:ext cx="4215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8FE687-1FAD-4579-9616-5CC2EE4A7625}"/>
                  </a:ext>
                </a:extLst>
              </p14:cNvPr>
              <p14:cNvContentPartPr/>
              <p14:nvPr/>
            </p14:nvContentPartPr>
            <p14:xfrm>
              <a:off x="4927593" y="5680495"/>
              <a:ext cx="4056840" cy="620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8FE687-1FAD-4579-9616-5CC2EE4A76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9593" y="5662495"/>
                <a:ext cx="40924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7C06E7-3012-4387-91DA-0BB347BC4533}"/>
                  </a:ext>
                </a:extLst>
              </p14:cNvPr>
              <p14:cNvContentPartPr/>
              <p14:nvPr/>
            </p14:nvContentPartPr>
            <p14:xfrm>
              <a:off x="3150273" y="1665415"/>
              <a:ext cx="2809080" cy="337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7C06E7-3012-4387-91DA-0BB347BC45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2273" y="1647415"/>
                <a:ext cx="2844720" cy="34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1A3FFB-7854-4620-A9C0-FFEF7D83B963}"/>
                  </a:ext>
                </a:extLst>
              </p14:cNvPr>
              <p14:cNvContentPartPr/>
              <p14:nvPr/>
            </p14:nvContentPartPr>
            <p14:xfrm>
              <a:off x="6389913" y="1946215"/>
              <a:ext cx="2660400" cy="2978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1A3FFB-7854-4620-A9C0-FFEF7D83B9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1913" y="1928215"/>
                <a:ext cx="2696040" cy="30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2241AE-3068-4D16-9C01-A2E9B402A6FF}"/>
                  </a:ext>
                </a:extLst>
              </p14:cNvPr>
              <p14:cNvContentPartPr/>
              <p14:nvPr/>
            </p14:nvContentPartPr>
            <p14:xfrm>
              <a:off x="6303513" y="2040"/>
              <a:ext cx="4168800" cy="1218065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2241AE-3068-4D16-9C01-A2E9B402A6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5513" y="-15957"/>
                <a:ext cx="4204440" cy="1253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710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DE095-6AAB-4D45-A045-D2BBB1F6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72" y="529503"/>
            <a:ext cx="6232813" cy="4557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62597F-8744-436A-A880-2C3CF2595023}"/>
                  </a:ext>
                </a:extLst>
              </p14:cNvPr>
              <p14:cNvContentPartPr/>
              <p14:nvPr/>
            </p14:nvContentPartPr>
            <p14:xfrm>
              <a:off x="10282593" y="1699615"/>
              <a:ext cx="665280" cy="3099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62597F-8744-436A-A880-2C3CF25950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4593" y="1681615"/>
                <a:ext cx="700920" cy="31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276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C773E-80FC-4208-9CC4-2220EE35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6" y="761133"/>
            <a:ext cx="6472342" cy="46559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45746F-3A73-49D9-8D1E-8B9D55BC7D35}"/>
                  </a:ext>
                </a:extLst>
              </p14:cNvPr>
              <p14:cNvContentPartPr/>
              <p14:nvPr/>
            </p14:nvContentPartPr>
            <p14:xfrm>
              <a:off x="1708833" y="1055215"/>
              <a:ext cx="3369600" cy="176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45746F-3A73-49D9-8D1E-8B9D55BC7D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833" y="1037215"/>
                <a:ext cx="3405240" cy="18036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000CA87-EC9E-4A93-81D5-EAEE0B48C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187" y="332507"/>
            <a:ext cx="2315309" cy="21890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A71E02-5578-4FED-AC09-386932FFBFB4}"/>
                  </a:ext>
                </a:extLst>
              </p14:cNvPr>
              <p14:cNvContentPartPr/>
              <p14:nvPr/>
            </p14:nvContentPartPr>
            <p14:xfrm>
              <a:off x="1817913" y="3132055"/>
              <a:ext cx="2630880" cy="73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A71E02-5578-4FED-AC09-386932FFBF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9913" y="3114055"/>
                <a:ext cx="266652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2CA01F-AB5C-4365-AE80-B3E98D3B5C90}"/>
                  </a:ext>
                </a:extLst>
              </p14:cNvPr>
              <p14:cNvContentPartPr/>
              <p14:nvPr/>
            </p14:nvContentPartPr>
            <p14:xfrm>
              <a:off x="2300673" y="4088935"/>
              <a:ext cx="1301760" cy="706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2CA01F-AB5C-4365-AE80-B3E98D3B5C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2673" y="4070935"/>
                <a:ext cx="133740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C17C4D-9C28-4486-890C-EB76D676DAF2}"/>
                  </a:ext>
                </a:extLst>
              </p14:cNvPr>
              <p14:cNvContentPartPr/>
              <p14:nvPr/>
            </p14:nvContentPartPr>
            <p14:xfrm>
              <a:off x="11266473" y="3404575"/>
              <a:ext cx="424080" cy="37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C17C4D-9C28-4486-890C-EB76D676DA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48473" y="3386575"/>
                <a:ext cx="4597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9B9601F-DC2F-4232-BC21-153C22C2F5A5}"/>
                  </a:ext>
                </a:extLst>
              </p14:cNvPr>
              <p14:cNvContentPartPr/>
              <p14:nvPr/>
            </p14:nvContentPartPr>
            <p14:xfrm>
              <a:off x="7224033" y="87535"/>
              <a:ext cx="2340000" cy="758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9B9601F-DC2F-4232-BC21-153C22C2F5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6033" y="69535"/>
                <a:ext cx="237564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88B632-8C0A-4FC3-B607-CBABFEC8A464}"/>
                  </a:ext>
                </a:extLst>
              </p14:cNvPr>
              <p14:cNvContentPartPr/>
              <p14:nvPr/>
            </p14:nvContentPartPr>
            <p14:xfrm>
              <a:off x="10249473" y="3233215"/>
              <a:ext cx="12240" cy="2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88B632-8C0A-4FC3-B607-CBABFEC8A4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31473" y="3215215"/>
                <a:ext cx="4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ABCA23B-D9A6-4F45-A4AC-52A3B5A651E7}"/>
                  </a:ext>
                </a:extLst>
              </p14:cNvPr>
              <p14:cNvContentPartPr/>
              <p14:nvPr/>
            </p14:nvContentPartPr>
            <p14:xfrm>
              <a:off x="8385393" y="3026575"/>
              <a:ext cx="1079280" cy="235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ABCA23B-D9A6-4F45-A4AC-52A3B5A651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7393" y="3008575"/>
                <a:ext cx="11149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41A885F-9BC1-437A-8DC5-D29EA9CCF863}"/>
                  </a:ext>
                </a:extLst>
              </p14:cNvPr>
              <p14:cNvContentPartPr/>
              <p14:nvPr/>
            </p14:nvContentPartPr>
            <p14:xfrm>
              <a:off x="8583393" y="3377935"/>
              <a:ext cx="2355120" cy="690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41A885F-9BC1-437A-8DC5-D29EA9CCF8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65393" y="3359935"/>
                <a:ext cx="239076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49593D-6D31-4704-B70C-48837B54865B}"/>
                  </a:ext>
                </a:extLst>
              </p14:cNvPr>
              <p14:cNvContentPartPr/>
              <p14:nvPr/>
            </p14:nvContentPartPr>
            <p14:xfrm>
              <a:off x="7068873" y="3391255"/>
              <a:ext cx="946440" cy="414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49593D-6D31-4704-B70C-48837B54865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0873" y="3373255"/>
                <a:ext cx="9820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21E73A9-16C0-476C-83CD-7A4DFC412F7B}"/>
                  </a:ext>
                </a:extLst>
              </p14:cNvPr>
              <p14:cNvContentPartPr/>
              <p14:nvPr/>
            </p14:nvContentPartPr>
            <p14:xfrm>
              <a:off x="7632993" y="2939095"/>
              <a:ext cx="376560" cy="298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21E73A9-16C0-476C-83CD-7A4DFC412F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14993" y="2921095"/>
                <a:ext cx="41220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C2E2BE-2853-4BA3-98E4-1DF373037FE6}"/>
                  </a:ext>
                </a:extLst>
              </p14:cNvPr>
              <p14:cNvContentPartPr/>
              <p14:nvPr/>
            </p14:nvContentPartPr>
            <p14:xfrm>
              <a:off x="7992633" y="4132135"/>
              <a:ext cx="3682440" cy="1060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C2E2BE-2853-4BA3-98E4-1DF373037FE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74633" y="4114135"/>
                <a:ext cx="371808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41E3946-7C49-42EF-95B2-0595274C1DB0}"/>
                  </a:ext>
                </a:extLst>
              </p14:cNvPr>
              <p14:cNvContentPartPr/>
              <p14:nvPr/>
            </p14:nvContentPartPr>
            <p14:xfrm>
              <a:off x="7179033" y="4515175"/>
              <a:ext cx="681480" cy="479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41E3946-7C49-42EF-95B2-0595274C1DB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61033" y="4497175"/>
                <a:ext cx="7171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F3E63FB-3AD8-4472-AC1F-BEA87621A950}"/>
                  </a:ext>
                </a:extLst>
              </p14:cNvPr>
              <p14:cNvContentPartPr/>
              <p14:nvPr/>
            </p14:nvContentPartPr>
            <p14:xfrm>
              <a:off x="8170113" y="5168215"/>
              <a:ext cx="2027880" cy="444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F3E63FB-3AD8-4472-AC1F-BEA87621A9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52113" y="5150215"/>
                <a:ext cx="206352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B94E8C6-CEDE-4CCE-8F90-BC9F42DBBA18}"/>
                  </a:ext>
                </a:extLst>
              </p14:cNvPr>
              <p14:cNvContentPartPr/>
              <p14:nvPr/>
            </p14:nvContentPartPr>
            <p14:xfrm>
              <a:off x="150393" y="6471775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B94E8C6-CEDE-4CCE-8F90-BC9F42DBBA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2393" y="64537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EE623F8-87B3-44E8-944C-8726BDCE5FB5}"/>
                  </a:ext>
                </a:extLst>
              </p14:cNvPr>
              <p14:cNvContentPartPr/>
              <p14:nvPr/>
            </p14:nvContentPartPr>
            <p14:xfrm>
              <a:off x="6400353" y="5776255"/>
              <a:ext cx="821880" cy="640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EE623F8-87B3-44E8-944C-8726BDCE5F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2353" y="5758255"/>
                <a:ext cx="85752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E7A86D3-6FBC-4E16-8174-7F46594B3952}"/>
                  </a:ext>
                </a:extLst>
              </p14:cNvPr>
              <p14:cNvContentPartPr/>
              <p14:nvPr/>
            </p14:nvContentPartPr>
            <p14:xfrm>
              <a:off x="6542553" y="5729455"/>
              <a:ext cx="560880" cy="242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E7A86D3-6FBC-4E16-8174-7F46594B395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4553" y="5711455"/>
                <a:ext cx="596520" cy="2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145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338F53-7374-42BA-A8AA-87E4025EFAD0}"/>
                  </a:ext>
                </a:extLst>
              </p14:cNvPr>
              <p14:cNvContentPartPr/>
              <p14:nvPr/>
            </p14:nvContentPartPr>
            <p14:xfrm>
              <a:off x="1373673" y="692695"/>
              <a:ext cx="3747600" cy="2012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338F53-7374-42BA-A8AA-87E4025EFA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5673" y="674695"/>
                <a:ext cx="3783240" cy="20480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4840AABF-B4F2-4BC2-847E-688D8F51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84" y="1493693"/>
            <a:ext cx="612198" cy="6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E4326D-1235-48F7-8E3E-51D2CBA93D58}"/>
                  </a:ext>
                </a:extLst>
              </p14:cNvPr>
              <p14:cNvContentPartPr/>
              <p14:nvPr/>
            </p14:nvContentPartPr>
            <p14:xfrm>
              <a:off x="1827993" y="1840735"/>
              <a:ext cx="2549880" cy="613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E4326D-1235-48F7-8E3E-51D2CBA93D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9993" y="1822735"/>
                <a:ext cx="258552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D5F645-FC73-4429-A0D9-74D005949D1D}"/>
                  </a:ext>
                </a:extLst>
              </p14:cNvPr>
              <p14:cNvContentPartPr/>
              <p14:nvPr/>
            </p14:nvContentPartPr>
            <p14:xfrm>
              <a:off x="9837633" y="847135"/>
              <a:ext cx="1474560" cy="680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D5F645-FC73-4429-A0D9-74D005949D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19633" y="829135"/>
                <a:ext cx="151020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C5AC176-DDC7-4DC5-9F91-940BA6E9F243}"/>
                  </a:ext>
                </a:extLst>
              </p14:cNvPr>
              <p14:cNvContentPartPr/>
              <p14:nvPr/>
            </p14:nvContentPartPr>
            <p14:xfrm>
              <a:off x="5861433" y="607735"/>
              <a:ext cx="3442320" cy="91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C5AC176-DDC7-4DC5-9F91-940BA6E9F2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3433" y="589735"/>
                <a:ext cx="347796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7C528CB-9A70-41E6-97B3-7697C662151A}"/>
                  </a:ext>
                </a:extLst>
              </p14:cNvPr>
              <p14:cNvContentPartPr/>
              <p14:nvPr/>
            </p14:nvContentPartPr>
            <p14:xfrm>
              <a:off x="10923753" y="2211535"/>
              <a:ext cx="189720" cy="90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7C528CB-9A70-41E6-97B3-7697C66215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05753" y="2193535"/>
                <a:ext cx="225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1F5925E-9BF2-4E1A-9ED5-79A02948D8BB}"/>
                  </a:ext>
                </a:extLst>
              </p14:cNvPr>
              <p14:cNvContentPartPr/>
              <p14:nvPr/>
            </p14:nvContentPartPr>
            <p14:xfrm>
              <a:off x="10251993" y="2200735"/>
              <a:ext cx="215640" cy="84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1F5925E-9BF2-4E1A-9ED5-79A02948D8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33993" y="2182735"/>
                <a:ext cx="2512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AE815A1-C6D6-4A14-9468-F65DE603D1A3}"/>
                  </a:ext>
                </a:extLst>
              </p14:cNvPr>
              <p14:cNvContentPartPr/>
              <p14:nvPr/>
            </p14:nvContentPartPr>
            <p14:xfrm>
              <a:off x="9081633" y="1942975"/>
              <a:ext cx="321480" cy="403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AE815A1-C6D6-4A14-9468-F65DE603D1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63633" y="1924975"/>
                <a:ext cx="35712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1ACE381-4A85-4550-9A15-58193A0CE808}"/>
                  </a:ext>
                </a:extLst>
              </p14:cNvPr>
              <p14:cNvContentPartPr/>
              <p14:nvPr/>
            </p14:nvContentPartPr>
            <p14:xfrm>
              <a:off x="5366793" y="1887895"/>
              <a:ext cx="3044880" cy="519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1ACE381-4A85-4550-9A15-58193A0CE80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8793" y="1869895"/>
                <a:ext cx="308052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251F7CB-3798-457B-9A65-DDB8CC94223B}"/>
                  </a:ext>
                </a:extLst>
              </p14:cNvPr>
              <p14:cNvContentPartPr/>
              <p14:nvPr/>
            </p14:nvContentPartPr>
            <p14:xfrm>
              <a:off x="7529313" y="924895"/>
              <a:ext cx="911160" cy="470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251F7CB-3798-457B-9A65-DDB8CC94223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84313" y="834895"/>
                <a:ext cx="1000800" cy="650160"/>
              </a:xfrm>
              <a:prstGeom prst="rect">
                <a:avLst/>
              </a:prstGeom>
            </p:spPr>
          </p:pic>
        </mc:Fallback>
      </mc:AlternateContent>
      <p:pic>
        <p:nvPicPr>
          <p:cNvPr id="81" name="Picture 8" descr="مشخصات، قیمت و خرید جارو برقی هوشمند شیائومی Robot Vacuum | می مارکت">
            <a:extLst>
              <a:ext uri="{FF2B5EF4-FFF2-40B4-BE49-F238E27FC236}">
                <a16:creationId xmlns:a16="http://schemas.microsoft.com/office/drawing/2014/main" id="{93E1D054-F80E-4218-B84B-D4C8BCC2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6" y="3602215"/>
            <a:ext cx="2053557" cy="20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38EE19E-97A2-4B38-97A2-CC29A23CE04D}"/>
                  </a:ext>
                </a:extLst>
              </p14:cNvPr>
              <p14:cNvContentPartPr/>
              <p14:nvPr/>
            </p14:nvContentPartPr>
            <p14:xfrm>
              <a:off x="6320073" y="3911455"/>
              <a:ext cx="239400" cy="311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38EE19E-97A2-4B38-97A2-CC29A23CE0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02073" y="3893455"/>
                <a:ext cx="2750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0A8B7E2-15EC-4B53-8F47-06040933A569}"/>
                  </a:ext>
                </a:extLst>
              </p14:cNvPr>
              <p14:cNvContentPartPr/>
              <p14:nvPr/>
            </p14:nvContentPartPr>
            <p14:xfrm>
              <a:off x="1745553" y="3904255"/>
              <a:ext cx="342720" cy="343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0A8B7E2-15EC-4B53-8F47-06040933A56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27553" y="3886255"/>
                <a:ext cx="378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C7F7488-1E66-4CF2-B8A2-4765D673D7CB}"/>
                  </a:ext>
                </a:extLst>
              </p14:cNvPr>
              <p14:cNvContentPartPr/>
              <p14:nvPr/>
            </p14:nvContentPartPr>
            <p14:xfrm>
              <a:off x="970833" y="4479535"/>
              <a:ext cx="2130120" cy="604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C7F7488-1E66-4CF2-B8A2-4765D673D7C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2833" y="4461535"/>
                <a:ext cx="216576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DB734A-E1F2-414C-9D33-C3F4F9DD262A}"/>
                  </a:ext>
                </a:extLst>
              </p14:cNvPr>
              <p14:cNvContentPartPr/>
              <p14:nvPr/>
            </p14:nvContentPartPr>
            <p14:xfrm>
              <a:off x="2945433" y="5358655"/>
              <a:ext cx="1421280" cy="1128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DB734A-E1F2-414C-9D33-C3F4F9DD26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7433" y="5340655"/>
                <a:ext cx="145692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4186731-D389-4958-B55C-FCA36EDD4D8C}"/>
                  </a:ext>
                </a:extLst>
              </p14:cNvPr>
              <p14:cNvContentPartPr/>
              <p14:nvPr/>
            </p14:nvContentPartPr>
            <p14:xfrm>
              <a:off x="5222433" y="4470175"/>
              <a:ext cx="2520000" cy="729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4186731-D389-4958-B55C-FCA36EDD4D8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04433" y="4452175"/>
                <a:ext cx="255564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E85B756-9E2C-4DE4-918C-E0E5CFF00C4D}"/>
                  </a:ext>
                </a:extLst>
              </p14:cNvPr>
              <p14:cNvContentPartPr/>
              <p14:nvPr/>
            </p14:nvContentPartPr>
            <p14:xfrm>
              <a:off x="10410033" y="3330055"/>
              <a:ext cx="1119600" cy="842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E85B756-9E2C-4DE4-918C-E0E5CFF00C4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92033" y="3312055"/>
                <a:ext cx="115524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1C52F61-8CE8-4BBE-86F2-F224B372E584}"/>
                  </a:ext>
                </a:extLst>
              </p14:cNvPr>
              <p14:cNvContentPartPr/>
              <p14:nvPr/>
            </p14:nvContentPartPr>
            <p14:xfrm>
              <a:off x="8201793" y="3194695"/>
              <a:ext cx="1719360" cy="566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1C52F61-8CE8-4BBE-86F2-F224B372E58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83793" y="3176695"/>
                <a:ext cx="1755000" cy="6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00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ولین تاکسی در ایران + عکس">
            <a:extLst>
              <a:ext uri="{FF2B5EF4-FFF2-40B4-BE49-F238E27FC236}">
                <a16:creationId xmlns:a16="http://schemas.microsoft.com/office/drawing/2014/main" id="{8D653EA7-E04D-496F-BCAA-0898F517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13" y="1850882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14:cNvPr>
              <p14:cNvContentPartPr/>
              <p14:nvPr/>
            </p14:nvContentPartPr>
            <p14:xfrm>
              <a:off x="1094313" y="4050415"/>
              <a:ext cx="116280" cy="196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313" y="4032415"/>
                <a:ext cx="151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14:cNvPr>
              <p14:cNvContentPartPr/>
              <p14:nvPr/>
            </p14:nvContentPartPr>
            <p14:xfrm>
              <a:off x="1629273" y="3846295"/>
              <a:ext cx="1696320" cy="682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1273" y="3828295"/>
                <a:ext cx="173196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14:cNvPr>
              <p14:cNvContentPartPr/>
              <p14:nvPr/>
            </p14:nvContentPartPr>
            <p14:xfrm>
              <a:off x="864993" y="4664215"/>
              <a:ext cx="3381480" cy="1186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6993" y="4646215"/>
                <a:ext cx="341712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14:cNvPr>
              <p14:cNvContentPartPr/>
              <p14:nvPr/>
            </p14:nvContentPartPr>
            <p14:xfrm>
              <a:off x="5035593" y="5294575"/>
              <a:ext cx="164232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7593" y="5276575"/>
                <a:ext cx="16779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9745ED3-6AB3-4D08-B7FE-E11E0AECA361}"/>
                  </a:ext>
                </a:extLst>
              </p14:cNvPr>
              <p14:cNvContentPartPr/>
              <p14:nvPr/>
            </p14:nvContentPartPr>
            <p14:xfrm>
              <a:off x="7202793" y="4824775"/>
              <a:ext cx="142920" cy="268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9745ED3-6AB3-4D08-B7FE-E11E0AECA3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4793" y="4806775"/>
                <a:ext cx="1785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9C4A273-012D-4762-B7F3-91D2DCDB4278}"/>
                  </a:ext>
                </a:extLst>
              </p14:cNvPr>
              <p14:cNvContentPartPr/>
              <p14:nvPr/>
            </p14:nvContentPartPr>
            <p14:xfrm>
              <a:off x="7224033" y="5337055"/>
              <a:ext cx="21600" cy="36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9C4A273-012D-4762-B7F3-91D2DCDB42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06033" y="5319055"/>
                <a:ext cx="5724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75" name="Picture 2" descr="اولین تاکسی در ایران + عکس">
            <a:extLst>
              <a:ext uri="{FF2B5EF4-FFF2-40B4-BE49-F238E27FC236}">
                <a16:creationId xmlns:a16="http://schemas.microsoft.com/office/drawing/2014/main" id="{CEB68779-81FF-40EA-8B47-C266C0EC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31" y="1850882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14:cNvPr>
              <p14:cNvContentPartPr/>
              <p14:nvPr/>
            </p14:nvContentPartPr>
            <p14:xfrm>
              <a:off x="1438473" y="357535"/>
              <a:ext cx="8962920" cy="369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0473" y="339535"/>
                <a:ext cx="8998560" cy="37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2DB0ECE-36AA-40EE-AF84-62535DB33453}"/>
                  </a:ext>
                </a:extLst>
              </p14:cNvPr>
              <p14:cNvContentPartPr/>
              <p14:nvPr/>
            </p14:nvContentPartPr>
            <p14:xfrm>
              <a:off x="8719113" y="4605535"/>
              <a:ext cx="1081440" cy="83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2DB0ECE-36AA-40EE-AF84-62535DB334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01113" y="4587535"/>
                <a:ext cx="111708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14:cNvPr>
              <p14:cNvContentPartPr/>
              <p14:nvPr/>
            </p14:nvContentPartPr>
            <p14:xfrm>
              <a:off x="788673" y="4665295"/>
              <a:ext cx="3878280" cy="137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0673" y="4647295"/>
                <a:ext cx="391392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5158E4B-1854-48F8-8CDC-F97E9758DB71}"/>
                  </a:ext>
                </a:extLst>
              </p14:cNvPr>
              <p14:cNvContentPartPr/>
              <p14:nvPr/>
            </p14:nvContentPartPr>
            <p14:xfrm>
              <a:off x="8581233" y="4511215"/>
              <a:ext cx="1831680" cy="1124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5158E4B-1854-48F8-8CDC-F97E9758DB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63233" y="4493215"/>
                <a:ext cx="186732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1FE439-3BC6-4D4F-BFB4-09B6A3696A1C}"/>
                  </a:ext>
                </a:extLst>
              </p14:cNvPr>
              <p14:cNvContentPartPr/>
              <p14:nvPr/>
            </p14:nvContentPartPr>
            <p14:xfrm>
              <a:off x="5044953" y="5406535"/>
              <a:ext cx="248400" cy="105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1FE439-3BC6-4D4F-BFB4-09B6A3696A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26953" y="5388535"/>
                <a:ext cx="284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CA57228-CD8E-4B7A-BD60-E6938193A35A}"/>
                  </a:ext>
                </a:extLst>
              </p14:cNvPr>
              <p14:cNvContentPartPr/>
              <p14:nvPr/>
            </p14:nvContentPartPr>
            <p14:xfrm>
              <a:off x="4934073" y="5673655"/>
              <a:ext cx="300600" cy="274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CA57228-CD8E-4B7A-BD60-E6938193A3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16073" y="5655655"/>
                <a:ext cx="336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E83A8E-FCE3-418B-AFFC-406CC5BE7DB2}"/>
                  </a:ext>
                </a:extLst>
              </p14:cNvPr>
              <p14:cNvContentPartPr/>
              <p14:nvPr/>
            </p14:nvContentPartPr>
            <p14:xfrm>
              <a:off x="8953113" y="5563495"/>
              <a:ext cx="906480" cy="400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E83A8E-FCE3-418B-AFFC-406CC5BE7D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35113" y="5545495"/>
                <a:ext cx="9421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14:cNvPr>
              <p14:cNvContentPartPr/>
              <p14:nvPr/>
            </p14:nvContentPartPr>
            <p14:xfrm>
              <a:off x="9312753" y="2005615"/>
              <a:ext cx="447480" cy="496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94753" y="1987615"/>
                <a:ext cx="4831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DD8DFFB-0BFC-4697-8390-AF84608E8E95}"/>
                  </a:ext>
                </a:extLst>
              </p14:cNvPr>
              <p14:cNvContentPartPr/>
              <p14:nvPr/>
            </p14:nvContentPartPr>
            <p14:xfrm>
              <a:off x="3670833" y="2276695"/>
              <a:ext cx="1606320" cy="491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DD8DFFB-0BFC-4697-8390-AF84608E8E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2833" y="2258695"/>
                <a:ext cx="1641960" cy="5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406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موتور سیکلت - خرید و قیمت انواع موتورسیکلت ایرانی و خارجی">
            <a:extLst>
              <a:ext uri="{FF2B5EF4-FFF2-40B4-BE49-F238E27FC236}">
                <a16:creationId xmlns:a16="http://schemas.microsoft.com/office/drawing/2014/main" id="{19AD9157-1814-47D7-B0E2-5AD0B682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07" y="1850882"/>
            <a:ext cx="1227092" cy="12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اولین تاکسی در ایران + عکس">
            <a:extLst>
              <a:ext uri="{FF2B5EF4-FFF2-40B4-BE49-F238E27FC236}">
                <a16:creationId xmlns:a16="http://schemas.microsoft.com/office/drawing/2014/main" id="{8D653EA7-E04D-496F-BCAA-0898F517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93" y="1974577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14:cNvPr>
              <p14:cNvContentPartPr/>
              <p14:nvPr/>
            </p14:nvContentPartPr>
            <p14:xfrm>
              <a:off x="1094313" y="4050415"/>
              <a:ext cx="116280" cy="196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313" y="4032415"/>
                <a:ext cx="151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14:cNvPr>
              <p14:cNvContentPartPr/>
              <p14:nvPr/>
            </p14:nvContentPartPr>
            <p14:xfrm>
              <a:off x="1629273" y="3846295"/>
              <a:ext cx="1696320" cy="682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1273" y="3828295"/>
                <a:ext cx="173196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14:cNvPr>
              <p14:cNvContentPartPr/>
              <p14:nvPr/>
            </p14:nvContentPartPr>
            <p14:xfrm>
              <a:off x="864993" y="4664215"/>
              <a:ext cx="3381480" cy="1186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993" y="4646215"/>
                <a:ext cx="341712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14:cNvPr>
              <p14:cNvContentPartPr/>
              <p14:nvPr/>
            </p14:nvContentPartPr>
            <p14:xfrm>
              <a:off x="5035593" y="5294575"/>
              <a:ext cx="164232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7593" y="5276575"/>
                <a:ext cx="16779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14:cNvPr>
              <p14:cNvContentPartPr/>
              <p14:nvPr/>
            </p14:nvContentPartPr>
            <p14:xfrm>
              <a:off x="1438473" y="357535"/>
              <a:ext cx="8962920" cy="369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0473" y="339535"/>
                <a:ext cx="8998560" cy="37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14:cNvPr>
              <p14:cNvContentPartPr/>
              <p14:nvPr/>
            </p14:nvContentPartPr>
            <p14:xfrm>
              <a:off x="788673" y="4665295"/>
              <a:ext cx="3878280" cy="137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0673" y="4647295"/>
                <a:ext cx="391392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14:cNvPr>
              <p14:cNvContentPartPr/>
              <p14:nvPr/>
            </p14:nvContentPartPr>
            <p14:xfrm>
              <a:off x="9312753" y="2005615"/>
              <a:ext cx="447480" cy="496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94753" y="1987615"/>
                <a:ext cx="4831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663B97-E5CE-47A9-8140-103F4674CF47}"/>
                  </a:ext>
                </a:extLst>
              </p14:cNvPr>
              <p14:cNvContentPartPr/>
              <p14:nvPr/>
            </p14:nvContentPartPr>
            <p14:xfrm>
              <a:off x="3777033" y="1478935"/>
              <a:ext cx="1367640" cy="68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663B97-E5CE-47A9-8140-103F4674CF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59033" y="1460935"/>
                <a:ext cx="14032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2C5653-9FD7-4E4E-8078-2229A02D18BE}"/>
                  </a:ext>
                </a:extLst>
              </p14:cNvPr>
              <p14:cNvContentPartPr/>
              <p14:nvPr/>
            </p14:nvContentPartPr>
            <p14:xfrm>
              <a:off x="3987633" y="784495"/>
              <a:ext cx="1072080" cy="393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2C5653-9FD7-4E4E-8078-2229A02D18B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69633" y="766495"/>
                <a:ext cx="1107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31057D-C7A9-410C-86BF-A190ACCEB961}"/>
                  </a:ext>
                </a:extLst>
              </p14:cNvPr>
              <p14:cNvContentPartPr/>
              <p14:nvPr/>
            </p14:nvContentPartPr>
            <p14:xfrm>
              <a:off x="1647993" y="4789135"/>
              <a:ext cx="719640" cy="336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31057D-C7A9-410C-86BF-A190ACCEB9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29993" y="4771135"/>
                <a:ext cx="755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422463-5B4E-42AB-AD10-01F1F2CCB9CE}"/>
                  </a:ext>
                </a:extLst>
              </p14:cNvPr>
              <p14:cNvContentPartPr/>
              <p14:nvPr/>
            </p14:nvContentPartPr>
            <p14:xfrm>
              <a:off x="7777353" y="5479615"/>
              <a:ext cx="62640" cy="57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422463-5B4E-42AB-AD10-01F1F2CCB9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59353" y="5461615"/>
                <a:ext cx="98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A3FE4E5-E98F-4C05-8618-635B172AB1BA}"/>
                  </a:ext>
                </a:extLst>
              </p14:cNvPr>
              <p14:cNvContentPartPr/>
              <p14:nvPr/>
            </p14:nvContentPartPr>
            <p14:xfrm>
              <a:off x="7436793" y="5432455"/>
              <a:ext cx="40680" cy="38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A3FE4E5-E98F-4C05-8618-635B172AB1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18793" y="5414455"/>
                <a:ext cx="763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957B589-F03E-4F7C-AA5F-AABE25F55D1D}"/>
                  </a:ext>
                </a:extLst>
              </p14:cNvPr>
              <p14:cNvContentPartPr/>
              <p14:nvPr/>
            </p14:nvContentPartPr>
            <p14:xfrm>
              <a:off x="7478913" y="4779775"/>
              <a:ext cx="478800" cy="478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957B589-F03E-4F7C-AA5F-AABE25F55D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60913" y="4761775"/>
                <a:ext cx="514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FC7249-0F15-49F1-89DC-02032B0785F9}"/>
                  </a:ext>
                </a:extLst>
              </p14:cNvPr>
              <p14:cNvContentPartPr/>
              <p14:nvPr/>
            </p14:nvContentPartPr>
            <p14:xfrm>
              <a:off x="9139953" y="4804975"/>
              <a:ext cx="1415520" cy="48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FC7249-0F15-49F1-89DC-02032B0785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21953" y="4786975"/>
                <a:ext cx="1451160" cy="5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950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19FB6-346E-4C40-ADE1-84057089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697" y="565005"/>
            <a:ext cx="4286767" cy="862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8CE59-6B0A-4356-AE6C-D9CBEA314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85" y="1427018"/>
            <a:ext cx="5999615" cy="45815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85A250-AA3D-4FA1-AB45-B51D9B783F80}"/>
                  </a:ext>
                </a:extLst>
              </p14:cNvPr>
              <p14:cNvContentPartPr/>
              <p14:nvPr/>
            </p14:nvContentPartPr>
            <p14:xfrm>
              <a:off x="2454753" y="2420335"/>
              <a:ext cx="1722240" cy="875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85A250-AA3D-4FA1-AB45-B51D9B783F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6753" y="2402335"/>
                <a:ext cx="175788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C55137-7D9C-4D09-8E4D-87F82EABF05F}"/>
                  </a:ext>
                </a:extLst>
              </p14:cNvPr>
              <p14:cNvContentPartPr/>
              <p14:nvPr/>
            </p14:nvContentPartPr>
            <p14:xfrm>
              <a:off x="2571753" y="3828655"/>
              <a:ext cx="1690560" cy="83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C55137-7D9C-4D09-8E4D-87F82EABF0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3753" y="3810655"/>
                <a:ext cx="17262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BFB7C5-BD1F-4E22-BB86-9ED31DF3A86B}"/>
                  </a:ext>
                </a:extLst>
              </p14:cNvPr>
              <p14:cNvContentPartPr/>
              <p14:nvPr/>
            </p14:nvContentPartPr>
            <p14:xfrm>
              <a:off x="688593" y="1633375"/>
              <a:ext cx="1641240" cy="226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BFB7C5-BD1F-4E22-BB86-9ED31DF3A8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593" y="1615375"/>
                <a:ext cx="1676880" cy="22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C632EA2-7E4F-480F-8ED5-19A98DBAC97D}"/>
                  </a:ext>
                </a:extLst>
              </p14:cNvPr>
              <p14:cNvContentPartPr/>
              <p14:nvPr/>
            </p14:nvContentPartPr>
            <p14:xfrm>
              <a:off x="824673" y="2494135"/>
              <a:ext cx="1105200" cy="49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C632EA2-7E4F-480F-8ED5-19A98DBAC9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9673" y="2404135"/>
                <a:ext cx="1194840" cy="6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88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6EADD-DFC4-4AFF-A817-1EAF4950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5" y="723665"/>
            <a:ext cx="6005080" cy="54106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C6E97B7-363E-42E2-A6E4-228ACE220927}"/>
                  </a:ext>
                </a:extLst>
              </p14:cNvPr>
              <p14:cNvContentPartPr/>
              <p14:nvPr/>
            </p14:nvContentPartPr>
            <p14:xfrm>
              <a:off x="7697073" y="993295"/>
              <a:ext cx="3402000" cy="106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C6E97B7-363E-42E2-A6E4-228ACE2209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9073" y="975295"/>
                <a:ext cx="343764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C26CBA-29A3-48D4-BCCC-20C5AF2C1CE4}"/>
                  </a:ext>
                </a:extLst>
              </p14:cNvPr>
              <p14:cNvContentPartPr/>
              <p14:nvPr/>
            </p14:nvContentPartPr>
            <p14:xfrm>
              <a:off x="10438833" y="2615815"/>
              <a:ext cx="770400" cy="54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C26CBA-29A3-48D4-BCCC-20C5AF2C1C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20833" y="2597815"/>
                <a:ext cx="8060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92DCAF7-8052-4990-B00F-6501CAE7675C}"/>
                  </a:ext>
                </a:extLst>
              </p14:cNvPr>
              <p14:cNvContentPartPr/>
              <p14:nvPr/>
            </p14:nvContentPartPr>
            <p14:xfrm>
              <a:off x="8505993" y="3422575"/>
              <a:ext cx="2019600" cy="587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92DCAF7-8052-4990-B00F-6501CAE767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7993" y="3404575"/>
                <a:ext cx="205524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65D0A0-AAB0-4FF4-9E78-82A7CBDECED1}"/>
                  </a:ext>
                </a:extLst>
              </p14:cNvPr>
              <p14:cNvContentPartPr/>
              <p14:nvPr/>
            </p14:nvContentPartPr>
            <p14:xfrm>
              <a:off x="7891113" y="2635975"/>
              <a:ext cx="2255400" cy="620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65D0A0-AAB0-4FF4-9E78-82A7CBDECE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73113" y="2617975"/>
                <a:ext cx="229104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C9EAB2-B0C8-494E-A9B7-B2CE62A108F6}"/>
                  </a:ext>
                </a:extLst>
              </p14:cNvPr>
              <p14:cNvContentPartPr/>
              <p14:nvPr/>
            </p14:nvContentPartPr>
            <p14:xfrm>
              <a:off x="5388033" y="4273255"/>
              <a:ext cx="385920" cy="399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C9EAB2-B0C8-494E-A9B7-B2CE62A108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0033" y="4255255"/>
                <a:ext cx="4215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1B51469-33AF-48F0-9973-A527873E9AC2}"/>
                  </a:ext>
                </a:extLst>
              </p14:cNvPr>
              <p14:cNvContentPartPr/>
              <p14:nvPr/>
            </p14:nvContentPartPr>
            <p14:xfrm>
              <a:off x="5619873" y="5040775"/>
              <a:ext cx="343440" cy="289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1B51469-33AF-48F0-9973-A527873E9A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1873" y="5022775"/>
                <a:ext cx="3790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0A4ABDD-33EF-4D8C-A95E-110FE50899E6}"/>
                  </a:ext>
                </a:extLst>
              </p14:cNvPr>
              <p14:cNvContentPartPr/>
              <p14:nvPr/>
            </p14:nvContentPartPr>
            <p14:xfrm>
              <a:off x="8491593" y="4225375"/>
              <a:ext cx="1952280" cy="882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0A4ABDD-33EF-4D8C-A95E-110FE50899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73593" y="4207375"/>
                <a:ext cx="19879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071B7A5-A689-4B9E-A2FE-8B720FA3BEBF}"/>
                  </a:ext>
                </a:extLst>
              </p14:cNvPr>
              <p14:cNvContentPartPr/>
              <p14:nvPr/>
            </p14:nvContentPartPr>
            <p14:xfrm>
              <a:off x="7962033" y="4585735"/>
              <a:ext cx="201240" cy="381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071B7A5-A689-4B9E-A2FE-8B720FA3BE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44033" y="4567735"/>
                <a:ext cx="23688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741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موتور سیکلت - خرید و قیمت انواع موتورسیکلت ایرانی و خارجی">
            <a:extLst>
              <a:ext uri="{FF2B5EF4-FFF2-40B4-BE49-F238E27FC236}">
                <a16:creationId xmlns:a16="http://schemas.microsoft.com/office/drawing/2014/main" id="{19AD9157-1814-47D7-B0E2-5AD0B682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71" y="1842730"/>
            <a:ext cx="1227092" cy="12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اولین تاکسی در ایران + عکس">
            <a:extLst>
              <a:ext uri="{FF2B5EF4-FFF2-40B4-BE49-F238E27FC236}">
                <a16:creationId xmlns:a16="http://schemas.microsoft.com/office/drawing/2014/main" id="{8D653EA7-E04D-496F-BCAA-0898F517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93" y="1974577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14:cNvPr>
              <p14:cNvContentPartPr/>
              <p14:nvPr/>
            </p14:nvContentPartPr>
            <p14:xfrm>
              <a:off x="1094313" y="4050415"/>
              <a:ext cx="116280" cy="196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313" y="4032415"/>
                <a:ext cx="151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14:cNvPr>
              <p14:cNvContentPartPr/>
              <p14:nvPr/>
            </p14:nvContentPartPr>
            <p14:xfrm>
              <a:off x="2771580" y="3905515"/>
              <a:ext cx="741960" cy="682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3580" y="3887515"/>
                <a:ext cx="7776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14:cNvPr>
              <p14:cNvContentPartPr/>
              <p14:nvPr/>
            </p14:nvContentPartPr>
            <p14:xfrm>
              <a:off x="864993" y="4664215"/>
              <a:ext cx="3381480" cy="1186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993" y="4646215"/>
                <a:ext cx="341712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14:cNvPr>
              <p14:cNvContentPartPr/>
              <p14:nvPr/>
            </p14:nvContentPartPr>
            <p14:xfrm>
              <a:off x="5035593" y="5294575"/>
              <a:ext cx="164232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7593" y="5276575"/>
                <a:ext cx="16779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14:cNvPr>
              <p14:cNvContentPartPr/>
              <p14:nvPr/>
            </p14:nvContentPartPr>
            <p14:xfrm>
              <a:off x="1438473" y="357535"/>
              <a:ext cx="8962920" cy="369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0473" y="339535"/>
                <a:ext cx="8998560" cy="37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14:cNvPr>
              <p14:cNvContentPartPr/>
              <p14:nvPr/>
            </p14:nvContentPartPr>
            <p14:xfrm>
              <a:off x="788673" y="4665295"/>
              <a:ext cx="3878280" cy="137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0673" y="4647295"/>
                <a:ext cx="391392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31057D-C7A9-410C-86BF-A190ACCEB961}"/>
                  </a:ext>
                </a:extLst>
              </p14:cNvPr>
              <p14:cNvContentPartPr/>
              <p14:nvPr/>
            </p14:nvContentPartPr>
            <p14:xfrm>
              <a:off x="1647993" y="4789135"/>
              <a:ext cx="719640" cy="336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31057D-C7A9-410C-86BF-A190ACCEB96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9993" y="4771135"/>
                <a:ext cx="755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FC7249-0F15-49F1-89DC-02032B0785F9}"/>
                  </a:ext>
                </a:extLst>
              </p14:cNvPr>
              <p14:cNvContentPartPr/>
              <p14:nvPr/>
            </p14:nvContentPartPr>
            <p14:xfrm>
              <a:off x="9435873" y="4967335"/>
              <a:ext cx="38160" cy="9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FC7249-0F15-49F1-89DC-02032B0785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17873" y="4949335"/>
                <a:ext cx="73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CE1F48-7283-4123-9F59-C7A797927A6E}"/>
                  </a:ext>
                </a:extLst>
              </p14:cNvPr>
              <p14:cNvContentPartPr/>
              <p14:nvPr/>
            </p14:nvContentPartPr>
            <p14:xfrm>
              <a:off x="2019513" y="3760975"/>
              <a:ext cx="345600" cy="137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CE1F48-7283-4123-9F59-C7A797927A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01513" y="3742975"/>
                <a:ext cx="381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3AF563-78B1-4EC1-8AD9-BD6E1D7867D2}"/>
                  </a:ext>
                </a:extLst>
              </p14:cNvPr>
              <p14:cNvContentPartPr/>
              <p14:nvPr/>
            </p14:nvContentPartPr>
            <p14:xfrm>
              <a:off x="1856073" y="4045735"/>
              <a:ext cx="776880" cy="31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3AF563-78B1-4EC1-8AD9-BD6E1D7867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8073" y="4027735"/>
                <a:ext cx="81252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99BDE5-E9C5-4520-A18C-C61F607BF59E}"/>
                  </a:ext>
                </a:extLst>
              </p14:cNvPr>
              <p14:cNvContentPartPr/>
              <p14:nvPr/>
            </p14:nvContentPartPr>
            <p14:xfrm>
              <a:off x="5002473" y="2006695"/>
              <a:ext cx="85932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99BDE5-E9C5-4520-A18C-C61F607BF5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84473" y="1988695"/>
                <a:ext cx="89496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27ACAC2-C3E0-4991-B841-8D8CAE8A738F}"/>
                  </a:ext>
                </a:extLst>
              </p14:cNvPr>
              <p14:cNvContentPartPr/>
              <p14:nvPr/>
            </p14:nvContentPartPr>
            <p14:xfrm>
              <a:off x="7808313" y="4672135"/>
              <a:ext cx="1197360" cy="735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27ACAC2-C3E0-4991-B841-8D8CAE8A738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90313" y="4654135"/>
                <a:ext cx="1233000" cy="7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951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ولین تاکسی در ایران + عکس">
            <a:extLst>
              <a:ext uri="{FF2B5EF4-FFF2-40B4-BE49-F238E27FC236}">
                <a16:creationId xmlns:a16="http://schemas.microsoft.com/office/drawing/2014/main" id="{8D653EA7-E04D-496F-BCAA-0898F517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13" y="1850882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14:cNvPr>
              <p14:cNvContentPartPr/>
              <p14:nvPr/>
            </p14:nvContentPartPr>
            <p14:xfrm>
              <a:off x="1094313" y="4050415"/>
              <a:ext cx="116280" cy="196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313" y="4032415"/>
                <a:ext cx="151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14:cNvPr>
              <p14:cNvContentPartPr/>
              <p14:nvPr/>
            </p14:nvContentPartPr>
            <p14:xfrm>
              <a:off x="2583633" y="3846295"/>
              <a:ext cx="741960" cy="682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5633" y="3828295"/>
                <a:ext cx="7776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14:cNvPr>
              <p14:cNvContentPartPr/>
              <p14:nvPr/>
            </p14:nvContentPartPr>
            <p14:xfrm>
              <a:off x="864993" y="4664215"/>
              <a:ext cx="3381480" cy="1186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6993" y="4646215"/>
                <a:ext cx="341712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14:cNvPr>
              <p14:cNvContentPartPr/>
              <p14:nvPr/>
            </p14:nvContentPartPr>
            <p14:xfrm>
              <a:off x="5035593" y="5294575"/>
              <a:ext cx="164232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7593" y="5276575"/>
                <a:ext cx="16779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9745ED3-6AB3-4D08-B7FE-E11E0AECA361}"/>
                  </a:ext>
                </a:extLst>
              </p14:cNvPr>
              <p14:cNvContentPartPr/>
              <p14:nvPr/>
            </p14:nvContentPartPr>
            <p14:xfrm>
              <a:off x="7202793" y="4824775"/>
              <a:ext cx="142920" cy="268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9745ED3-6AB3-4D08-B7FE-E11E0AECA3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4793" y="4806775"/>
                <a:ext cx="1785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9C4A273-012D-4762-B7F3-91D2DCDB4278}"/>
                  </a:ext>
                </a:extLst>
              </p14:cNvPr>
              <p14:cNvContentPartPr/>
              <p14:nvPr/>
            </p14:nvContentPartPr>
            <p14:xfrm>
              <a:off x="7224033" y="5337055"/>
              <a:ext cx="21600" cy="36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9C4A273-012D-4762-B7F3-91D2DCDB42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06033" y="5319055"/>
                <a:ext cx="5724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75" name="Picture 2" descr="اولین تاکسی در ایران + عکس">
            <a:extLst>
              <a:ext uri="{FF2B5EF4-FFF2-40B4-BE49-F238E27FC236}">
                <a16:creationId xmlns:a16="http://schemas.microsoft.com/office/drawing/2014/main" id="{CEB68779-81FF-40EA-8B47-C266C0EC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31" y="1850882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14:cNvPr>
              <p14:cNvContentPartPr/>
              <p14:nvPr/>
            </p14:nvContentPartPr>
            <p14:xfrm>
              <a:off x="1438473" y="357535"/>
              <a:ext cx="8962920" cy="369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0473" y="339535"/>
                <a:ext cx="8998560" cy="37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2DB0ECE-36AA-40EE-AF84-62535DB33453}"/>
                  </a:ext>
                </a:extLst>
              </p14:cNvPr>
              <p14:cNvContentPartPr/>
              <p14:nvPr/>
            </p14:nvContentPartPr>
            <p14:xfrm>
              <a:off x="8719113" y="4605535"/>
              <a:ext cx="1081440" cy="83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2DB0ECE-36AA-40EE-AF84-62535DB334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01113" y="4587535"/>
                <a:ext cx="111708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14:cNvPr>
              <p14:cNvContentPartPr/>
              <p14:nvPr/>
            </p14:nvContentPartPr>
            <p14:xfrm>
              <a:off x="788673" y="4665295"/>
              <a:ext cx="3878280" cy="137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0673" y="4647295"/>
                <a:ext cx="391392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5158E4B-1854-48F8-8CDC-F97E9758DB71}"/>
                  </a:ext>
                </a:extLst>
              </p14:cNvPr>
              <p14:cNvContentPartPr/>
              <p14:nvPr/>
            </p14:nvContentPartPr>
            <p14:xfrm>
              <a:off x="8581233" y="4511215"/>
              <a:ext cx="1831680" cy="1124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5158E4B-1854-48F8-8CDC-F97E9758DB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63233" y="4493215"/>
                <a:ext cx="186732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1FE439-3BC6-4D4F-BFB4-09B6A3696A1C}"/>
                  </a:ext>
                </a:extLst>
              </p14:cNvPr>
              <p14:cNvContentPartPr/>
              <p14:nvPr/>
            </p14:nvContentPartPr>
            <p14:xfrm>
              <a:off x="5044953" y="5406535"/>
              <a:ext cx="248400" cy="105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1FE439-3BC6-4D4F-BFB4-09B6A3696A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26953" y="5388535"/>
                <a:ext cx="284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CA57228-CD8E-4B7A-BD60-E6938193A35A}"/>
                  </a:ext>
                </a:extLst>
              </p14:cNvPr>
              <p14:cNvContentPartPr/>
              <p14:nvPr/>
            </p14:nvContentPartPr>
            <p14:xfrm>
              <a:off x="4934073" y="5673655"/>
              <a:ext cx="300600" cy="274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CA57228-CD8E-4B7A-BD60-E6938193A3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16073" y="5655655"/>
                <a:ext cx="336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E83A8E-FCE3-418B-AFFC-406CC5BE7DB2}"/>
                  </a:ext>
                </a:extLst>
              </p14:cNvPr>
              <p14:cNvContentPartPr/>
              <p14:nvPr/>
            </p14:nvContentPartPr>
            <p14:xfrm>
              <a:off x="8953113" y="5563495"/>
              <a:ext cx="906480" cy="400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E83A8E-FCE3-418B-AFFC-406CC5BE7D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35113" y="5545495"/>
                <a:ext cx="9421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14:cNvPr>
              <p14:cNvContentPartPr/>
              <p14:nvPr/>
            </p14:nvContentPartPr>
            <p14:xfrm>
              <a:off x="9312753" y="2005615"/>
              <a:ext cx="447480" cy="496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94753" y="1987615"/>
                <a:ext cx="4831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487E96-2E9E-49A1-B9DE-0A8F9EDDD411}"/>
                  </a:ext>
                </a:extLst>
              </p14:cNvPr>
              <p14:cNvContentPartPr/>
              <p14:nvPr/>
            </p14:nvContentPartPr>
            <p14:xfrm>
              <a:off x="1752033" y="3714535"/>
              <a:ext cx="629640" cy="76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487E96-2E9E-49A1-B9DE-0A8F9EDDD4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34033" y="3696535"/>
                <a:ext cx="66528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D4038F-4FC8-42D7-861F-78D930F290C3}"/>
                  </a:ext>
                </a:extLst>
              </p14:cNvPr>
              <p14:cNvContentPartPr/>
              <p14:nvPr/>
            </p14:nvContentPartPr>
            <p14:xfrm>
              <a:off x="6036393" y="3146815"/>
              <a:ext cx="847080" cy="42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D4038F-4FC8-42D7-861F-78D930F290C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18393" y="3128815"/>
                <a:ext cx="8827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FABE15B-E455-414C-81F9-54D7883141F7}"/>
                  </a:ext>
                </a:extLst>
              </p14:cNvPr>
              <p14:cNvContentPartPr/>
              <p14:nvPr/>
            </p14:nvContentPartPr>
            <p14:xfrm>
              <a:off x="1733313" y="845695"/>
              <a:ext cx="858960" cy="58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FABE15B-E455-414C-81F9-54D7883141F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15313" y="827695"/>
                <a:ext cx="8946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50F34F1-A85A-4990-AEA7-B82B28892EBC}"/>
                  </a:ext>
                </a:extLst>
              </p14:cNvPr>
              <p14:cNvContentPartPr/>
              <p14:nvPr/>
            </p14:nvContentPartPr>
            <p14:xfrm>
              <a:off x="6767193" y="3172015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50F34F1-A85A-4990-AEA7-B82B28892EB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49193" y="31540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AE9F4A9-3C55-4598-94B4-5F2B0F092F18}"/>
                  </a:ext>
                </a:extLst>
              </p14:cNvPr>
              <p14:cNvContentPartPr/>
              <p14:nvPr/>
            </p14:nvContentPartPr>
            <p14:xfrm>
              <a:off x="3318033" y="1909855"/>
              <a:ext cx="2548440" cy="686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AE9F4A9-3C55-4598-94B4-5F2B0F092F1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00033" y="1891855"/>
                <a:ext cx="258408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EF384-104C-45C2-9378-CA0246F2BD7A}"/>
                  </a:ext>
                </a:extLst>
              </p14:cNvPr>
              <p14:cNvContentPartPr/>
              <p14:nvPr/>
            </p14:nvContentPartPr>
            <p14:xfrm>
              <a:off x="4539513" y="3090655"/>
              <a:ext cx="1367280" cy="54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EF384-104C-45C2-9378-CA0246F2BD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21513" y="3072655"/>
                <a:ext cx="14029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4F6623-4481-4F3E-AD44-4848A42E2147}"/>
                  </a:ext>
                </a:extLst>
              </p14:cNvPr>
              <p14:cNvContentPartPr/>
              <p14:nvPr/>
            </p14:nvContentPartPr>
            <p14:xfrm>
              <a:off x="6547233" y="259975"/>
              <a:ext cx="828360" cy="501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4F6623-4481-4F3E-AD44-4848A42E214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29233" y="241975"/>
                <a:ext cx="8640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DC28F0F-CD6D-4E1D-A4F8-542079DAEB7E}"/>
                  </a:ext>
                </a:extLst>
              </p14:cNvPr>
              <p14:cNvContentPartPr/>
              <p14:nvPr/>
            </p14:nvContentPartPr>
            <p14:xfrm>
              <a:off x="5151513" y="-1385"/>
              <a:ext cx="1128960" cy="706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DC28F0F-CD6D-4E1D-A4F8-542079DAEB7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33513" y="-19385"/>
                <a:ext cx="1164600" cy="7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766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3A7D9-48DB-42D7-BA59-86094222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690" y="242021"/>
            <a:ext cx="6400799" cy="1166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44FDB-0642-439B-B886-C8489CCF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1" y="1052946"/>
            <a:ext cx="5369723" cy="55630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5CA87F-78FD-4CAB-AC40-375D15DD8505}"/>
                  </a:ext>
                </a:extLst>
              </p14:cNvPr>
              <p14:cNvContentPartPr/>
              <p14:nvPr/>
            </p14:nvContentPartPr>
            <p14:xfrm>
              <a:off x="2407233" y="3318175"/>
              <a:ext cx="1275480" cy="333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5CA87F-78FD-4CAB-AC40-375D15DD85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2233" y="3228175"/>
                <a:ext cx="1365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016A953-A926-4C68-BDEC-5AF76C4E51BA}"/>
                  </a:ext>
                </a:extLst>
              </p14:cNvPr>
              <p14:cNvContentPartPr/>
              <p14:nvPr/>
            </p14:nvContentPartPr>
            <p14:xfrm>
              <a:off x="2289873" y="2606815"/>
              <a:ext cx="4047120" cy="1271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016A953-A926-4C68-BDEC-5AF76C4E51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1873" y="2588815"/>
                <a:ext cx="4082760" cy="13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5F9DB9D-B3AF-4E39-8D8D-6DA02D4A1BAA}"/>
                  </a:ext>
                </a:extLst>
              </p14:cNvPr>
              <p14:cNvContentPartPr/>
              <p14:nvPr/>
            </p14:nvContentPartPr>
            <p14:xfrm>
              <a:off x="6859713" y="2153215"/>
              <a:ext cx="974880" cy="31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5F9DB9D-B3AF-4E39-8D8D-6DA02D4A1B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1713" y="2135215"/>
                <a:ext cx="10105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D7FA4B0-1B08-46F5-AEF2-5D5EF24F65CE}"/>
                  </a:ext>
                </a:extLst>
              </p14:cNvPr>
              <p14:cNvContentPartPr/>
              <p14:nvPr/>
            </p14:nvContentPartPr>
            <p14:xfrm>
              <a:off x="8376033" y="2964295"/>
              <a:ext cx="3136680" cy="706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D7FA4B0-1B08-46F5-AEF2-5D5EF24F65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8033" y="2946295"/>
                <a:ext cx="31723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081BF0-004A-469F-A59A-0AEFAEBFC195}"/>
                  </a:ext>
                </a:extLst>
              </p14:cNvPr>
              <p14:cNvContentPartPr/>
              <p14:nvPr/>
            </p14:nvContentPartPr>
            <p14:xfrm>
              <a:off x="5856393" y="2991295"/>
              <a:ext cx="2440800" cy="803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081BF0-004A-469F-A59A-0AEFAEBFC1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38393" y="2973295"/>
                <a:ext cx="2476440" cy="8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834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E8A4E7-B3D4-4B8E-8E57-11E9C0611C69}"/>
                  </a:ext>
                </a:extLst>
              </p14:cNvPr>
              <p14:cNvContentPartPr/>
              <p14:nvPr/>
            </p14:nvContentPartPr>
            <p14:xfrm>
              <a:off x="11075825" y="618699"/>
              <a:ext cx="213480" cy="11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E8A4E7-B3D4-4B8E-8E57-11E9C0611C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57825" y="600699"/>
                <a:ext cx="249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E62CC0-9111-46EF-899C-33A9ABD4D65E}"/>
                  </a:ext>
                </a:extLst>
              </p14:cNvPr>
              <p14:cNvContentPartPr/>
              <p14:nvPr/>
            </p14:nvContentPartPr>
            <p14:xfrm>
              <a:off x="10536545" y="724539"/>
              <a:ext cx="75960" cy="7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E62CC0-9111-46EF-899C-33A9ABD4D6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18545" y="706539"/>
                <a:ext cx="1116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4F7B42-6686-4BFB-94B6-8721D314E051}"/>
                  </a:ext>
                </a:extLst>
              </p14:cNvPr>
              <p14:cNvContentPartPr/>
              <p14:nvPr/>
            </p14:nvContentPartPr>
            <p14:xfrm>
              <a:off x="10988345" y="1341939"/>
              <a:ext cx="178560" cy="10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4F7B42-6686-4BFB-94B6-8721D314E0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70345" y="1323939"/>
                <a:ext cx="214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E927C0-8B6B-4FE4-8B24-3D566ED9824D}"/>
                  </a:ext>
                </a:extLst>
              </p14:cNvPr>
              <p14:cNvContentPartPr/>
              <p14:nvPr/>
            </p14:nvContentPartPr>
            <p14:xfrm>
              <a:off x="10101305" y="1379379"/>
              <a:ext cx="217800" cy="8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E927C0-8B6B-4FE4-8B24-3D566ED982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83305" y="1361379"/>
                <a:ext cx="2534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FE102E-3200-4C79-A35F-266C5A6D03DA}"/>
                  </a:ext>
                </a:extLst>
              </p14:cNvPr>
              <p14:cNvContentPartPr/>
              <p14:nvPr/>
            </p14:nvContentPartPr>
            <p14:xfrm>
              <a:off x="9240185" y="1362099"/>
              <a:ext cx="163440" cy="9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FE102E-3200-4C79-A35F-266C5A6D03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2185" y="1344099"/>
                <a:ext cx="199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C0E99A-7DD7-4299-8DCC-C82E4AD5FE08}"/>
                  </a:ext>
                </a:extLst>
              </p14:cNvPr>
              <p14:cNvContentPartPr/>
              <p14:nvPr/>
            </p14:nvContentPartPr>
            <p14:xfrm>
              <a:off x="5597705" y="384339"/>
              <a:ext cx="4541760" cy="59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C0E99A-7DD7-4299-8DCC-C82E4AD5FE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9705" y="366339"/>
                <a:ext cx="45774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B88750-BAC6-47C3-850D-7FC374E2A34B}"/>
                  </a:ext>
                </a:extLst>
              </p14:cNvPr>
              <p14:cNvContentPartPr/>
              <p14:nvPr/>
            </p14:nvContentPartPr>
            <p14:xfrm>
              <a:off x="7657265" y="1328979"/>
              <a:ext cx="1019160" cy="42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B88750-BAC6-47C3-850D-7FC374E2A3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9265" y="1310979"/>
                <a:ext cx="105480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E8532E6-8FBB-4497-BB15-0E49AB70A01C}"/>
                  </a:ext>
                </a:extLst>
              </p14:cNvPr>
              <p14:cNvContentPartPr/>
              <p14:nvPr/>
            </p14:nvContentPartPr>
            <p14:xfrm>
              <a:off x="6278465" y="1444539"/>
              <a:ext cx="113760" cy="70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E8532E6-8FBB-4497-BB15-0E49AB70A0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60465" y="1426539"/>
                <a:ext cx="149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1A3D43-466E-4BF8-929A-F998A1683290}"/>
                  </a:ext>
                </a:extLst>
              </p14:cNvPr>
              <p14:cNvContentPartPr/>
              <p14:nvPr/>
            </p14:nvContentPartPr>
            <p14:xfrm>
              <a:off x="6715865" y="1337979"/>
              <a:ext cx="570600" cy="250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1A3D43-466E-4BF8-929A-F998A16832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7865" y="1319979"/>
                <a:ext cx="6062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2DA7E79-943B-47F2-85D3-EC095BD74C2C}"/>
                  </a:ext>
                </a:extLst>
              </p14:cNvPr>
              <p14:cNvContentPartPr/>
              <p14:nvPr/>
            </p14:nvContentPartPr>
            <p14:xfrm>
              <a:off x="5835305" y="1161219"/>
              <a:ext cx="99000" cy="429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2DA7E79-943B-47F2-85D3-EC095BD74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7305" y="1143219"/>
                <a:ext cx="1346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EE2C55-1CB0-43AA-8820-2B5369CB049D}"/>
                  </a:ext>
                </a:extLst>
              </p14:cNvPr>
              <p14:cNvContentPartPr/>
              <p14:nvPr/>
            </p14:nvContentPartPr>
            <p14:xfrm>
              <a:off x="5324825" y="505659"/>
              <a:ext cx="104400" cy="340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EE2C55-1CB0-43AA-8820-2B5369CB049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6825" y="487659"/>
                <a:ext cx="1400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7B469A-FE11-4324-AD9F-3F9899EFB9CB}"/>
                  </a:ext>
                </a:extLst>
              </p14:cNvPr>
              <p14:cNvContentPartPr/>
              <p14:nvPr/>
            </p14:nvContentPartPr>
            <p14:xfrm>
              <a:off x="1138745" y="2823011"/>
              <a:ext cx="8917920" cy="301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7B469A-FE11-4324-AD9F-3F9899EFB9C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0745" y="2805011"/>
                <a:ext cx="8953560" cy="30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178B26-E77E-4596-A2C4-55D356B6E5E1}"/>
                  </a:ext>
                </a:extLst>
              </p14:cNvPr>
              <p14:cNvContentPartPr/>
              <p14:nvPr/>
            </p14:nvContentPartPr>
            <p14:xfrm>
              <a:off x="5736665" y="4934051"/>
              <a:ext cx="847080" cy="42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178B26-E77E-4596-A2C4-55D356B6E5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18665" y="4916051"/>
                <a:ext cx="8827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FA895C0-6163-431A-A929-162E8353DC47}"/>
                  </a:ext>
                </a:extLst>
              </p14:cNvPr>
              <p14:cNvContentPartPr/>
              <p14:nvPr/>
            </p14:nvContentPartPr>
            <p14:xfrm>
              <a:off x="1433585" y="2632931"/>
              <a:ext cx="858960" cy="585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FA895C0-6163-431A-A929-162E8353DC4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15585" y="2614931"/>
                <a:ext cx="8946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B92DE0-11DE-496F-9096-D55D35E2541F}"/>
                  </a:ext>
                </a:extLst>
              </p14:cNvPr>
              <p14:cNvContentPartPr/>
              <p14:nvPr/>
            </p14:nvContentPartPr>
            <p14:xfrm>
              <a:off x="6467465" y="49592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B92DE0-11DE-496F-9096-D55D35E254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49465" y="49412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C7215A-3AA4-4F3E-9659-9D35CB89BE2F}"/>
                  </a:ext>
                </a:extLst>
              </p14:cNvPr>
              <p14:cNvContentPartPr/>
              <p14:nvPr/>
            </p14:nvContentPartPr>
            <p14:xfrm>
              <a:off x="4239785" y="4877891"/>
              <a:ext cx="1367280" cy="548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C7215A-3AA4-4F3E-9659-9D35CB89BE2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21785" y="4859891"/>
                <a:ext cx="1402920" cy="5842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2" descr="اولین تاکسی در ایران + عکس">
            <a:extLst>
              <a:ext uri="{FF2B5EF4-FFF2-40B4-BE49-F238E27FC236}">
                <a16:creationId xmlns:a16="http://schemas.microsoft.com/office/drawing/2014/main" id="{1D833D05-713F-4A24-A5C5-CE71B563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85" y="3848451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اولین تاکسی در ایران + عکس">
            <a:extLst>
              <a:ext uri="{FF2B5EF4-FFF2-40B4-BE49-F238E27FC236}">
                <a16:creationId xmlns:a16="http://schemas.microsoft.com/office/drawing/2014/main" id="{1FE387A4-14C9-4CFE-B1B4-B3A686DB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51" y="3742416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16AE5EA-3499-47BE-852E-6C4E54FB28AA}"/>
                  </a:ext>
                </a:extLst>
              </p14:cNvPr>
              <p14:cNvContentPartPr/>
              <p14:nvPr/>
            </p14:nvContentPartPr>
            <p14:xfrm>
              <a:off x="3072153" y="3592135"/>
              <a:ext cx="1824120" cy="73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16AE5EA-3499-47BE-852E-6C4E54FB28A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54153" y="3574135"/>
                <a:ext cx="185976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3E7EF6-0304-4E6A-B73B-691C7C3F25BA}"/>
                  </a:ext>
                </a:extLst>
              </p14:cNvPr>
              <p14:cNvContentPartPr/>
              <p14:nvPr/>
            </p14:nvContentPartPr>
            <p14:xfrm>
              <a:off x="3372753" y="2998495"/>
              <a:ext cx="1256400" cy="470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3E7EF6-0304-4E6A-B73B-691C7C3F25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54753" y="2980495"/>
                <a:ext cx="12920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6FA72A-41D5-4AA0-8831-A6B21FB27421}"/>
                  </a:ext>
                </a:extLst>
              </p14:cNvPr>
              <p14:cNvContentPartPr/>
              <p14:nvPr/>
            </p14:nvContentPartPr>
            <p14:xfrm>
              <a:off x="2880633" y="4212055"/>
              <a:ext cx="1722600" cy="705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6FA72A-41D5-4AA0-8831-A6B21FB274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62633" y="4194055"/>
                <a:ext cx="175824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D724238-6C44-4ACE-87A8-862851183DB7}"/>
                  </a:ext>
                </a:extLst>
              </p14:cNvPr>
              <p14:cNvContentPartPr/>
              <p14:nvPr/>
            </p14:nvContentPartPr>
            <p14:xfrm>
              <a:off x="9194673" y="2635975"/>
              <a:ext cx="73440" cy="28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D724238-6C44-4ACE-87A8-862851183DB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76673" y="2617975"/>
                <a:ext cx="109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23ACF11-58B3-43DA-BFED-6803275318D5}"/>
                  </a:ext>
                </a:extLst>
              </p14:cNvPr>
              <p14:cNvContentPartPr/>
              <p14:nvPr/>
            </p14:nvContentPartPr>
            <p14:xfrm>
              <a:off x="8981553" y="2858815"/>
              <a:ext cx="693720" cy="297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23ACF11-58B3-43DA-BFED-6803275318D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963553" y="2840815"/>
                <a:ext cx="7293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D6FCCC-123C-48A0-97CC-1F62E7EF586B}"/>
                  </a:ext>
                </a:extLst>
              </p14:cNvPr>
              <p14:cNvContentPartPr/>
              <p14:nvPr/>
            </p14:nvContentPartPr>
            <p14:xfrm>
              <a:off x="5511153" y="3204775"/>
              <a:ext cx="353160" cy="398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D6FCCC-123C-48A0-97CC-1F62E7EF586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93153" y="3186775"/>
                <a:ext cx="38880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2D1DB4B-B6B0-49D1-A14D-6AEAD94927A3}"/>
                  </a:ext>
                </a:extLst>
              </p14:cNvPr>
              <p14:cNvContentPartPr/>
              <p14:nvPr/>
            </p14:nvContentPartPr>
            <p14:xfrm>
              <a:off x="4683153" y="4517695"/>
              <a:ext cx="237960" cy="336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2D1DB4B-B6B0-49D1-A14D-6AEAD94927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65153" y="4499695"/>
                <a:ext cx="2736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1F61B0A-98D0-4C4E-9993-A606FB615790}"/>
                  </a:ext>
                </a:extLst>
              </p14:cNvPr>
              <p14:cNvContentPartPr/>
              <p14:nvPr/>
            </p14:nvContentPartPr>
            <p14:xfrm>
              <a:off x="1149033" y="4997935"/>
              <a:ext cx="281880" cy="19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1F61B0A-98D0-4C4E-9993-A606FB61579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31033" y="4979935"/>
                <a:ext cx="317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F35B8A4-B0E7-4736-A6A3-36718224A28F}"/>
                  </a:ext>
                </a:extLst>
              </p14:cNvPr>
              <p14:cNvContentPartPr/>
              <p14:nvPr/>
            </p14:nvContentPartPr>
            <p14:xfrm>
              <a:off x="9083793" y="3662695"/>
              <a:ext cx="551160" cy="508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F35B8A4-B0E7-4736-A6A3-36718224A28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5793" y="3644695"/>
                <a:ext cx="58680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0E26E93-21BA-44C9-9C2D-BDBAEE36A1EC}"/>
                  </a:ext>
                </a:extLst>
              </p14:cNvPr>
              <p14:cNvContentPartPr/>
              <p14:nvPr/>
            </p14:nvContentPartPr>
            <p14:xfrm>
              <a:off x="3635193" y="4930255"/>
              <a:ext cx="4968360" cy="1277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0E26E93-21BA-44C9-9C2D-BDBAEE36A1E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17193" y="4912255"/>
                <a:ext cx="5004000" cy="13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45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0090E-7F14-4C56-9926-9121E44A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37" y="388793"/>
            <a:ext cx="4086080" cy="1065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C83D7-DDF0-4CBD-9F56-DBDB2A98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83" y="1157286"/>
            <a:ext cx="5316661" cy="4744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922BA5-13D1-4C6B-906A-AE6B0A9F8A58}"/>
                  </a:ext>
                </a:extLst>
              </p14:cNvPr>
              <p14:cNvContentPartPr/>
              <p14:nvPr/>
            </p14:nvContentPartPr>
            <p14:xfrm>
              <a:off x="2477073" y="3613015"/>
              <a:ext cx="1634040" cy="76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922BA5-13D1-4C6B-906A-AE6B0A9F8A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9073" y="3595015"/>
                <a:ext cx="166968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4E5488-3A65-471D-9A41-C82B1E077398}"/>
                  </a:ext>
                </a:extLst>
              </p14:cNvPr>
              <p14:cNvContentPartPr/>
              <p14:nvPr/>
            </p14:nvContentPartPr>
            <p14:xfrm>
              <a:off x="9002793" y="1227295"/>
              <a:ext cx="201600" cy="65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4E5488-3A65-471D-9A41-C82B1E0773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4793" y="1209295"/>
                <a:ext cx="23724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535F37-0FF2-420F-90C5-36BA995E4910}"/>
                  </a:ext>
                </a:extLst>
              </p14:cNvPr>
              <p14:cNvContentPartPr/>
              <p14:nvPr/>
            </p14:nvContentPartPr>
            <p14:xfrm>
              <a:off x="8981553" y="2078695"/>
              <a:ext cx="1205280" cy="408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535F37-0FF2-420F-90C5-36BA995E49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63553" y="2060695"/>
                <a:ext cx="12409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9D6A598-52A0-4303-A34A-67BDC7EDA899}"/>
                  </a:ext>
                </a:extLst>
              </p14:cNvPr>
              <p14:cNvContentPartPr/>
              <p14:nvPr/>
            </p14:nvContentPartPr>
            <p14:xfrm>
              <a:off x="9494913" y="2522935"/>
              <a:ext cx="203760" cy="4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9D6A598-52A0-4303-A34A-67BDC7EDA8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76913" y="2504935"/>
                <a:ext cx="239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1F68A84-45F9-44C9-9808-C2933029FC7A}"/>
                  </a:ext>
                </a:extLst>
              </p14:cNvPr>
              <p14:cNvContentPartPr/>
              <p14:nvPr/>
            </p14:nvContentPartPr>
            <p14:xfrm>
              <a:off x="10907193" y="2890135"/>
              <a:ext cx="83160" cy="24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F68A84-45F9-44C9-9808-C2933029FC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89193" y="2872135"/>
                <a:ext cx="1188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8A91D2-9676-4914-A467-0454817EE784}"/>
                  </a:ext>
                </a:extLst>
              </p14:cNvPr>
              <p14:cNvContentPartPr/>
              <p14:nvPr/>
            </p14:nvContentPartPr>
            <p14:xfrm>
              <a:off x="10542153" y="3030895"/>
              <a:ext cx="860040" cy="505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8A91D2-9676-4914-A467-0454817EE7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24153" y="3012895"/>
                <a:ext cx="8956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89C944-CB88-482C-BF17-056A5AAC90E3}"/>
                  </a:ext>
                </a:extLst>
              </p14:cNvPr>
              <p14:cNvContentPartPr/>
              <p14:nvPr/>
            </p14:nvContentPartPr>
            <p14:xfrm>
              <a:off x="7011633" y="2747575"/>
              <a:ext cx="3226320" cy="55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89C944-CB88-482C-BF17-056A5AAC90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93633" y="2729575"/>
                <a:ext cx="326196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6ECA4C-4B5E-481D-9214-D0C935E2102F}"/>
                  </a:ext>
                </a:extLst>
              </p14:cNvPr>
              <p14:cNvContentPartPr/>
              <p14:nvPr/>
            </p14:nvContentPartPr>
            <p14:xfrm>
              <a:off x="8666913" y="3530935"/>
              <a:ext cx="1242360" cy="19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6ECA4C-4B5E-481D-9214-D0C935E210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48913" y="3512935"/>
                <a:ext cx="1278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F9B6136-5116-4BA1-A18D-0084BB2822F2}"/>
                  </a:ext>
                </a:extLst>
              </p14:cNvPr>
              <p14:cNvContentPartPr/>
              <p14:nvPr/>
            </p14:nvContentPartPr>
            <p14:xfrm>
              <a:off x="8830353" y="3658375"/>
              <a:ext cx="967680" cy="47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F9B6136-5116-4BA1-A18D-0084BB2822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12353" y="3640375"/>
                <a:ext cx="1003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3C8BC4-161A-443D-A09D-F79C31103FDA}"/>
                  </a:ext>
                </a:extLst>
              </p14:cNvPr>
              <p14:cNvContentPartPr/>
              <p14:nvPr/>
            </p14:nvContentPartPr>
            <p14:xfrm>
              <a:off x="7798593" y="5359735"/>
              <a:ext cx="100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3C8BC4-161A-443D-A09D-F79C31103FD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0593" y="5341735"/>
                <a:ext cx="45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A40CFD7-CF9F-499C-8951-54AD590C2F8E}"/>
                  </a:ext>
                </a:extLst>
              </p14:cNvPr>
              <p14:cNvContentPartPr/>
              <p14:nvPr/>
            </p14:nvContentPartPr>
            <p14:xfrm>
              <a:off x="8782833" y="4378735"/>
              <a:ext cx="2387880" cy="608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A40CFD7-CF9F-499C-8951-54AD590C2F8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64833" y="4360735"/>
                <a:ext cx="242352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4F8FE15-252A-4078-972D-E8457FF6C5FA}"/>
                  </a:ext>
                </a:extLst>
              </p14:cNvPr>
              <p14:cNvContentPartPr/>
              <p14:nvPr/>
            </p14:nvContentPartPr>
            <p14:xfrm>
              <a:off x="6471993" y="4257055"/>
              <a:ext cx="1962000" cy="619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4F8FE15-252A-4078-972D-E8457FF6C5F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53993" y="4239055"/>
                <a:ext cx="19976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6B78D0C-F20C-4F61-8A97-D4FA7FF6053C}"/>
                  </a:ext>
                </a:extLst>
              </p14:cNvPr>
              <p14:cNvContentPartPr/>
              <p14:nvPr/>
            </p14:nvContentPartPr>
            <p14:xfrm>
              <a:off x="8087313" y="5176855"/>
              <a:ext cx="1234800" cy="1164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6B78D0C-F20C-4F61-8A97-D4FA7FF605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69313" y="5158855"/>
                <a:ext cx="127044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22A8DBB-C003-4562-B694-E575D0AE49F9}"/>
                  </a:ext>
                </a:extLst>
              </p14:cNvPr>
              <p14:cNvContentPartPr/>
              <p14:nvPr/>
            </p14:nvContentPartPr>
            <p14:xfrm>
              <a:off x="7595553" y="4166335"/>
              <a:ext cx="1134360" cy="863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22A8DBB-C003-4562-B694-E575D0AE49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77553" y="4148335"/>
                <a:ext cx="117000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D7CFA85-D4A9-403B-B76C-BD8F4B9E292C}"/>
                  </a:ext>
                </a:extLst>
              </p14:cNvPr>
              <p14:cNvContentPartPr/>
              <p14:nvPr/>
            </p14:nvContentPartPr>
            <p14:xfrm>
              <a:off x="7091553" y="4907575"/>
              <a:ext cx="560880" cy="267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D7CFA85-D4A9-403B-B76C-BD8F4B9E292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73553" y="4889575"/>
                <a:ext cx="5965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161EDFA-72B1-4750-8479-1C1B16148BAF}"/>
                  </a:ext>
                </a:extLst>
              </p14:cNvPr>
              <p14:cNvContentPartPr/>
              <p14:nvPr/>
            </p14:nvContentPartPr>
            <p14:xfrm>
              <a:off x="5731113" y="5127175"/>
              <a:ext cx="1180800" cy="279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161EDFA-72B1-4750-8479-1C1B16148BA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13113" y="5109175"/>
                <a:ext cx="1216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607F55C-4453-4108-9BDB-59D825DFC962}"/>
                  </a:ext>
                </a:extLst>
              </p14:cNvPr>
              <p14:cNvContentPartPr/>
              <p14:nvPr/>
            </p14:nvContentPartPr>
            <p14:xfrm>
              <a:off x="5132793" y="5535415"/>
              <a:ext cx="837720" cy="601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607F55C-4453-4108-9BDB-59D825DFC9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14793" y="5517415"/>
                <a:ext cx="87336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AEB66B6-882D-40D6-83FF-3E6F088F4EF4}"/>
                  </a:ext>
                </a:extLst>
              </p14:cNvPr>
              <p14:cNvContentPartPr/>
              <p14:nvPr/>
            </p14:nvContentPartPr>
            <p14:xfrm>
              <a:off x="3933633" y="5894335"/>
              <a:ext cx="889920" cy="5270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AEB66B6-882D-40D6-83FF-3E6F088F4EF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15633" y="5876335"/>
                <a:ext cx="925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36A4B5F-B3B9-4AED-A1BA-1FBF8353C365}"/>
                  </a:ext>
                </a:extLst>
              </p14:cNvPr>
              <p14:cNvContentPartPr/>
              <p14:nvPr/>
            </p14:nvContentPartPr>
            <p14:xfrm>
              <a:off x="3213993" y="6076855"/>
              <a:ext cx="592200" cy="504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36A4B5F-B3B9-4AED-A1BA-1FBF8353C36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95993" y="6058855"/>
                <a:ext cx="6278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E282254-A1C7-4818-90F3-767FA6173079}"/>
                  </a:ext>
                </a:extLst>
              </p14:cNvPr>
              <p14:cNvContentPartPr/>
              <p14:nvPr/>
            </p14:nvContentPartPr>
            <p14:xfrm>
              <a:off x="3023913" y="6228775"/>
              <a:ext cx="43920" cy="162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E282254-A1C7-4818-90F3-767FA61730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5913" y="6210775"/>
                <a:ext cx="79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0CCD3FA-D313-4382-B595-41547FDB3292}"/>
                  </a:ext>
                </a:extLst>
              </p14:cNvPr>
              <p14:cNvContentPartPr/>
              <p14:nvPr/>
            </p14:nvContentPartPr>
            <p14:xfrm>
              <a:off x="3079353" y="6522175"/>
              <a:ext cx="50040" cy="68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0CCD3FA-D313-4382-B595-41547FDB32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61353" y="6504175"/>
                <a:ext cx="85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EFA191F-295E-4F91-97C9-57AA038B031E}"/>
                  </a:ext>
                </a:extLst>
              </p14:cNvPr>
              <p14:cNvContentPartPr/>
              <p14:nvPr/>
            </p14:nvContentPartPr>
            <p14:xfrm>
              <a:off x="6543273" y="5022055"/>
              <a:ext cx="1341000" cy="751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EFA191F-295E-4F91-97C9-57AA038B03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25273" y="5004055"/>
                <a:ext cx="137664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4EC7D7-9E89-458C-92D5-797416E8A03E}"/>
                  </a:ext>
                </a:extLst>
              </p14:cNvPr>
              <p14:cNvContentPartPr/>
              <p14:nvPr/>
            </p14:nvContentPartPr>
            <p14:xfrm>
              <a:off x="280713" y="5946535"/>
              <a:ext cx="2531520" cy="794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4EC7D7-9E89-458C-92D5-797416E8A0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2713" y="5928535"/>
                <a:ext cx="2567160" cy="8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814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F9CBDD2-E9A5-451A-8FCA-B4ECE1AFFB84}"/>
                  </a:ext>
                </a:extLst>
              </p14:cNvPr>
              <p14:cNvContentPartPr/>
              <p14:nvPr/>
            </p14:nvContentPartPr>
            <p14:xfrm>
              <a:off x="5962953" y="245935"/>
              <a:ext cx="5612040" cy="1238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F9CBDD2-E9A5-451A-8FCA-B4ECE1AFFB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4953" y="227935"/>
                <a:ext cx="5647680" cy="12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50CEF69-8E01-42EB-927A-1B65E49BFB06}"/>
                  </a:ext>
                </a:extLst>
              </p14:cNvPr>
              <p14:cNvContentPartPr/>
              <p14:nvPr/>
            </p14:nvContentPartPr>
            <p14:xfrm>
              <a:off x="4740753" y="265735"/>
              <a:ext cx="687960" cy="469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50CEF69-8E01-42EB-927A-1B65E49BFB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2753" y="247735"/>
                <a:ext cx="72360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850BA3-F132-4B8E-BB7E-80F700C33E82}"/>
                  </a:ext>
                </a:extLst>
              </p14:cNvPr>
              <p14:cNvContentPartPr/>
              <p14:nvPr/>
            </p14:nvContentPartPr>
            <p14:xfrm>
              <a:off x="4508193" y="893575"/>
              <a:ext cx="2434680" cy="1344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850BA3-F132-4B8E-BB7E-80F700C33E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0193" y="875575"/>
                <a:ext cx="2470320" cy="13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2C8A83-3F3A-4E7E-8EE0-0B31B7ECD9B1}"/>
                  </a:ext>
                </a:extLst>
              </p14:cNvPr>
              <p14:cNvContentPartPr/>
              <p14:nvPr/>
            </p14:nvContentPartPr>
            <p14:xfrm>
              <a:off x="7788513" y="292375"/>
              <a:ext cx="1330560" cy="911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2C8A83-3F3A-4E7E-8EE0-0B31B7ECD9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0513" y="274375"/>
                <a:ext cx="1366200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5FB08E2-F964-4E6B-8ACD-2F3DEC00A3C0}"/>
                  </a:ext>
                </a:extLst>
              </p14:cNvPr>
              <p14:cNvContentPartPr/>
              <p14:nvPr/>
            </p14:nvContentPartPr>
            <p14:xfrm>
              <a:off x="3195273" y="1546615"/>
              <a:ext cx="842400" cy="421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5FB08E2-F964-4E6B-8ACD-2F3DEC00A3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7273" y="1528615"/>
                <a:ext cx="8780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C4191E3-B10A-4334-9D6C-587056D7EA65}"/>
                  </a:ext>
                </a:extLst>
              </p14:cNvPr>
              <p14:cNvContentPartPr/>
              <p14:nvPr/>
            </p14:nvContentPartPr>
            <p14:xfrm>
              <a:off x="3318033" y="479575"/>
              <a:ext cx="648720" cy="492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C4191E3-B10A-4334-9D6C-587056D7EA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0033" y="461575"/>
                <a:ext cx="6843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742E8F6-AF17-4CE5-B750-A297D10B15D6}"/>
                  </a:ext>
                </a:extLst>
              </p14:cNvPr>
              <p14:cNvContentPartPr/>
              <p14:nvPr/>
            </p14:nvContentPartPr>
            <p14:xfrm>
              <a:off x="3212553" y="1190215"/>
              <a:ext cx="709200" cy="162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742E8F6-AF17-4CE5-B750-A297D10B15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4553" y="1172215"/>
                <a:ext cx="7448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FA39D3A-4675-45B8-B353-3A52B64F437F}"/>
                  </a:ext>
                </a:extLst>
              </p14:cNvPr>
              <p14:cNvContentPartPr/>
              <p14:nvPr/>
            </p14:nvContentPartPr>
            <p14:xfrm>
              <a:off x="948873" y="619615"/>
              <a:ext cx="1950840" cy="758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FA39D3A-4675-45B8-B353-3A52B64F43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0873" y="601615"/>
                <a:ext cx="1986480" cy="7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162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ولین تاکسی در ایران + عکس">
            <a:extLst>
              <a:ext uri="{FF2B5EF4-FFF2-40B4-BE49-F238E27FC236}">
                <a16:creationId xmlns:a16="http://schemas.microsoft.com/office/drawing/2014/main" id="{8D653EA7-E04D-496F-BCAA-0898F517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13" y="1850882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14:cNvPr>
              <p14:cNvContentPartPr/>
              <p14:nvPr/>
            </p14:nvContentPartPr>
            <p14:xfrm>
              <a:off x="1094313" y="4050415"/>
              <a:ext cx="116280" cy="196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3EB010-F6E0-4B64-BAC3-B121C38F5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313" y="4032415"/>
                <a:ext cx="151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14:cNvPr>
              <p14:cNvContentPartPr/>
              <p14:nvPr/>
            </p14:nvContentPartPr>
            <p14:xfrm>
              <a:off x="2583633" y="3846295"/>
              <a:ext cx="741960" cy="682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F7F17-248F-4270-804B-DCDB34F2DB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5633" y="3828295"/>
                <a:ext cx="7776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14:cNvPr>
              <p14:cNvContentPartPr/>
              <p14:nvPr/>
            </p14:nvContentPartPr>
            <p14:xfrm>
              <a:off x="864993" y="4664215"/>
              <a:ext cx="3381480" cy="1186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AE52386-1673-4431-B4D8-B80EB89A83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6993" y="4646215"/>
                <a:ext cx="341712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14:cNvPr>
              <p14:cNvContentPartPr/>
              <p14:nvPr/>
            </p14:nvContentPartPr>
            <p14:xfrm>
              <a:off x="5035593" y="5294575"/>
              <a:ext cx="1642320" cy="147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EB2457-3C46-4C7C-AA62-708B83641F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7593" y="5276575"/>
                <a:ext cx="1677960" cy="183600"/>
              </a:xfrm>
              <a:prstGeom prst="rect">
                <a:avLst/>
              </a:prstGeom>
            </p:spPr>
          </p:pic>
        </mc:Fallback>
      </mc:AlternateContent>
      <p:pic>
        <p:nvPicPr>
          <p:cNvPr id="75" name="Picture 2" descr="اولین تاکسی در ایران + عکس">
            <a:extLst>
              <a:ext uri="{FF2B5EF4-FFF2-40B4-BE49-F238E27FC236}">
                <a16:creationId xmlns:a16="http://schemas.microsoft.com/office/drawing/2014/main" id="{CEB68779-81FF-40EA-8B47-C266C0EC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31" y="1850882"/>
            <a:ext cx="1452995" cy="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14:cNvPr>
              <p14:cNvContentPartPr/>
              <p14:nvPr/>
            </p14:nvContentPartPr>
            <p14:xfrm>
              <a:off x="1438473" y="357535"/>
              <a:ext cx="8962920" cy="369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97CC6CF-DC8E-4065-9CA0-CBDD954C33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0473" y="339535"/>
                <a:ext cx="8998560" cy="37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14:cNvPr>
              <p14:cNvContentPartPr/>
              <p14:nvPr/>
            </p14:nvContentPartPr>
            <p14:xfrm>
              <a:off x="788673" y="4665295"/>
              <a:ext cx="3878280" cy="1378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0BE67A9-8D5D-4A20-8E69-ECDCE27D64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0673" y="4647295"/>
                <a:ext cx="391392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1FE439-3BC6-4D4F-BFB4-09B6A3696A1C}"/>
                  </a:ext>
                </a:extLst>
              </p14:cNvPr>
              <p14:cNvContentPartPr/>
              <p14:nvPr/>
            </p14:nvContentPartPr>
            <p14:xfrm>
              <a:off x="5044953" y="5406535"/>
              <a:ext cx="248400" cy="105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1FE439-3BC6-4D4F-BFB4-09B6A3696A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6953" y="5388535"/>
                <a:ext cx="284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CA57228-CD8E-4B7A-BD60-E6938193A35A}"/>
                  </a:ext>
                </a:extLst>
              </p14:cNvPr>
              <p14:cNvContentPartPr/>
              <p14:nvPr/>
            </p14:nvContentPartPr>
            <p14:xfrm>
              <a:off x="4934073" y="5673655"/>
              <a:ext cx="300600" cy="274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CA57228-CD8E-4B7A-BD60-E6938193A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6073" y="5655655"/>
                <a:ext cx="336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14:cNvPr>
              <p14:cNvContentPartPr/>
              <p14:nvPr/>
            </p14:nvContentPartPr>
            <p14:xfrm>
              <a:off x="9312753" y="2005615"/>
              <a:ext cx="447480" cy="496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EDF6732-49BD-4E04-9574-D24F8AF24A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94753" y="1987615"/>
                <a:ext cx="4831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487E96-2E9E-49A1-B9DE-0A8F9EDDD411}"/>
                  </a:ext>
                </a:extLst>
              </p14:cNvPr>
              <p14:cNvContentPartPr/>
              <p14:nvPr/>
            </p14:nvContentPartPr>
            <p14:xfrm>
              <a:off x="1752033" y="3714535"/>
              <a:ext cx="629640" cy="76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487E96-2E9E-49A1-B9DE-0A8F9EDDD4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34033" y="3696535"/>
                <a:ext cx="66528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D4038F-4FC8-42D7-861F-78D930F290C3}"/>
                  </a:ext>
                </a:extLst>
              </p14:cNvPr>
              <p14:cNvContentPartPr/>
              <p14:nvPr/>
            </p14:nvContentPartPr>
            <p14:xfrm>
              <a:off x="6036393" y="3146815"/>
              <a:ext cx="847080" cy="42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D4038F-4FC8-42D7-861F-78D930F290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18393" y="3128815"/>
                <a:ext cx="8827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FABE15B-E455-414C-81F9-54D7883141F7}"/>
                  </a:ext>
                </a:extLst>
              </p14:cNvPr>
              <p14:cNvContentPartPr/>
              <p14:nvPr/>
            </p14:nvContentPartPr>
            <p14:xfrm>
              <a:off x="1733313" y="845695"/>
              <a:ext cx="858960" cy="58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FABE15B-E455-414C-81F9-54D7883141F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15313" y="827695"/>
                <a:ext cx="8946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50F34F1-A85A-4990-AEA7-B82B28892EBC}"/>
                  </a:ext>
                </a:extLst>
              </p14:cNvPr>
              <p14:cNvContentPartPr/>
              <p14:nvPr/>
            </p14:nvContentPartPr>
            <p14:xfrm>
              <a:off x="6767193" y="3172015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50F34F1-A85A-4990-AEA7-B82B28892E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49193" y="31540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AE9F4A9-3C55-4598-94B4-5F2B0F092F18}"/>
                  </a:ext>
                </a:extLst>
              </p14:cNvPr>
              <p14:cNvContentPartPr/>
              <p14:nvPr/>
            </p14:nvContentPartPr>
            <p14:xfrm>
              <a:off x="4276353" y="1992295"/>
              <a:ext cx="1590120" cy="10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AE9F4A9-3C55-4598-94B4-5F2B0F092F1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58353" y="1974295"/>
                <a:ext cx="1625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EF384-104C-45C2-9378-CA0246F2BD7A}"/>
                  </a:ext>
                </a:extLst>
              </p14:cNvPr>
              <p14:cNvContentPartPr/>
              <p14:nvPr/>
            </p14:nvContentPartPr>
            <p14:xfrm>
              <a:off x="4539513" y="3090655"/>
              <a:ext cx="1367280" cy="54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EF384-104C-45C2-9378-CA0246F2BD7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21513" y="3072655"/>
                <a:ext cx="14029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809840-E842-4048-8CCF-30A4B8117498}"/>
                  </a:ext>
                </a:extLst>
              </p14:cNvPr>
              <p14:cNvContentPartPr/>
              <p14:nvPr/>
            </p14:nvContentPartPr>
            <p14:xfrm>
              <a:off x="4737513" y="224695"/>
              <a:ext cx="2361240" cy="536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809840-E842-4048-8CCF-30A4B811749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19513" y="206695"/>
                <a:ext cx="23968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ED79E98-816B-465A-8246-C74021385B59}"/>
                  </a:ext>
                </a:extLst>
              </p14:cNvPr>
              <p14:cNvContentPartPr/>
              <p14:nvPr/>
            </p14:nvContentPartPr>
            <p14:xfrm>
              <a:off x="3346473" y="1043695"/>
              <a:ext cx="2993040" cy="1427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ED79E98-816B-465A-8246-C74021385B5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28473" y="1025695"/>
                <a:ext cx="3028680" cy="14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B87B6A5-9C41-45DD-B35C-A1824FE4E638}"/>
                  </a:ext>
                </a:extLst>
              </p14:cNvPr>
              <p14:cNvContentPartPr/>
              <p14:nvPr/>
            </p14:nvContentPartPr>
            <p14:xfrm>
              <a:off x="9404913" y="4585735"/>
              <a:ext cx="428760" cy="199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B87B6A5-9C41-45DD-B35C-A1824FE4E6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86913" y="4567735"/>
                <a:ext cx="4644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8921A9B-B380-4600-82B8-70474645663C}"/>
                  </a:ext>
                </a:extLst>
              </p14:cNvPr>
              <p14:cNvContentPartPr/>
              <p14:nvPr/>
            </p14:nvContentPartPr>
            <p14:xfrm>
              <a:off x="8896593" y="4658815"/>
              <a:ext cx="182160" cy="168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8921A9B-B380-4600-82B8-7047464566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78593" y="4640815"/>
                <a:ext cx="217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8EFD31-9FD8-45E9-B6D8-6F0E78357480}"/>
                  </a:ext>
                </a:extLst>
              </p14:cNvPr>
              <p14:cNvContentPartPr/>
              <p14:nvPr/>
            </p14:nvContentPartPr>
            <p14:xfrm>
              <a:off x="7654593" y="4946095"/>
              <a:ext cx="1794600" cy="327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8EFD31-9FD8-45E9-B6D8-6F0E7835748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36593" y="4928095"/>
                <a:ext cx="18302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D2A0F38-4679-4A24-9DCC-F4690CB85C53}"/>
                  </a:ext>
                </a:extLst>
              </p14:cNvPr>
              <p14:cNvContentPartPr/>
              <p14:nvPr/>
            </p14:nvContentPartPr>
            <p14:xfrm>
              <a:off x="488793" y="5459455"/>
              <a:ext cx="1244880" cy="361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D2A0F38-4679-4A24-9DCC-F4690CB85C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793" y="5441455"/>
                <a:ext cx="12805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A66C061-3F7B-4019-A617-9C1B882C5203}"/>
                  </a:ext>
                </a:extLst>
              </p14:cNvPr>
              <p14:cNvContentPartPr/>
              <p14:nvPr/>
            </p14:nvContentPartPr>
            <p14:xfrm>
              <a:off x="7791753" y="5271535"/>
              <a:ext cx="118080" cy="148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A66C061-3F7B-4019-A617-9C1B882C52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73753" y="5253535"/>
                <a:ext cx="15372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550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89F01-0B4C-4106-BF9B-B07559DF6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79" y="474084"/>
            <a:ext cx="4179296" cy="842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8A856-CD19-4847-A7BB-E828EB3FF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895132"/>
            <a:ext cx="5374335" cy="4688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859DB4-B697-46DD-BE3E-2ADBFC8FB0AB}"/>
                  </a:ext>
                </a:extLst>
              </p14:cNvPr>
              <p14:cNvContentPartPr/>
              <p14:nvPr/>
            </p14:nvContentPartPr>
            <p14:xfrm>
              <a:off x="3320913" y="2645335"/>
              <a:ext cx="294840" cy="348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859DB4-B697-46DD-BE3E-2ADBFC8FB0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2913" y="2627335"/>
                <a:ext cx="3304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9B55236-B94D-4690-A205-8106136FE107}"/>
                  </a:ext>
                </a:extLst>
              </p14:cNvPr>
              <p14:cNvContentPartPr/>
              <p14:nvPr/>
            </p14:nvContentPartPr>
            <p14:xfrm>
              <a:off x="2209593" y="1233775"/>
              <a:ext cx="474840" cy="31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9B55236-B94D-4690-A205-8106136FE1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1593" y="1215775"/>
                <a:ext cx="5104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4112F5-62A1-44B1-9BDC-B8E71EFE52AF}"/>
                  </a:ext>
                </a:extLst>
              </p14:cNvPr>
              <p14:cNvContentPartPr/>
              <p14:nvPr/>
            </p14:nvContentPartPr>
            <p14:xfrm>
              <a:off x="963273" y="2684575"/>
              <a:ext cx="339840" cy="46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4112F5-62A1-44B1-9BDC-B8E71EFE52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5273" y="2666575"/>
                <a:ext cx="37548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F1F902-E0FD-426B-8536-15A7114DF6B8}"/>
                  </a:ext>
                </a:extLst>
              </p14:cNvPr>
              <p14:cNvContentPartPr/>
              <p14:nvPr/>
            </p14:nvContentPartPr>
            <p14:xfrm>
              <a:off x="735033" y="4073095"/>
              <a:ext cx="498960" cy="41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F1F902-E0FD-426B-8536-15A7114DF6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033" y="4055095"/>
                <a:ext cx="5346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1483033-B292-483C-8CA8-D4132231C27C}"/>
                  </a:ext>
                </a:extLst>
              </p14:cNvPr>
              <p14:cNvContentPartPr/>
              <p14:nvPr/>
            </p14:nvContentPartPr>
            <p14:xfrm>
              <a:off x="10738713" y="1406935"/>
              <a:ext cx="939960" cy="63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1483033-B292-483C-8CA8-D4132231C2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20713" y="1388935"/>
                <a:ext cx="97560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6197766-49CD-43BE-B2E4-260A9F7F2774}"/>
                  </a:ext>
                </a:extLst>
              </p14:cNvPr>
              <p14:cNvContentPartPr/>
              <p14:nvPr/>
            </p14:nvContentPartPr>
            <p14:xfrm>
              <a:off x="9015393" y="1370575"/>
              <a:ext cx="373320" cy="356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6197766-49CD-43BE-B2E4-260A9F7F27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97393" y="1352575"/>
                <a:ext cx="4089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AF4B9D7-DD0D-43A0-8FB2-FBA9EE230318}"/>
                  </a:ext>
                </a:extLst>
              </p14:cNvPr>
              <p14:cNvContentPartPr/>
              <p14:nvPr/>
            </p14:nvContentPartPr>
            <p14:xfrm>
              <a:off x="9771753" y="1456255"/>
              <a:ext cx="1088640" cy="65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AF4B9D7-DD0D-43A0-8FB2-FBA9EE2303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53753" y="1438255"/>
                <a:ext cx="112428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8124FE-D3CA-4B51-BADF-04D9CD96D38D}"/>
                  </a:ext>
                </a:extLst>
              </p14:cNvPr>
              <p14:cNvContentPartPr/>
              <p14:nvPr/>
            </p14:nvContentPartPr>
            <p14:xfrm>
              <a:off x="6405393" y="3150775"/>
              <a:ext cx="5143320" cy="350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8124FE-D3CA-4B51-BADF-04D9CD96D3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87393" y="3132775"/>
                <a:ext cx="51789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3D24C-1D65-482E-BDC6-7004B63C1CE2}"/>
                  </a:ext>
                </a:extLst>
              </p14:cNvPr>
              <p14:cNvContentPartPr/>
              <p14:nvPr/>
            </p14:nvContentPartPr>
            <p14:xfrm>
              <a:off x="6651273" y="4085695"/>
              <a:ext cx="5538600" cy="560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3D24C-1D65-482E-BDC6-7004B63C1CE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33273" y="4067695"/>
                <a:ext cx="55742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F652488-F2AB-4328-9C5B-8B25F51AE915}"/>
                  </a:ext>
                </a:extLst>
              </p14:cNvPr>
              <p14:cNvContentPartPr/>
              <p14:nvPr/>
            </p14:nvContentPartPr>
            <p14:xfrm>
              <a:off x="7737393" y="2142415"/>
              <a:ext cx="2456280" cy="496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F652488-F2AB-4328-9C5B-8B25F51AE91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19393" y="2124415"/>
                <a:ext cx="24919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A3C5342-EAAA-411C-ABE0-94D01EBB67FD}"/>
                  </a:ext>
                </a:extLst>
              </p14:cNvPr>
              <p14:cNvContentPartPr/>
              <p14:nvPr/>
            </p14:nvContentPartPr>
            <p14:xfrm>
              <a:off x="6834153" y="2185975"/>
              <a:ext cx="657360" cy="379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A3C5342-EAAA-411C-ABE0-94D01EBB67F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6153" y="2167975"/>
                <a:ext cx="6930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57911D8-74B0-403D-9D6A-59FB051BEE1D}"/>
                  </a:ext>
                </a:extLst>
              </p14:cNvPr>
              <p14:cNvContentPartPr/>
              <p14:nvPr/>
            </p14:nvContentPartPr>
            <p14:xfrm>
              <a:off x="6896793" y="3654775"/>
              <a:ext cx="1176120" cy="578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57911D8-74B0-403D-9D6A-59FB051BEE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78793" y="3636775"/>
                <a:ext cx="121176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7889EB4-4F1C-4A36-9BCA-3E4F2EB6BFC0}"/>
                  </a:ext>
                </a:extLst>
              </p14:cNvPr>
              <p14:cNvContentPartPr/>
              <p14:nvPr/>
            </p14:nvContentPartPr>
            <p14:xfrm>
              <a:off x="8354793" y="3370015"/>
              <a:ext cx="2308680" cy="568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7889EB4-4F1C-4A36-9BCA-3E4F2EB6BF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36793" y="3352015"/>
                <a:ext cx="23443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79D3186-A9A8-4399-879B-80BB8A2A89D6}"/>
                  </a:ext>
                </a:extLst>
              </p14:cNvPr>
              <p14:cNvContentPartPr/>
              <p14:nvPr/>
            </p14:nvContentPartPr>
            <p14:xfrm>
              <a:off x="7510593" y="4450015"/>
              <a:ext cx="3051720" cy="664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79D3186-A9A8-4399-879B-80BB8A2A89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92593" y="4432015"/>
                <a:ext cx="308736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C11F628-C780-4B65-8156-93FCBC1B216B}"/>
                  </a:ext>
                </a:extLst>
              </p14:cNvPr>
              <p14:cNvContentPartPr/>
              <p14:nvPr/>
            </p14:nvContentPartPr>
            <p14:xfrm>
              <a:off x="6703473" y="4970215"/>
              <a:ext cx="546840" cy="133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C11F628-C780-4B65-8156-93FCBC1B21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85473" y="4952215"/>
                <a:ext cx="582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0633294-8E82-4B6B-99E0-456071F6549A}"/>
                  </a:ext>
                </a:extLst>
              </p14:cNvPr>
              <p14:cNvContentPartPr/>
              <p14:nvPr/>
            </p14:nvContentPartPr>
            <p14:xfrm>
              <a:off x="5352753" y="5230855"/>
              <a:ext cx="1656360" cy="751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0633294-8E82-4B6B-99E0-456071F6549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4753" y="5212855"/>
                <a:ext cx="169200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D3943FF-9D82-4808-A1EA-202B72276A41}"/>
                  </a:ext>
                </a:extLst>
              </p14:cNvPr>
              <p14:cNvContentPartPr/>
              <p14:nvPr/>
            </p14:nvContentPartPr>
            <p14:xfrm>
              <a:off x="2220393" y="3350215"/>
              <a:ext cx="64440" cy="388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D3943FF-9D82-4808-A1EA-202B72276A4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2393" y="3332215"/>
                <a:ext cx="100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2367CA8-F7DC-42E6-8F7B-CE32996EC7AC}"/>
                  </a:ext>
                </a:extLst>
              </p14:cNvPr>
              <p14:cNvContentPartPr/>
              <p14:nvPr/>
            </p14:nvContentPartPr>
            <p14:xfrm>
              <a:off x="8013873" y="5281255"/>
              <a:ext cx="2392200" cy="448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2367CA8-F7DC-42E6-8F7B-CE32996EC7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95873" y="5263255"/>
                <a:ext cx="24278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096677-30EF-4271-AB30-0A8CD81109D9}"/>
                  </a:ext>
                </a:extLst>
              </p14:cNvPr>
              <p14:cNvContentPartPr/>
              <p14:nvPr/>
            </p14:nvContentPartPr>
            <p14:xfrm>
              <a:off x="3230553" y="1305775"/>
              <a:ext cx="2160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096677-30EF-4271-AB30-0A8CD81109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12553" y="1287775"/>
                <a:ext cx="572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194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88A0CB-3C30-452D-BB6F-B21D1E03011C}"/>
                  </a:ext>
                </a:extLst>
              </p14:cNvPr>
              <p14:cNvContentPartPr/>
              <p14:nvPr/>
            </p14:nvContentPartPr>
            <p14:xfrm>
              <a:off x="9047433" y="851095"/>
              <a:ext cx="1540800" cy="111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88A0CB-3C30-452D-BB6F-B21D1E0301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9433" y="833095"/>
                <a:ext cx="157644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53F9D7-76FB-449F-9831-63F41B9A16AC}"/>
                  </a:ext>
                </a:extLst>
              </p14:cNvPr>
              <p14:cNvContentPartPr/>
              <p14:nvPr/>
            </p14:nvContentPartPr>
            <p14:xfrm>
              <a:off x="5697993" y="221815"/>
              <a:ext cx="2683080" cy="1563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53F9D7-76FB-449F-9831-63F41B9A16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9993" y="203815"/>
                <a:ext cx="2718720" cy="15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1874A6D-C736-4112-96A1-342ABDF32E47}"/>
                  </a:ext>
                </a:extLst>
              </p14:cNvPr>
              <p14:cNvContentPartPr/>
              <p14:nvPr/>
            </p14:nvContentPartPr>
            <p14:xfrm>
              <a:off x="9518673" y="2568655"/>
              <a:ext cx="7560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1874A6D-C736-4112-96A1-342ABDF32E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00673" y="2550655"/>
                <a:ext cx="79164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9ACA26-9967-49BA-9E65-DDBB38E241DA}"/>
                  </a:ext>
                </a:extLst>
              </p14:cNvPr>
              <p14:cNvContentPartPr/>
              <p14:nvPr/>
            </p14:nvContentPartPr>
            <p14:xfrm>
              <a:off x="6642273" y="2235655"/>
              <a:ext cx="2356560" cy="1620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9ACA26-9967-49BA-9E65-DDBB38E241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4273" y="2217655"/>
                <a:ext cx="2392200" cy="16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643F3BB-268E-45A5-B826-7F88DBE4F23E}"/>
                  </a:ext>
                </a:extLst>
              </p14:cNvPr>
              <p14:cNvContentPartPr/>
              <p14:nvPr/>
            </p14:nvContentPartPr>
            <p14:xfrm>
              <a:off x="8775633" y="4303855"/>
              <a:ext cx="251280" cy="177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643F3BB-268E-45A5-B826-7F88DBE4F2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7633" y="4285855"/>
                <a:ext cx="286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0AB5EB0-E131-4525-BC0E-62D6FBDE5C93}"/>
                  </a:ext>
                </a:extLst>
              </p14:cNvPr>
              <p14:cNvContentPartPr/>
              <p14:nvPr/>
            </p14:nvContentPartPr>
            <p14:xfrm>
              <a:off x="7003713" y="4024495"/>
              <a:ext cx="1217880" cy="488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0AB5EB0-E131-4525-BC0E-62D6FBDE5C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5713" y="4006495"/>
                <a:ext cx="12535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C5C9696-9E5C-45F0-B2C9-EBE32A1FF36D}"/>
                  </a:ext>
                </a:extLst>
              </p14:cNvPr>
              <p14:cNvContentPartPr/>
              <p14:nvPr/>
            </p14:nvContentPartPr>
            <p14:xfrm>
              <a:off x="8752233" y="5037895"/>
              <a:ext cx="182520" cy="201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C5C9696-9E5C-45F0-B2C9-EBE32A1FF3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34233" y="5019895"/>
                <a:ext cx="218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90A45F4-0C6C-4EDD-A480-5894ECC507B8}"/>
                  </a:ext>
                </a:extLst>
              </p14:cNvPr>
              <p14:cNvContentPartPr/>
              <p14:nvPr/>
            </p14:nvContentPartPr>
            <p14:xfrm>
              <a:off x="9683913" y="3323575"/>
              <a:ext cx="936720" cy="2089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90A45F4-0C6C-4EDD-A480-5894ECC507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65913" y="3305575"/>
                <a:ext cx="972360" cy="21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A12BF6A-8D25-49DB-B523-582B81F0EF50}"/>
                  </a:ext>
                </a:extLst>
              </p14:cNvPr>
              <p14:cNvContentPartPr/>
              <p14:nvPr/>
            </p14:nvContentPartPr>
            <p14:xfrm>
              <a:off x="8891553" y="5889295"/>
              <a:ext cx="192240" cy="11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A12BF6A-8D25-49DB-B523-582B81F0EF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73553" y="5871295"/>
                <a:ext cx="227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DA01642-F2CF-4944-BE2D-5B93BCABFD7D}"/>
                  </a:ext>
                </a:extLst>
              </p14:cNvPr>
              <p14:cNvContentPartPr/>
              <p14:nvPr/>
            </p14:nvContentPartPr>
            <p14:xfrm>
              <a:off x="9691473" y="5590135"/>
              <a:ext cx="935280" cy="692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DA01642-F2CF-4944-BE2D-5B93BCABFD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73473" y="5572135"/>
                <a:ext cx="9709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323ED87-0DEB-48D8-BF7F-A6AC255073F6}"/>
                  </a:ext>
                </a:extLst>
              </p14:cNvPr>
              <p14:cNvContentPartPr/>
              <p14:nvPr/>
            </p14:nvContentPartPr>
            <p14:xfrm>
              <a:off x="7307913" y="5488975"/>
              <a:ext cx="981000" cy="64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323ED87-0DEB-48D8-BF7F-A6AC255073F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9913" y="5470975"/>
                <a:ext cx="10166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F2ADB51-548B-4BAD-BF15-E676E39CF5F0}"/>
                  </a:ext>
                </a:extLst>
              </p14:cNvPr>
              <p14:cNvContentPartPr/>
              <p14:nvPr/>
            </p14:nvContentPartPr>
            <p14:xfrm>
              <a:off x="6852513" y="4858255"/>
              <a:ext cx="1436400" cy="399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F2ADB51-548B-4BAD-BF15-E676E39CF5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4513" y="4840255"/>
                <a:ext cx="1472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C4D355C-F302-4AC1-8F28-8DADC84007BA}"/>
                  </a:ext>
                </a:extLst>
              </p14:cNvPr>
              <p14:cNvContentPartPr/>
              <p14:nvPr/>
            </p14:nvContentPartPr>
            <p14:xfrm>
              <a:off x="644673" y="286975"/>
              <a:ext cx="3490200" cy="1165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C4D355C-F302-4AC1-8F28-8DADC84007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6673" y="268975"/>
                <a:ext cx="3525840" cy="12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042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41358-6A07-FC75-417E-C586E70917DF}"/>
              </a:ext>
            </a:extLst>
          </p:cNvPr>
          <p:cNvSpPr txBox="1"/>
          <p:nvPr/>
        </p:nvSpPr>
        <p:spPr>
          <a:xfrm>
            <a:off x="3403980" y="381000"/>
            <a:ext cx="7355072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بود بازرگان و او را طوطیی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در قفس محبوس زیبا طوطیی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چونک بازرگان سفر را ساز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سوی هندستان شدن آغاز کرد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غلام و هر کنیزک را ز جود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بهر تو چه آرم گوی زود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یکی از وی مرادی خواست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جمله را وعده بداد آن نیک مرد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طوطی را چه خواهی ارمغان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کارمت از خطهٔ هندوستان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گفتش آن طوطی که آنجا طوطیان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 ببینی کن ز حال من بیان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کان فلان طوطی که مشتاق شماست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از قضای آسمان در حبس ماست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بر شما کرد او سلام و داد خواست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وز شما چاره و ره ارشاد خواست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می‌شاید که من در اشتیاق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جان دهم اینجا بمیرم در فراق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روا باشد که من در بند سخت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گه شما بر سبزه گاهی بر درخت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چنین باشد وفای دوستان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من درین حبس و شما در گلستان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یاد آرید ای مهان زین مرغِ زار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یک صبوحی در میان مرغزار</a:t>
            </a:r>
          </a:p>
          <a:p>
            <a:pPr algn="r" rtl="1"/>
            <a:endParaRPr lang="fa-IR" dirty="0"/>
          </a:p>
        </p:txBody>
      </p:sp>
      <p:pic>
        <p:nvPicPr>
          <p:cNvPr id="1026" name="Picture 2" descr="‫داستان طوطی و بازرگان : داستانی پندآموز از مثنوی - YouTube‬‎">
            <a:extLst>
              <a:ext uri="{FF2B5EF4-FFF2-40B4-BE49-F238E27FC236}">
                <a16:creationId xmlns:a16="http://schemas.microsoft.com/office/drawing/2014/main" id="{A983DC27-5DC8-9158-F4BC-1016B439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953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7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725604B-E6AB-4B56-B487-1ED4AE2012B1}"/>
                  </a:ext>
                </a:extLst>
              </p14:cNvPr>
              <p14:cNvContentPartPr/>
              <p14:nvPr/>
            </p14:nvContentPartPr>
            <p14:xfrm>
              <a:off x="7855113" y="874855"/>
              <a:ext cx="1635480" cy="886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725604B-E6AB-4B56-B487-1ED4AE201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113" y="856855"/>
                <a:ext cx="167112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74E0FB-38C3-42A0-A7F8-9414555AE341}"/>
                  </a:ext>
                </a:extLst>
              </p14:cNvPr>
              <p14:cNvContentPartPr/>
              <p14:nvPr/>
            </p14:nvContentPartPr>
            <p14:xfrm>
              <a:off x="5089233" y="744535"/>
              <a:ext cx="1990800" cy="663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74E0FB-38C3-42A0-A7F8-9414555AE3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1233" y="726535"/>
                <a:ext cx="202644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37E7532-2140-4D8B-9B5C-C434AF33A240}"/>
                  </a:ext>
                </a:extLst>
              </p14:cNvPr>
              <p14:cNvContentPartPr/>
              <p14:nvPr/>
            </p14:nvContentPartPr>
            <p14:xfrm>
              <a:off x="4993113" y="947935"/>
              <a:ext cx="405000" cy="59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37E7532-2140-4D8B-9B5C-C434AF33A2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5113" y="929935"/>
                <a:ext cx="44064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DD0974-8791-4975-9D0C-EE6EB0F376D8}"/>
                  </a:ext>
                </a:extLst>
              </p14:cNvPr>
              <p14:cNvContentPartPr/>
              <p14:nvPr/>
            </p14:nvContentPartPr>
            <p14:xfrm>
              <a:off x="4157193" y="763255"/>
              <a:ext cx="573480" cy="1108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DD0974-8791-4975-9D0C-EE6EB0F376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9193" y="745255"/>
                <a:ext cx="60912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B7F89B1-3201-48F7-9258-118C19C81E94}"/>
                  </a:ext>
                </a:extLst>
              </p14:cNvPr>
              <p14:cNvContentPartPr/>
              <p14:nvPr/>
            </p14:nvContentPartPr>
            <p14:xfrm>
              <a:off x="6859713" y="682255"/>
              <a:ext cx="417240" cy="1184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B7F89B1-3201-48F7-9258-118C19C81E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1713" y="664255"/>
                <a:ext cx="452880" cy="12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AD2C2B-8706-4377-9CCC-BBAA2EE77B40}"/>
                  </a:ext>
                </a:extLst>
              </p14:cNvPr>
              <p14:cNvContentPartPr/>
              <p14:nvPr/>
            </p14:nvContentPartPr>
            <p14:xfrm>
              <a:off x="5977353" y="3633535"/>
              <a:ext cx="2520" cy="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AD2C2B-8706-4377-9CCC-BBAA2EE77B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8353" y="3624535"/>
                <a:ext cx="20160" cy="284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کتاب بیانی ساده و روان از هوش مصنوعی [چ1] -کتاب گیسوم">
            <a:extLst>
              <a:ext uri="{FF2B5EF4-FFF2-40B4-BE49-F238E27FC236}">
                <a16:creationId xmlns:a16="http://schemas.microsoft.com/office/drawing/2014/main" id="{E4E57453-7858-447E-85BC-BB76B189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59" y="1917478"/>
            <a:ext cx="3487428" cy="49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0486E6-05EE-470F-8D85-1C90A32BA039}"/>
                  </a:ext>
                </a:extLst>
              </p14:cNvPr>
              <p14:cNvContentPartPr/>
              <p14:nvPr/>
            </p14:nvContentPartPr>
            <p14:xfrm>
              <a:off x="7784553" y="1927495"/>
              <a:ext cx="2105640" cy="26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0486E6-05EE-470F-8D85-1C90A32BA0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75553" y="1918495"/>
                <a:ext cx="2123280" cy="2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20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41358-6A07-FC75-417E-C586E70917DF}"/>
              </a:ext>
            </a:extLst>
          </p:cNvPr>
          <p:cNvSpPr txBox="1"/>
          <p:nvPr/>
        </p:nvSpPr>
        <p:spPr>
          <a:xfrm>
            <a:off x="4127880" y="812800"/>
            <a:ext cx="735507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مرد بازرگان پذیرفت این پیام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کو رساند سوی جنس از وی سلام</a:t>
            </a:r>
            <a:endParaRPr lang="en-US" b="0" i="0" dirty="0">
              <a:solidFill>
                <a:srgbClr val="000000"/>
              </a:solidFill>
              <a:effectLst/>
              <a:latin typeface="Vazir"/>
            </a:endParaRP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چونک تا اقصای هندستان رسید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در بیابان طوطیی چندی بدید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مرکب استانید پس آواز داد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آن سلام و آن امانت باز داد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طوطیی زان طوطیان لرزید بس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اوفتاد و مُرد و بگسستش نفس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شد پشیمان خواجه از گفت خبر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رفتم در هلاک جانور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مگر خویشست با آن طوطیک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مگر دو جسم بود و روح یک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چرا کردم چرا دادم پیام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سوختم بیچاره را زین گفتِ خام</a:t>
            </a:r>
          </a:p>
          <a:p>
            <a:pPr algn="l" rtl="1"/>
            <a:endParaRPr lang="fa-IR" b="0" i="0" dirty="0">
              <a:solidFill>
                <a:srgbClr val="000000"/>
              </a:solidFill>
              <a:effectLst/>
              <a:latin typeface="Vazir"/>
            </a:endParaRPr>
          </a:p>
        </p:txBody>
      </p:sp>
    </p:spTree>
    <p:extLst>
      <p:ext uri="{BB962C8B-B14F-4D97-AF65-F5344CB8AC3E}">
        <p14:creationId xmlns:p14="http://schemas.microsoft.com/office/powerpoint/2010/main" val="3802177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41358-6A07-FC75-417E-C586E70917DF}"/>
              </a:ext>
            </a:extLst>
          </p:cNvPr>
          <p:cNvSpPr txBox="1"/>
          <p:nvPr/>
        </p:nvSpPr>
        <p:spPr>
          <a:xfrm>
            <a:off x="4394580" y="0"/>
            <a:ext cx="7355072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کرد بازرگان تجارت را تمام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باز آمد سوی منزل دوستکام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غلامی را بیاورد ارمغان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هر کنیزک را ببخشید او نشان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طوطی ارمغان بنده کو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آنچ دیدی و آنچ گفتی بازگو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نه من خود پشیمانم از آن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دست خود خایان و انگشتان گزان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من چرا پیغام خامی از گزاف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بردم از بی‌دانشی و از نشاف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ای خواجه پشیمانی ز چیست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چیست آن کاین خشم و غم را مقتضی‌ست‌؟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گفتم آن شکایت‌های تو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با گروهی طوطیان‌، همتای‌ِ تو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آن یکی طوطی ز دردت بوی برد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زهره‌اش بدرید و لرزید و بمرد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من پشیمان گشتم‌، این گفتن چه بود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لیک چون گفتم پشیمانی چه سود</a:t>
            </a:r>
          </a:p>
        </p:txBody>
      </p:sp>
    </p:spTree>
    <p:extLst>
      <p:ext uri="{BB962C8B-B14F-4D97-AF65-F5344CB8AC3E}">
        <p14:creationId xmlns:p14="http://schemas.microsoft.com/office/powerpoint/2010/main" val="3241915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EFA93-68C5-C506-56C9-7C52F639B43A}"/>
              </a:ext>
            </a:extLst>
          </p:cNvPr>
          <p:cNvSpPr txBox="1"/>
          <p:nvPr/>
        </p:nvSpPr>
        <p:spPr>
          <a:xfrm>
            <a:off x="5184540" y="393700"/>
            <a:ext cx="6051657" cy="72943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 شنید آن مرغ کان طوطی چه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پس بلرزید، اوفتاد و گشت سرد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خواجه چون دیدش فتاده همچنین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بر جهید و زد کله را بر زمین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چون بدین رنگ و بدین حالش بدید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خواجه بر جست و گریبان را درید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گفت ای طوطیِ خوبِ خوش‌حنین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این چه بودت‌؟ این چرا گشتی چنین‌؟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ای دریغا مرغ خوش‌آواز من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ای دریغا همدم و همراز من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بعد از آنش از قفس بیرون فکند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طوطیک پرید تا شاخ بلند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طوطی مرده چنان پرواز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کآفتاب شرق ترکی‌تاز کرد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خواجه حیران گشت اندر کار مرغ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latin typeface="Vazir"/>
              </a:rPr>
              <a:t>بی‌خبر ناگه بدید اسرار مرغ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روی بالا کرد و گفت ای عندلیب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از بیان حال خودْمان ده نصیب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او چه کرد آنجا که تو آموختی‌؟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ساختی مکری و ما را سوختی‌؟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گفت طوطی کاو به فعلم پند داد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که رها کن لطف آواز و وداد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زانک آوازت ترا در بند کرد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خویشتن مرده پی این پند کرد</a:t>
            </a:r>
          </a:p>
          <a:p>
            <a:pPr algn="l" rtl="1"/>
            <a:endParaRPr lang="fa-IR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Vazir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7680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DE8533-F3BE-1ACE-9DEF-88EEC7954FBC}"/>
              </a:ext>
            </a:extLst>
          </p:cNvPr>
          <p:cNvSpPr txBox="1"/>
          <p:nvPr/>
        </p:nvSpPr>
        <p:spPr>
          <a:xfrm>
            <a:off x="4432300" y="9540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یک دو پندش داد طوطی بی‌نفاق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بعد از آن گفتش سلام الفراق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خواجه گفتش فی امان الله برو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مر مرا اکنون نمودی راه نو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خواجه با خود گفت کاین پند منست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راه او گیرم که این ره روشن‌ست</a:t>
            </a:r>
          </a:p>
          <a:p>
            <a:pPr algn="r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جان من کمتر ز طوطی کی بوَد‌؟</a:t>
            </a:r>
          </a:p>
          <a:p>
            <a:pPr algn="l" rtl="1"/>
            <a:r>
              <a:rPr lang="fa-I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azir"/>
              </a:rPr>
              <a:t>جان چنین باید که نیکوپی بود</a:t>
            </a:r>
          </a:p>
        </p:txBody>
      </p:sp>
      <p:pic>
        <p:nvPicPr>
          <p:cNvPr id="2050" name="Picture 2" descr="‫Kayhan on X: &quot;در کوران منم ها و منیت ها این شعر مولانا بسیار ...‬‎">
            <a:extLst>
              <a:ext uri="{FF2B5EF4-FFF2-40B4-BE49-F238E27FC236}">
                <a16:creationId xmlns:a16="http://schemas.microsoft.com/office/drawing/2014/main" id="{D7A2F1D6-3E22-7795-18B8-0531D51E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374899"/>
            <a:ext cx="2978150" cy="28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99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عاقبت این نردبان افتادنی است. مولانا | طرفداری">
            <a:extLst>
              <a:ext uri="{FF2B5EF4-FFF2-40B4-BE49-F238E27FC236}">
                <a16:creationId xmlns:a16="http://schemas.microsoft.com/office/drawing/2014/main" id="{338D88EE-73D5-554C-E0C2-584E4249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8032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06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A92228-5DFA-4610-8573-1C2EAF23148C}"/>
                  </a:ext>
                </a:extLst>
              </p14:cNvPr>
              <p14:cNvContentPartPr/>
              <p14:nvPr/>
            </p14:nvContentPartPr>
            <p14:xfrm>
              <a:off x="7181193" y="326935"/>
              <a:ext cx="3307680" cy="936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A92228-5DFA-4610-8573-1C2EAF2314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3193" y="308935"/>
                <a:ext cx="334332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AC2C9E9-70E7-42B8-9DD3-F05E3B69C855}"/>
                  </a:ext>
                </a:extLst>
              </p14:cNvPr>
              <p14:cNvContentPartPr/>
              <p14:nvPr/>
            </p14:nvContentPartPr>
            <p14:xfrm>
              <a:off x="2310393" y="663175"/>
              <a:ext cx="78480" cy="77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AC2C9E9-70E7-42B8-9DD3-F05E3B69C8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393" y="645175"/>
                <a:ext cx="114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A1871E8-9D24-42CE-AACB-855449C34C80}"/>
                  </a:ext>
                </a:extLst>
              </p14:cNvPr>
              <p14:cNvContentPartPr/>
              <p14:nvPr/>
            </p14:nvContentPartPr>
            <p14:xfrm>
              <a:off x="2718633" y="196255"/>
              <a:ext cx="3890520" cy="1126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A1871E8-9D24-42CE-AACB-855449C34C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0633" y="178255"/>
                <a:ext cx="392616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F414661-2E7C-4157-A676-0790708E995B}"/>
                  </a:ext>
                </a:extLst>
              </p14:cNvPr>
              <p14:cNvContentPartPr/>
              <p14:nvPr/>
            </p14:nvContentPartPr>
            <p14:xfrm>
              <a:off x="8787513" y="1480015"/>
              <a:ext cx="343440" cy="730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F414661-2E7C-4157-A676-0790708E99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9513" y="1462015"/>
                <a:ext cx="3790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23443A2-046E-4AE8-BF2D-6B966DA3B6B0}"/>
                  </a:ext>
                </a:extLst>
              </p14:cNvPr>
              <p14:cNvContentPartPr/>
              <p14:nvPr/>
            </p14:nvContentPartPr>
            <p14:xfrm>
              <a:off x="6992193" y="2852695"/>
              <a:ext cx="16920" cy="2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23443A2-046E-4AE8-BF2D-6B966DA3B6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74193" y="2834695"/>
                <a:ext cx="52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47B9EF0-BF90-400F-988E-666AB3BE7071}"/>
                  </a:ext>
                </a:extLst>
              </p14:cNvPr>
              <p14:cNvContentPartPr/>
              <p14:nvPr/>
            </p14:nvContentPartPr>
            <p14:xfrm>
              <a:off x="4025433" y="1974655"/>
              <a:ext cx="3702240" cy="176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47B9EF0-BF90-400F-988E-666AB3BE70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7433" y="1956655"/>
                <a:ext cx="3737880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A98199-42ED-45AA-A4AF-5A899E82EEBD}"/>
                  </a:ext>
                </a:extLst>
              </p14:cNvPr>
              <p14:cNvContentPartPr/>
              <p14:nvPr/>
            </p14:nvContentPartPr>
            <p14:xfrm>
              <a:off x="5200473" y="2157175"/>
              <a:ext cx="378000" cy="451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A98199-42ED-45AA-A4AF-5A899E82EE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82473" y="2139175"/>
                <a:ext cx="4136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08EF196-593E-41B5-8252-DA221B1A530E}"/>
                  </a:ext>
                </a:extLst>
              </p14:cNvPr>
              <p14:cNvContentPartPr/>
              <p14:nvPr/>
            </p14:nvContentPartPr>
            <p14:xfrm>
              <a:off x="10062633" y="3668095"/>
              <a:ext cx="251280" cy="141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08EF196-593E-41B5-8252-DA221B1A53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44633" y="3650095"/>
                <a:ext cx="286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329FF42-DEB1-4BEB-AD2F-9A848817321F}"/>
                  </a:ext>
                </a:extLst>
              </p14:cNvPr>
              <p14:cNvContentPartPr/>
              <p14:nvPr/>
            </p14:nvContentPartPr>
            <p14:xfrm>
              <a:off x="8986233" y="3944575"/>
              <a:ext cx="1599480" cy="1536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329FF42-DEB1-4BEB-AD2F-9A84881732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68233" y="3926575"/>
                <a:ext cx="1635120" cy="15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D015995-3A6E-43D3-93F8-B17EFF98ADE8}"/>
                  </a:ext>
                </a:extLst>
              </p14:cNvPr>
              <p14:cNvContentPartPr/>
              <p14:nvPr/>
            </p14:nvContentPartPr>
            <p14:xfrm>
              <a:off x="8977593" y="3064015"/>
              <a:ext cx="385200" cy="366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D015995-3A6E-43D3-93F8-B17EFF98AD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59593" y="3046015"/>
                <a:ext cx="4208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17FE17C-CDE7-4900-B6FE-6652E91E376A}"/>
                  </a:ext>
                </a:extLst>
              </p14:cNvPr>
              <p14:cNvContentPartPr/>
              <p14:nvPr/>
            </p14:nvContentPartPr>
            <p14:xfrm>
              <a:off x="8704353" y="3034855"/>
              <a:ext cx="205560" cy="359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17FE17C-CDE7-4900-B6FE-6652E91E37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86353" y="3016855"/>
                <a:ext cx="2412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33781B0-3E66-4DFB-9D6A-8BA09AE45E9B}"/>
                  </a:ext>
                </a:extLst>
              </p14:cNvPr>
              <p14:cNvContentPartPr/>
              <p14:nvPr/>
            </p14:nvContentPartPr>
            <p14:xfrm>
              <a:off x="4982673" y="3875455"/>
              <a:ext cx="1917360" cy="746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33781B0-3E66-4DFB-9D6A-8BA09AE45E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64673" y="3857455"/>
                <a:ext cx="195300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F0FC5F9-8DA7-4394-A023-FEC332A9E751}"/>
                  </a:ext>
                </a:extLst>
              </p14:cNvPr>
              <p14:cNvContentPartPr/>
              <p14:nvPr/>
            </p14:nvContentPartPr>
            <p14:xfrm>
              <a:off x="3273393" y="3717415"/>
              <a:ext cx="1213920" cy="806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F0FC5F9-8DA7-4394-A023-FEC332A9E7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55393" y="3699415"/>
                <a:ext cx="124956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017E750-6933-4E22-9B48-6B2BEAC0C2C9}"/>
                  </a:ext>
                </a:extLst>
              </p14:cNvPr>
              <p14:cNvContentPartPr/>
              <p14:nvPr/>
            </p14:nvContentPartPr>
            <p14:xfrm>
              <a:off x="559713" y="2710495"/>
              <a:ext cx="371880" cy="1032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017E750-6933-4E22-9B48-6B2BEAC0C2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1713" y="2692495"/>
                <a:ext cx="40752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B9D42CC-8195-47A7-AEE3-B6CD88C8E4BA}"/>
                  </a:ext>
                </a:extLst>
              </p14:cNvPr>
              <p14:cNvContentPartPr/>
              <p14:nvPr/>
            </p14:nvContentPartPr>
            <p14:xfrm>
              <a:off x="249393" y="1823095"/>
              <a:ext cx="805320" cy="499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B9D42CC-8195-47A7-AEE3-B6CD88C8E4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1393" y="1805095"/>
                <a:ext cx="8409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6FAD3C-EDE3-4B76-9419-332D43AA4076}"/>
                  </a:ext>
                </a:extLst>
              </p14:cNvPr>
              <p14:cNvContentPartPr/>
              <p14:nvPr/>
            </p14:nvContentPartPr>
            <p14:xfrm>
              <a:off x="2628633" y="2252935"/>
              <a:ext cx="576360" cy="266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6FAD3C-EDE3-4B76-9419-332D43AA40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10633" y="2234935"/>
                <a:ext cx="612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E95340C-89FF-4189-8025-7BD108860291}"/>
                  </a:ext>
                </a:extLst>
              </p14:cNvPr>
              <p14:cNvContentPartPr/>
              <p14:nvPr/>
            </p14:nvContentPartPr>
            <p14:xfrm>
              <a:off x="360993" y="4028455"/>
              <a:ext cx="2964600" cy="13158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E95340C-89FF-4189-8025-7BD10886029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2993" y="4010455"/>
                <a:ext cx="300024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3B466A0-A50B-4280-A3BD-6D5CDE84F09B}"/>
                  </a:ext>
                </a:extLst>
              </p14:cNvPr>
              <p14:cNvContentPartPr/>
              <p14:nvPr/>
            </p14:nvContentPartPr>
            <p14:xfrm>
              <a:off x="1506153" y="2904535"/>
              <a:ext cx="2320920" cy="299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3B466A0-A50B-4280-A3BD-6D5CDE84F0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88153" y="2886535"/>
                <a:ext cx="23565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7510B3C-FA97-463B-8FB0-279E0E20E6EE}"/>
                  </a:ext>
                </a:extLst>
              </p14:cNvPr>
              <p14:cNvContentPartPr/>
              <p14:nvPr/>
            </p14:nvContentPartPr>
            <p14:xfrm>
              <a:off x="3672993" y="2933695"/>
              <a:ext cx="165960" cy="214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7510B3C-FA97-463B-8FB0-279E0E20E6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54993" y="2915695"/>
                <a:ext cx="201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C314F47-E730-4431-A404-91D8F2063427}"/>
                  </a:ext>
                </a:extLst>
              </p14:cNvPr>
              <p14:cNvContentPartPr/>
              <p14:nvPr/>
            </p14:nvContentPartPr>
            <p14:xfrm>
              <a:off x="536313" y="5410495"/>
              <a:ext cx="1902600" cy="538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C314F47-E730-4431-A404-91D8F20634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8313" y="5392495"/>
                <a:ext cx="1938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DF2D623-EA87-4B53-87DB-E9CBF86BB1BC}"/>
                  </a:ext>
                </a:extLst>
              </p14:cNvPr>
              <p14:cNvContentPartPr/>
              <p14:nvPr/>
            </p14:nvContentPartPr>
            <p14:xfrm>
              <a:off x="2840313" y="5428855"/>
              <a:ext cx="1474560" cy="5749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DF2D623-EA87-4B53-87DB-E9CBF86BB1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22313" y="5410855"/>
                <a:ext cx="151020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73264C8-EB0B-408C-B191-61AE3C81BA3C}"/>
                  </a:ext>
                </a:extLst>
              </p14:cNvPr>
              <p14:cNvContentPartPr/>
              <p14:nvPr/>
            </p14:nvContentPartPr>
            <p14:xfrm>
              <a:off x="1276473" y="5317975"/>
              <a:ext cx="1309680" cy="8204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73264C8-EB0B-408C-B191-61AE3C81BA3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58473" y="5299975"/>
                <a:ext cx="134532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60AA2A4-6D78-458A-BAD7-2DE8DA682056}"/>
                  </a:ext>
                </a:extLst>
              </p14:cNvPr>
              <p14:cNvContentPartPr/>
              <p14:nvPr/>
            </p14:nvContentPartPr>
            <p14:xfrm>
              <a:off x="3701433" y="2960335"/>
              <a:ext cx="143640" cy="1854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60AA2A4-6D78-458A-BAD7-2DE8DA68205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56433" y="2870335"/>
                <a:ext cx="2332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F83D3DA-D4ED-48E1-8615-113ADDCC62EE}"/>
                  </a:ext>
                </a:extLst>
              </p14:cNvPr>
              <p14:cNvContentPartPr/>
              <p14:nvPr/>
            </p14:nvContentPartPr>
            <p14:xfrm>
              <a:off x="4765953" y="2687815"/>
              <a:ext cx="165960" cy="250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F83D3DA-D4ED-48E1-8615-113ADDCC62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47953" y="2669815"/>
                <a:ext cx="201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1D1894E-0A09-4D96-B953-98B0CBD9F772}"/>
                  </a:ext>
                </a:extLst>
              </p14:cNvPr>
              <p14:cNvContentPartPr/>
              <p14:nvPr/>
            </p14:nvContentPartPr>
            <p14:xfrm>
              <a:off x="4740393" y="2624095"/>
              <a:ext cx="158760" cy="2660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1D1894E-0A09-4D96-B953-98B0CBD9F77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95393" y="2534095"/>
                <a:ext cx="2484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2EF7152-C8B3-4B30-BCD3-26D9AD386A6E}"/>
                  </a:ext>
                </a:extLst>
              </p14:cNvPr>
              <p14:cNvContentPartPr/>
              <p14:nvPr/>
            </p14:nvContentPartPr>
            <p14:xfrm>
              <a:off x="8170113" y="3407815"/>
              <a:ext cx="823680" cy="12315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2EF7152-C8B3-4B30-BCD3-26D9AD386A6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52113" y="3389815"/>
                <a:ext cx="859320" cy="12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0EB05EB-BFE5-4B59-B558-51A8BF7A1797}"/>
                  </a:ext>
                </a:extLst>
              </p14:cNvPr>
              <p14:cNvContentPartPr/>
              <p14:nvPr/>
            </p14:nvContentPartPr>
            <p14:xfrm>
              <a:off x="8165433" y="3381895"/>
              <a:ext cx="199080" cy="1990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0EB05EB-BFE5-4B59-B558-51A8BF7A179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20433" y="3291895"/>
                <a:ext cx="288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8C81F88-EE4A-4470-9BE0-664BD3D19145}"/>
                  </a:ext>
                </a:extLst>
              </p14:cNvPr>
              <p14:cNvContentPartPr/>
              <p14:nvPr/>
            </p14:nvContentPartPr>
            <p14:xfrm>
              <a:off x="7200273" y="614215"/>
              <a:ext cx="1540440" cy="3610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8C81F88-EE4A-4470-9BE0-664BD3D1914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55273" y="524215"/>
                <a:ext cx="163008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061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CB8D25-20C4-4EC2-9E3C-D5E591AF5339}"/>
                  </a:ext>
                </a:extLst>
              </p14:cNvPr>
              <p14:cNvContentPartPr/>
              <p14:nvPr/>
            </p14:nvContentPartPr>
            <p14:xfrm>
              <a:off x="8791473" y="456895"/>
              <a:ext cx="470880" cy="417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CB8D25-20C4-4EC2-9E3C-D5E591AF53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3473" y="438895"/>
                <a:ext cx="5065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273B7FB-F7B5-409E-9B0F-471758A185F2}"/>
                  </a:ext>
                </a:extLst>
              </p14:cNvPr>
              <p14:cNvContentPartPr/>
              <p14:nvPr/>
            </p14:nvContentPartPr>
            <p14:xfrm>
              <a:off x="9901713" y="2738215"/>
              <a:ext cx="781200" cy="798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273B7FB-F7B5-409E-9B0F-471758A185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3713" y="2720215"/>
                <a:ext cx="81684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EFA768-56E3-45E7-93E2-A631B5445A3A}"/>
                  </a:ext>
                </a:extLst>
              </p14:cNvPr>
              <p14:cNvContentPartPr/>
              <p14:nvPr/>
            </p14:nvContentPartPr>
            <p14:xfrm>
              <a:off x="6419433" y="1091575"/>
              <a:ext cx="2990520" cy="2595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EFA768-56E3-45E7-93E2-A631B5445A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1433" y="1073575"/>
                <a:ext cx="3026160" cy="26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4981E9-1A2C-4C4C-A255-39D9157C3F8F}"/>
                  </a:ext>
                </a:extLst>
              </p14:cNvPr>
              <p14:cNvContentPartPr/>
              <p14:nvPr/>
            </p14:nvContentPartPr>
            <p14:xfrm>
              <a:off x="10171353" y="1835335"/>
              <a:ext cx="1192680" cy="432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4981E9-1A2C-4C4C-A255-39D9157C3F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3353" y="1817335"/>
                <a:ext cx="12283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CF8AE08-BFFC-4E17-8E4B-1AF6E9C90318}"/>
                  </a:ext>
                </a:extLst>
              </p14:cNvPr>
              <p14:cNvContentPartPr/>
              <p14:nvPr/>
            </p14:nvContentPartPr>
            <p14:xfrm>
              <a:off x="10353513" y="1050535"/>
              <a:ext cx="1351440" cy="330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CF8AE08-BFFC-4E17-8E4B-1AF6E9C903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35513" y="1032535"/>
                <a:ext cx="13870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FDD1D04-C74D-46D1-B0E5-21E7530D6160}"/>
                  </a:ext>
                </a:extLst>
              </p14:cNvPr>
              <p14:cNvContentPartPr/>
              <p14:nvPr/>
            </p14:nvContentPartPr>
            <p14:xfrm>
              <a:off x="1484913" y="1815175"/>
              <a:ext cx="965520" cy="51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FDD1D04-C74D-46D1-B0E5-21E7530D61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6913" y="1797175"/>
                <a:ext cx="10011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62FC2F-92AD-43DE-8357-BC5A60126D54}"/>
                  </a:ext>
                </a:extLst>
              </p14:cNvPr>
              <p14:cNvContentPartPr/>
              <p14:nvPr/>
            </p14:nvContentPartPr>
            <p14:xfrm>
              <a:off x="2809713" y="1322335"/>
              <a:ext cx="586800" cy="1236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62FC2F-92AD-43DE-8357-BC5A60126D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91713" y="1304335"/>
                <a:ext cx="62244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FB1D6A-E47B-47B1-87FB-C24A930D4AA6}"/>
                  </a:ext>
                </a:extLst>
              </p14:cNvPr>
              <p14:cNvContentPartPr/>
              <p14:nvPr/>
            </p14:nvContentPartPr>
            <p14:xfrm>
              <a:off x="1652673" y="2714455"/>
              <a:ext cx="641520" cy="684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FB1D6A-E47B-47B1-87FB-C24A930D4A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4673" y="2696455"/>
                <a:ext cx="67716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A25392-16CA-47CD-8C15-1ED94DC1874D}"/>
                  </a:ext>
                </a:extLst>
              </p14:cNvPr>
              <p14:cNvContentPartPr/>
              <p14:nvPr/>
            </p14:nvContentPartPr>
            <p14:xfrm>
              <a:off x="3957033" y="3052135"/>
              <a:ext cx="592920" cy="794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A25392-16CA-47CD-8C15-1ED94DC187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9033" y="3034135"/>
                <a:ext cx="62856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C456B0F-22D2-4986-AA8C-63EBC9496BBC}"/>
                  </a:ext>
                </a:extLst>
              </p14:cNvPr>
              <p14:cNvContentPartPr/>
              <p14:nvPr/>
            </p14:nvContentPartPr>
            <p14:xfrm>
              <a:off x="2948313" y="3096055"/>
              <a:ext cx="268560" cy="1063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C456B0F-22D2-4986-AA8C-63EBC9496B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30313" y="3078055"/>
                <a:ext cx="304200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3CA221E-3713-4FF9-A857-9D96C51E9720}"/>
                  </a:ext>
                </a:extLst>
              </p14:cNvPr>
              <p14:cNvContentPartPr/>
              <p14:nvPr/>
            </p14:nvContentPartPr>
            <p14:xfrm>
              <a:off x="4375713" y="1965655"/>
              <a:ext cx="669600" cy="417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3CA221E-3713-4FF9-A857-9D96C51E97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57713" y="1947655"/>
                <a:ext cx="7052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3A90403-2D11-47FF-9BEE-C34DE5FA18DA}"/>
                  </a:ext>
                </a:extLst>
              </p14:cNvPr>
              <p14:cNvContentPartPr/>
              <p14:nvPr/>
            </p14:nvContentPartPr>
            <p14:xfrm>
              <a:off x="6731913" y="133975"/>
              <a:ext cx="825840" cy="661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3A90403-2D11-47FF-9BEE-C34DE5FA18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3913" y="115975"/>
                <a:ext cx="86148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658D090-F0DB-4118-9528-5446FFC9979E}"/>
                  </a:ext>
                </a:extLst>
              </p14:cNvPr>
              <p14:cNvContentPartPr/>
              <p14:nvPr/>
            </p14:nvContentPartPr>
            <p14:xfrm>
              <a:off x="3580473" y="196615"/>
              <a:ext cx="2660760" cy="501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658D090-F0DB-4118-9528-5446FFC997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62473" y="178615"/>
                <a:ext cx="26964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FBF142-0595-4A89-8EAF-5515A22F8AB3}"/>
                  </a:ext>
                </a:extLst>
              </p14:cNvPr>
              <p14:cNvContentPartPr/>
              <p14:nvPr/>
            </p14:nvContentPartPr>
            <p14:xfrm>
              <a:off x="2241633" y="4612375"/>
              <a:ext cx="1216080" cy="762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FBF142-0595-4A89-8EAF-5515A22F8AB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23633" y="4594375"/>
                <a:ext cx="125172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12DF802-E23B-4C07-AB98-8FAB262E1B4C}"/>
                  </a:ext>
                </a:extLst>
              </p14:cNvPr>
              <p14:cNvContentPartPr/>
              <p14:nvPr/>
            </p14:nvContentPartPr>
            <p14:xfrm>
              <a:off x="3801873" y="4414015"/>
              <a:ext cx="6258960" cy="906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12DF802-E23B-4C07-AB98-8FAB262E1B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83873" y="4396015"/>
                <a:ext cx="629460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A22E2FB-5321-497A-9D17-A92EAA59702A}"/>
                  </a:ext>
                </a:extLst>
              </p14:cNvPr>
              <p14:cNvContentPartPr/>
              <p14:nvPr/>
            </p14:nvContentPartPr>
            <p14:xfrm>
              <a:off x="5609433" y="5495455"/>
              <a:ext cx="1260000" cy="729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A22E2FB-5321-497A-9D17-A92EAA5970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91433" y="5477455"/>
                <a:ext cx="129564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9BB0FAD-E834-405C-908E-F49CF2D6AD70}"/>
                  </a:ext>
                </a:extLst>
              </p14:cNvPr>
              <p14:cNvContentPartPr/>
              <p14:nvPr/>
            </p14:nvContentPartPr>
            <p14:xfrm>
              <a:off x="5702313" y="4328335"/>
              <a:ext cx="1415160" cy="996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9BB0FAD-E834-405C-908E-F49CF2D6A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84313" y="4310335"/>
                <a:ext cx="145080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7A550B7-2203-4048-9981-A5DCB53EC695}"/>
                  </a:ext>
                </a:extLst>
              </p14:cNvPr>
              <p14:cNvContentPartPr/>
              <p14:nvPr/>
            </p14:nvContentPartPr>
            <p14:xfrm>
              <a:off x="3788913" y="4523095"/>
              <a:ext cx="1294560" cy="794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7A550B7-2203-4048-9981-A5DCB53EC69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70913" y="4505095"/>
                <a:ext cx="133020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5A02213-F8F4-4AA3-B04C-2E9F4E544DBC}"/>
                  </a:ext>
                </a:extLst>
              </p14:cNvPr>
              <p14:cNvContentPartPr/>
              <p14:nvPr/>
            </p14:nvContentPartPr>
            <p14:xfrm>
              <a:off x="1390233" y="5321215"/>
              <a:ext cx="1949760" cy="1009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5A02213-F8F4-4AA3-B04C-2E9F4E544D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2233" y="5303215"/>
                <a:ext cx="198540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6ECEEFD-6D82-4125-83D6-E196C0265A1B}"/>
                  </a:ext>
                </a:extLst>
              </p14:cNvPr>
              <p14:cNvContentPartPr/>
              <p14:nvPr/>
            </p14:nvContentPartPr>
            <p14:xfrm>
              <a:off x="285393" y="6365215"/>
              <a:ext cx="513720" cy="157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6ECEEFD-6D82-4125-83D6-E196C0265A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7393" y="6347215"/>
                <a:ext cx="5493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FFEEB0F-9571-465F-BB0E-894D26182A8C}"/>
                  </a:ext>
                </a:extLst>
              </p14:cNvPr>
              <p14:cNvContentPartPr/>
              <p14:nvPr/>
            </p14:nvContentPartPr>
            <p14:xfrm>
              <a:off x="325713" y="5842495"/>
              <a:ext cx="757440" cy="355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FFEEB0F-9571-465F-BB0E-894D26182A8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7713" y="5824495"/>
                <a:ext cx="79308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790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1C6802-2705-47F3-8FBA-2DD96D06461E}"/>
                  </a:ext>
                </a:extLst>
              </p14:cNvPr>
              <p14:cNvContentPartPr/>
              <p14:nvPr/>
            </p14:nvContentPartPr>
            <p14:xfrm>
              <a:off x="7259313" y="1294975"/>
              <a:ext cx="707760" cy="116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1C6802-2705-47F3-8FBA-2DD96D0646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1313" y="1276975"/>
                <a:ext cx="74340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DBE2AF-9969-4057-90C4-5FFAF0C4EADE}"/>
                  </a:ext>
                </a:extLst>
              </p14:cNvPr>
              <p14:cNvContentPartPr/>
              <p14:nvPr/>
            </p14:nvContentPartPr>
            <p14:xfrm>
              <a:off x="3424593" y="1372375"/>
              <a:ext cx="594360" cy="1144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DBE2AF-9969-4057-90C4-5FFAF0C4EA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6593" y="1354375"/>
                <a:ext cx="63000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206AC4-A2E4-4526-BB4C-52F3A1210960}"/>
                  </a:ext>
                </a:extLst>
              </p14:cNvPr>
              <p14:cNvContentPartPr/>
              <p14:nvPr/>
            </p14:nvContentPartPr>
            <p14:xfrm>
              <a:off x="2949033" y="529255"/>
              <a:ext cx="937080" cy="662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206AC4-A2E4-4526-BB4C-52F3A12109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1033" y="511255"/>
                <a:ext cx="97272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151DA6D-3AF8-427B-8E54-93454984C603}"/>
                  </a:ext>
                </a:extLst>
              </p14:cNvPr>
              <p14:cNvContentPartPr/>
              <p14:nvPr/>
            </p14:nvContentPartPr>
            <p14:xfrm>
              <a:off x="7670073" y="207415"/>
              <a:ext cx="387000" cy="59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151DA6D-3AF8-427B-8E54-93454984C6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2073" y="189415"/>
                <a:ext cx="4226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8B6B7B9-F2EA-4BAC-96C5-DD0B9CBBE58B}"/>
                  </a:ext>
                </a:extLst>
              </p14:cNvPr>
              <p14:cNvContentPartPr/>
              <p14:nvPr/>
            </p14:nvContentPartPr>
            <p14:xfrm>
              <a:off x="4406313" y="1080415"/>
              <a:ext cx="2675880" cy="519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8B6B7B9-F2EA-4BAC-96C5-DD0B9CBBE5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313" y="1062415"/>
                <a:ext cx="27115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47C9637-EC7D-468E-97C0-3D98C1359185}"/>
                  </a:ext>
                </a:extLst>
              </p14:cNvPr>
              <p14:cNvContentPartPr/>
              <p14:nvPr/>
            </p14:nvContentPartPr>
            <p14:xfrm>
              <a:off x="5636433" y="200575"/>
              <a:ext cx="1038960" cy="62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47C9637-EC7D-468E-97C0-3D98C13591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8433" y="182575"/>
                <a:ext cx="10746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3CA791-2A26-469C-9211-314F095270C2}"/>
                  </a:ext>
                </a:extLst>
              </p14:cNvPr>
              <p14:cNvContentPartPr/>
              <p14:nvPr/>
            </p14:nvContentPartPr>
            <p14:xfrm>
              <a:off x="5568033" y="1540855"/>
              <a:ext cx="771480" cy="349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3CA791-2A26-469C-9211-314F095270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0033" y="1522855"/>
                <a:ext cx="8071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91FE37C-C3B1-4A3E-BF5C-F7295B158BA9}"/>
                  </a:ext>
                </a:extLst>
              </p14:cNvPr>
              <p14:cNvContentPartPr/>
              <p14:nvPr/>
            </p14:nvContentPartPr>
            <p14:xfrm>
              <a:off x="5426553" y="2050615"/>
              <a:ext cx="885600" cy="365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91FE37C-C3B1-4A3E-BF5C-F7295B158B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08553" y="2032615"/>
                <a:ext cx="921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FE9B83B-7DC7-40F9-9E1C-B258B66077BE}"/>
                  </a:ext>
                </a:extLst>
              </p14:cNvPr>
              <p14:cNvContentPartPr/>
              <p14:nvPr/>
            </p14:nvContentPartPr>
            <p14:xfrm>
              <a:off x="4326033" y="1400455"/>
              <a:ext cx="338760" cy="27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FE9B83B-7DC7-40F9-9E1C-B258B66077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81033" y="1310455"/>
                <a:ext cx="4284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CAABE9-191C-4BCB-BFEC-987E0CDE690B}"/>
                  </a:ext>
                </a:extLst>
              </p14:cNvPr>
              <p14:cNvContentPartPr/>
              <p14:nvPr/>
            </p14:nvContentPartPr>
            <p14:xfrm>
              <a:off x="2736273" y="2783575"/>
              <a:ext cx="4211280" cy="821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CAABE9-191C-4BCB-BFEC-987E0CDE69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18273" y="2765575"/>
                <a:ext cx="424692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9384659-3CB8-4FC3-9C23-94665D9215B7}"/>
                  </a:ext>
                </a:extLst>
              </p14:cNvPr>
              <p14:cNvContentPartPr/>
              <p14:nvPr/>
            </p14:nvContentPartPr>
            <p14:xfrm>
              <a:off x="2445393" y="2608975"/>
              <a:ext cx="4711320" cy="1352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9384659-3CB8-4FC3-9C23-94665D9215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27393" y="2590975"/>
                <a:ext cx="4746960" cy="13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DDE9927-7214-48D7-8E3C-7C9D85EB3747}"/>
                  </a:ext>
                </a:extLst>
              </p14:cNvPr>
              <p14:cNvContentPartPr/>
              <p14:nvPr/>
            </p14:nvContentPartPr>
            <p14:xfrm>
              <a:off x="2648433" y="3965815"/>
              <a:ext cx="3284280" cy="922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DDE9927-7214-48D7-8E3C-7C9D85EB37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0433" y="3947815"/>
                <a:ext cx="331992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317C2C7-B8BD-4858-86B0-9AFA02378F7C}"/>
                  </a:ext>
                </a:extLst>
              </p14:cNvPr>
              <p14:cNvContentPartPr/>
              <p14:nvPr/>
            </p14:nvContentPartPr>
            <p14:xfrm>
              <a:off x="1557993" y="4231855"/>
              <a:ext cx="833040" cy="474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317C2C7-B8BD-4858-86B0-9AFA02378F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9993" y="4213855"/>
                <a:ext cx="8686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19987B1-99B0-454C-9D3D-E00F0FD22238}"/>
                  </a:ext>
                </a:extLst>
              </p14:cNvPr>
              <p14:cNvContentPartPr/>
              <p14:nvPr/>
            </p14:nvContentPartPr>
            <p14:xfrm>
              <a:off x="5546793" y="2481535"/>
              <a:ext cx="2410920" cy="2967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19987B1-99B0-454C-9D3D-E00F0FD222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8793" y="2463535"/>
                <a:ext cx="2446560" cy="30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66F12BC-FDE1-4B7E-AA98-DC2F4D6FF6D5}"/>
                  </a:ext>
                </a:extLst>
              </p14:cNvPr>
              <p14:cNvContentPartPr/>
              <p14:nvPr/>
            </p14:nvContentPartPr>
            <p14:xfrm>
              <a:off x="3149193" y="5096575"/>
              <a:ext cx="1796760" cy="732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66F12BC-FDE1-4B7E-AA98-DC2F4D6FF6D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31193" y="5078575"/>
                <a:ext cx="18324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23563F7-CE06-4DDB-9C15-5C2AA5D0CB0C}"/>
                  </a:ext>
                </a:extLst>
              </p14:cNvPr>
              <p14:cNvContentPartPr/>
              <p14:nvPr/>
            </p14:nvContentPartPr>
            <p14:xfrm>
              <a:off x="273513" y="5350375"/>
              <a:ext cx="2531520" cy="936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23563F7-CE06-4DDB-9C15-5C2AA5D0CB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5513" y="5332375"/>
                <a:ext cx="256716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7FC7A68-F038-479D-B7BB-3A5E7328696C}"/>
                  </a:ext>
                </a:extLst>
              </p14:cNvPr>
              <p14:cNvContentPartPr/>
              <p14:nvPr/>
            </p14:nvContentPartPr>
            <p14:xfrm>
              <a:off x="1763913" y="5656375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7FC7A68-F038-479D-B7BB-3A5E732869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5913" y="56383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03F27BF-A72A-4762-8FFA-60DD95DE668C}"/>
                  </a:ext>
                </a:extLst>
              </p14:cNvPr>
              <p14:cNvContentPartPr/>
              <p14:nvPr/>
            </p14:nvContentPartPr>
            <p14:xfrm>
              <a:off x="317073" y="5190895"/>
              <a:ext cx="1852920" cy="14000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03F27BF-A72A-4762-8FFA-60DD95DE66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9073" y="5172895"/>
                <a:ext cx="188856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9576A42-9175-4AAF-B3FD-DDF6880BB4CD}"/>
                  </a:ext>
                </a:extLst>
              </p14:cNvPr>
              <p14:cNvContentPartPr/>
              <p14:nvPr/>
            </p14:nvContentPartPr>
            <p14:xfrm>
              <a:off x="6935313" y="1305775"/>
              <a:ext cx="163440" cy="173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9576A42-9175-4AAF-B3FD-DDF6880BB4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17313" y="1287775"/>
                <a:ext cx="1990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73D1C6F-270A-476B-B83E-B2FB3B6BEEFA}"/>
                  </a:ext>
                </a:extLst>
              </p14:cNvPr>
              <p14:cNvContentPartPr/>
              <p14:nvPr/>
            </p14:nvContentPartPr>
            <p14:xfrm>
              <a:off x="6826593" y="1255375"/>
              <a:ext cx="298440" cy="252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73D1C6F-270A-476B-B83E-B2FB3B6BEEF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81593" y="1165375"/>
                <a:ext cx="38808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3512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8CF4CC-E7DD-4938-9E69-69E9ADA3E987}"/>
                  </a:ext>
                </a:extLst>
              </p14:cNvPr>
              <p14:cNvContentPartPr/>
              <p14:nvPr/>
            </p14:nvContentPartPr>
            <p14:xfrm>
              <a:off x="8477553" y="917335"/>
              <a:ext cx="606240" cy="9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8CF4CC-E7DD-4938-9E69-69E9ADA3E9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9553" y="899335"/>
                <a:ext cx="64188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99BB9C-4C9C-4BC9-859D-8D3CB6C6AD5A}"/>
                  </a:ext>
                </a:extLst>
              </p14:cNvPr>
              <p14:cNvContentPartPr/>
              <p14:nvPr/>
            </p14:nvContentPartPr>
            <p14:xfrm>
              <a:off x="8042313" y="186175"/>
              <a:ext cx="1001160" cy="58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99BB9C-4C9C-4BC9-859D-8D3CB6C6AD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4313" y="168175"/>
                <a:ext cx="10368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194842-69CE-4E42-A321-0F286E4AF401}"/>
                  </a:ext>
                </a:extLst>
              </p14:cNvPr>
              <p14:cNvContentPartPr/>
              <p14:nvPr/>
            </p14:nvContentPartPr>
            <p14:xfrm>
              <a:off x="8215113" y="730495"/>
              <a:ext cx="158760" cy="2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194842-69CE-4E42-A321-0F286E4AF4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7113" y="712495"/>
                <a:ext cx="194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3011AC-EA1A-422D-8A3D-6A69981B2C54}"/>
                  </a:ext>
                </a:extLst>
              </p14:cNvPr>
              <p14:cNvContentPartPr/>
              <p14:nvPr/>
            </p14:nvContentPartPr>
            <p14:xfrm>
              <a:off x="8153553" y="449335"/>
              <a:ext cx="82440" cy="48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3011AC-EA1A-422D-8A3D-6A69981B2C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35553" y="431335"/>
                <a:ext cx="118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01FD9D-DC20-461D-AB27-92859D11D90A}"/>
                  </a:ext>
                </a:extLst>
              </p14:cNvPr>
              <p14:cNvContentPartPr/>
              <p14:nvPr/>
            </p14:nvContentPartPr>
            <p14:xfrm>
              <a:off x="10557273" y="401369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01FD9D-DC20-461D-AB27-92859D11D9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39273" y="39956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A28352-8597-4164-953F-472308BBFC70}"/>
                  </a:ext>
                </a:extLst>
              </p14:cNvPr>
              <p14:cNvContentPartPr/>
              <p14:nvPr/>
            </p14:nvContentPartPr>
            <p14:xfrm>
              <a:off x="8318433" y="4589695"/>
              <a:ext cx="3341520" cy="758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A28352-8597-4164-953F-472308BBFC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00433" y="4571695"/>
                <a:ext cx="337716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9E5E810-8323-4B92-AB84-5AF4F93C9C38}"/>
                  </a:ext>
                </a:extLst>
              </p14:cNvPr>
              <p14:cNvContentPartPr/>
              <p14:nvPr/>
            </p14:nvContentPartPr>
            <p14:xfrm>
              <a:off x="9565473" y="4439575"/>
              <a:ext cx="2406960" cy="1158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9E5E810-8323-4B92-AB84-5AF4F93C9C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47473" y="4421575"/>
                <a:ext cx="2442600" cy="11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D51E56F-6F86-437E-BFDD-C09AA8FD11F6}"/>
                  </a:ext>
                </a:extLst>
              </p14:cNvPr>
              <p14:cNvContentPartPr/>
              <p14:nvPr/>
            </p14:nvContentPartPr>
            <p14:xfrm>
              <a:off x="6634713" y="1340335"/>
              <a:ext cx="627480" cy="793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D51E56F-6F86-437E-BFDD-C09AA8FD11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6713" y="1322335"/>
                <a:ext cx="66312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848DDFF-CFC6-4F41-A501-A6706A9974BC}"/>
                  </a:ext>
                </a:extLst>
              </p14:cNvPr>
              <p14:cNvContentPartPr/>
              <p14:nvPr/>
            </p14:nvContentPartPr>
            <p14:xfrm>
              <a:off x="4607553" y="4253095"/>
              <a:ext cx="2649960" cy="11138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848DDFF-CFC6-4F41-A501-A6706A9974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9553" y="4235095"/>
                <a:ext cx="268560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4833550-2E70-47F6-AF07-2BB5959BDB74}"/>
                  </a:ext>
                </a:extLst>
              </p14:cNvPr>
              <p14:cNvContentPartPr/>
              <p14:nvPr/>
            </p14:nvContentPartPr>
            <p14:xfrm>
              <a:off x="1849593" y="4451095"/>
              <a:ext cx="6306840" cy="2144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4833550-2E70-47F6-AF07-2BB5959BDB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1593" y="4433095"/>
                <a:ext cx="6342480" cy="21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599886C-AE93-408F-B437-67113A5DBFC8}"/>
                  </a:ext>
                </a:extLst>
              </p14:cNvPr>
              <p14:cNvContentPartPr/>
              <p14:nvPr/>
            </p14:nvContentPartPr>
            <p14:xfrm>
              <a:off x="2414073" y="5477095"/>
              <a:ext cx="518760" cy="8431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599886C-AE93-408F-B437-67113A5DBF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69073" y="5387095"/>
                <a:ext cx="60840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CF8D1-FBF6-4C70-A34E-970CBA268D55}"/>
                  </a:ext>
                </a:extLst>
              </p14:cNvPr>
              <p14:cNvContentPartPr/>
              <p14:nvPr/>
            </p14:nvContentPartPr>
            <p14:xfrm>
              <a:off x="2568153" y="5522095"/>
              <a:ext cx="421920" cy="7390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CF8D1-FBF6-4C70-A34E-970CBA268D5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23153" y="5432095"/>
                <a:ext cx="51156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EB324FF-D62D-4284-827D-F5CEC861582C}"/>
                  </a:ext>
                </a:extLst>
              </p14:cNvPr>
              <p14:cNvContentPartPr/>
              <p14:nvPr/>
            </p14:nvContentPartPr>
            <p14:xfrm>
              <a:off x="2497593" y="5552695"/>
              <a:ext cx="106560" cy="6415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EB324FF-D62D-4284-827D-F5CEC86158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52593" y="5462695"/>
                <a:ext cx="19620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AA645A-B00E-49EE-9999-FA91EDB9B5C6}"/>
                  </a:ext>
                </a:extLst>
              </p14:cNvPr>
              <p14:cNvContentPartPr/>
              <p14:nvPr/>
            </p14:nvContentPartPr>
            <p14:xfrm>
              <a:off x="2644113" y="6179095"/>
              <a:ext cx="104400" cy="57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AA645A-B00E-49EE-9999-FA91EDB9B5C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9113" y="6089095"/>
                <a:ext cx="194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F57FE84-F31C-496A-9596-6BDEB5D746B7}"/>
                  </a:ext>
                </a:extLst>
              </p14:cNvPr>
              <p14:cNvContentPartPr/>
              <p14:nvPr/>
            </p14:nvContentPartPr>
            <p14:xfrm>
              <a:off x="2691273" y="5450815"/>
              <a:ext cx="282240" cy="425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F57FE84-F31C-496A-9596-6BDEB5D746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46273" y="5360815"/>
                <a:ext cx="37188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4CEF41B-22E9-4B19-9B09-E27CB3746832}"/>
                  </a:ext>
                </a:extLst>
              </p14:cNvPr>
              <p14:cNvContentPartPr/>
              <p14:nvPr/>
            </p14:nvContentPartPr>
            <p14:xfrm>
              <a:off x="2480673" y="5664295"/>
              <a:ext cx="218160" cy="5245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4CEF41B-22E9-4B19-9B09-E27CB37468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35673" y="5574295"/>
                <a:ext cx="30780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C74ECFA-FD52-41C4-B378-A313A9A95EF5}"/>
                  </a:ext>
                </a:extLst>
              </p14:cNvPr>
              <p14:cNvContentPartPr/>
              <p14:nvPr/>
            </p14:nvContentPartPr>
            <p14:xfrm>
              <a:off x="2523153" y="6145975"/>
              <a:ext cx="36000" cy="1267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C74ECFA-FD52-41C4-B378-A313A9A95EF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78153" y="6055975"/>
                <a:ext cx="1256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E389F08-0108-4EA0-8CDB-064CD3FD896F}"/>
                  </a:ext>
                </a:extLst>
              </p14:cNvPr>
              <p14:cNvContentPartPr/>
              <p14:nvPr/>
            </p14:nvContentPartPr>
            <p14:xfrm>
              <a:off x="2764713" y="6175135"/>
              <a:ext cx="12240" cy="111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E389F08-0108-4EA0-8CDB-064CD3FD89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19713" y="6085135"/>
                <a:ext cx="101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8D2C4D8-2032-4F56-89AC-349B59767F50}"/>
                  </a:ext>
                </a:extLst>
              </p14:cNvPr>
              <p14:cNvContentPartPr/>
              <p14:nvPr/>
            </p14:nvContentPartPr>
            <p14:xfrm>
              <a:off x="2852193" y="6037975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8D2C4D8-2032-4F56-89AC-349B59767F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07193" y="5947975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E070547-2E3F-4BAF-82B7-3C2CB4C416D0}"/>
                  </a:ext>
                </a:extLst>
              </p14:cNvPr>
              <p14:cNvContentPartPr/>
              <p14:nvPr/>
            </p14:nvContentPartPr>
            <p14:xfrm>
              <a:off x="2894673" y="5737735"/>
              <a:ext cx="5040" cy="1080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E070547-2E3F-4BAF-82B7-3C2CB4C416D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49673" y="5647735"/>
                <a:ext cx="946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9D12523-967D-40EC-8243-54194D6495C2}"/>
                  </a:ext>
                </a:extLst>
              </p14:cNvPr>
              <p14:cNvContentPartPr/>
              <p14:nvPr/>
            </p14:nvContentPartPr>
            <p14:xfrm>
              <a:off x="2201673" y="4591135"/>
              <a:ext cx="1038240" cy="18604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9D12523-967D-40EC-8243-54194D6495C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83673" y="4573135"/>
                <a:ext cx="1073880" cy="18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9F4E650-8B6A-4E63-9240-359454A4DBAA}"/>
                  </a:ext>
                </a:extLst>
              </p14:cNvPr>
              <p14:cNvContentPartPr/>
              <p14:nvPr/>
            </p14:nvContentPartPr>
            <p14:xfrm>
              <a:off x="1027713" y="2754415"/>
              <a:ext cx="1945080" cy="1712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9F4E650-8B6A-4E63-9240-359454A4DB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09713" y="2736415"/>
                <a:ext cx="1980720" cy="17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076B8BC-04B3-4555-A585-872FCFCEF64A}"/>
                  </a:ext>
                </a:extLst>
              </p14:cNvPr>
              <p14:cNvContentPartPr/>
              <p14:nvPr/>
            </p14:nvContentPartPr>
            <p14:xfrm>
              <a:off x="713073" y="1031815"/>
              <a:ext cx="2226240" cy="1341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076B8BC-04B3-4555-A585-872FCFCEF6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5073" y="1013815"/>
                <a:ext cx="226188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9187AEF-31A7-4D59-8B26-5A14139BF2F4}"/>
                  </a:ext>
                </a:extLst>
              </p14:cNvPr>
              <p14:cNvContentPartPr/>
              <p14:nvPr/>
            </p14:nvContentPartPr>
            <p14:xfrm>
              <a:off x="1205193" y="20935"/>
              <a:ext cx="1148400" cy="857705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9187AEF-31A7-4D59-8B26-5A14139BF2F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87193" y="2939"/>
                <a:ext cx="1184040" cy="89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FB8FC4A-6AFB-4594-A41A-D99BB892C4A6}"/>
                  </a:ext>
                </a:extLst>
              </p14:cNvPr>
              <p14:cNvContentPartPr/>
              <p14:nvPr/>
            </p14:nvContentPartPr>
            <p14:xfrm>
              <a:off x="1489593" y="20400"/>
              <a:ext cx="754920" cy="606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FB8FC4A-6AFB-4594-A41A-D99BB892C4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44593" y="-69600"/>
                <a:ext cx="84456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5A97B49-DEEA-47E2-A061-2FBCCE2AAFC9}"/>
                  </a:ext>
                </a:extLst>
              </p14:cNvPr>
              <p14:cNvContentPartPr/>
              <p14:nvPr/>
            </p14:nvContentPartPr>
            <p14:xfrm>
              <a:off x="580233" y="369785"/>
              <a:ext cx="9887400" cy="62010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5A97B49-DEEA-47E2-A061-2FBCCE2AAFC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2233" y="351785"/>
                <a:ext cx="9923040" cy="62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0369EFD-D823-46A7-88C5-95EC9AA892E3}"/>
                  </a:ext>
                </a:extLst>
              </p14:cNvPr>
              <p14:cNvContentPartPr/>
              <p14:nvPr/>
            </p14:nvContentPartPr>
            <p14:xfrm>
              <a:off x="7777353" y="963065"/>
              <a:ext cx="168480" cy="2502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0369EFD-D823-46A7-88C5-95EC9AA892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59353" y="945065"/>
                <a:ext cx="204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BFBECC7-AF67-4E7D-AC1E-A07A98AA75D1}"/>
                  </a:ext>
                </a:extLst>
              </p14:cNvPr>
              <p14:cNvContentPartPr/>
              <p14:nvPr/>
            </p14:nvContentPartPr>
            <p14:xfrm>
              <a:off x="7677993" y="1446905"/>
              <a:ext cx="185040" cy="1854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BFBECC7-AF67-4E7D-AC1E-A07A98AA75D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59993" y="1428905"/>
                <a:ext cx="220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CBA9AF6-F783-47FA-A3B3-825655C0AF60}"/>
                  </a:ext>
                </a:extLst>
              </p14:cNvPr>
              <p14:cNvContentPartPr/>
              <p14:nvPr/>
            </p14:nvContentPartPr>
            <p14:xfrm>
              <a:off x="7751433" y="2009585"/>
              <a:ext cx="348120" cy="2955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CBA9AF6-F783-47FA-A3B3-825655C0AF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33433" y="1991585"/>
                <a:ext cx="3837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7911DD38-EC10-4074-82D2-F3A19BAF39F0}"/>
                  </a:ext>
                </a:extLst>
              </p14:cNvPr>
              <p14:cNvContentPartPr/>
              <p14:nvPr/>
            </p14:nvContentPartPr>
            <p14:xfrm>
              <a:off x="619113" y="33545"/>
              <a:ext cx="431280" cy="5410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7911DD38-EC10-4074-82D2-F3A19BAF39F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1113" y="15545"/>
                <a:ext cx="46692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21FC2E1-61F6-4F66-B835-2F38B3FA59F5}"/>
                  </a:ext>
                </a:extLst>
              </p14:cNvPr>
              <p14:cNvContentPartPr/>
              <p14:nvPr/>
            </p14:nvContentPartPr>
            <p14:xfrm>
              <a:off x="591393" y="522785"/>
              <a:ext cx="75240" cy="626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21FC2E1-61F6-4F66-B835-2F38B3FA59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3393" y="504785"/>
                <a:ext cx="11088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2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2AA504-6658-4DBC-9D01-CCE571084222}"/>
                  </a:ext>
                </a:extLst>
              </p14:cNvPr>
              <p14:cNvContentPartPr/>
              <p14:nvPr/>
            </p14:nvContentPartPr>
            <p14:xfrm>
              <a:off x="5016873" y="3299455"/>
              <a:ext cx="23760" cy="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2AA504-6658-4DBC-9D01-CCE5710842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8873" y="3281455"/>
                <a:ext cx="59400" cy="428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اخبار و خواندنی های موبایل | مهم‌ترین رویدادهای موبایلی سال 2019 از نگاه  مرجع موبایل ایران | mobile.ir - مرجع موبایل ایران">
            <a:extLst>
              <a:ext uri="{FF2B5EF4-FFF2-40B4-BE49-F238E27FC236}">
                <a16:creationId xmlns:a16="http://schemas.microsoft.com/office/drawing/2014/main" id="{62720FCC-A2D9-42E8-80B1-B07C2809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" y="360217"/>
            <a:ext cx="4906417" cy="301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475EC3-D94D-4F61-9467-476EC991D4F7}"/>
                  </a:ext>
                </a:extLst>
              </p14:cNvPr>
              <p14:cNvContentPartPr/>
              <p14:nvPr/>
            </p14:nvContentPartPr>
            <p14:xfrm>
              <a:off x="8650353" y="136855"/>
              <a:ext cx="3123000" cy="93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475EC3-D94D-4F61-9467-476EC991D4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2353" y="118855"/>
                <a:ext cx="315864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8F6F4B-243C-439D-83AA-445AE3702217}"/>
                  </a:ext>
                </a:extLst>
              </p14:cNvPr>
              <p14:cNvContentPartPr/>
              <p14:nvPr/>
            </p14:nvContentPartPr>
            <p14:xfrm>
              <a:off x="7185873" y="337015"/>
              <a:ext cx="1223640" cy="471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8F6F4B-243C-439D-83AA-445AE37022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67873" y="319015"/>
                <a:ext cx="1259280" cy="50724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I Sun LED TV, Rs 6000 /piece I Sun Corporation | ID: 21360823348">
            <a:extLst>
              <a:ext uri="{FF2B5EF4-FFF2-40B4-BE49-F238E27FC236}">
                <a16:creationId xmlns:a16="http://schemas.microsoft.com/office/drawing/2014/main" id="{AA19D9A8-FDDB-4ED1-866E-7B9902DD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0" y="3779139"/>
            <a:ext cx="3174423" cy="28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D0E941D-B7FD-4B5D-98F4-0EA6C8931FDD}"/>
                  </a:ext>
                </a:extLst>
              </p14:cNvPr>
              <p14:cNvContentPartPr/>
              <p14:nvPr/>
            </p14:nvContentPartPr>
            <p14:xfrm>
              <a:off x="8978673" y="795295"/>
              <a:ext cx="1439280" cy="874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D0E941D-B7FD-4B5D-98F4-0EA6C8931F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0673" y="777295"/>
                <a:ext cx="14749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2448119-1685-47CA-A898-4D9B178DACC6}"/>
                  </a:ext>
                </a:extLst>
              </p14:cNvPr>
              <p14:cNvContentPartPr/>
              <p14:nvPr/>
            </p14:nvContentPartPr>
            <p14:xfrm>
              <a:off x="4746873" y="1887175"/>
              <a:ext cx="1150200" cy="30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2448119-1685-47CA-A898-4D9B178DAC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8873" y="1869175"/>
                <a:ext cx="11858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EB102A-1075-4383-9049-1FBFCB50AAF4}"/>
                  </a:ext>
                </a:extLst>
              </p14:cNvPr>
              <p14:cNvContentPartPr/>
              <p14:nvPr/>
            </p14:nvContentPartPr>
            <p14:xfrm>
              <a:off x="6561633" y="1441495"/>
              <a:ext cx="676440" cy="468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EB102A-1075-4383-9049-1FBFCB50AA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43633" y="1423495"/>
                <a:ext cx="71208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D89F6E-CC81-4DD7-B958-947CE43A82AC}"/>
                  </a:ext>
                </a:extLst>
              </p14:cNvPr>
              <p14:cNvContentPartPr/>
              <p14:nvPr/>
            </p14:nvContentPartPr>
            <p14:xfrm>
              <a:off x="4858113" y="2219095"/>
              <a:ext cx="1233000" cy="28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D89F6E-CC81-4DD7-B958-947CE43A82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40113" y="2201095"/>
                <a:ext cx="12686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1A3835-F202-4462-98E5-DABDDC6FE67B}"/>
                  </a:ext>
                </a:extLst>
              </p14:cNvPr>
              <p14:cNvContentPartPr/>
              <p14:nvPr/>
            </p14:nvContentPartPr>
            <p14:xfrm>
              <a:off x="4179153" y="4432735"/>
              <a:ext cx="1696680" cy="379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1A3835-F202-4462-98E5-DABDDC6FE6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61153" y="4414735"/>
                <a:ext cx="17323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7631834-04AF-4306-B4F5-90C9DD68FD8A}"/>
                  </a:ext>
                </a:extLst>
              </p14:cNvPr>
              <p14:cNvContentPartPr/>
              <p14:nvPr/>
            </p14:nvContentPartPr>
            <p14:xfrm>
              <a:off x="7242753" y="3630655"/>
              <a:ext cx="51480" cy="5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7631834-04AF-4306-B4F5-90C9DD68FD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4753" y="3612655"/>
                <a:ext cx="87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FE0D887-D924-469D-8A72-3FE3EF766E9A}"/>
                  </a:ext>
                </a:extLst>
              </p14:cNvPr>
              <p14:cNvContentPartPr/>
              <p14:nvPr/>
            </p14:nvContentPartPr>
            <p14:xfrm>
              <a:off x="6843153" y="3796975"/>
              <a:ext cx="937080" cy="410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FE0D887-D924-469D-8A72-3FE3EF766E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5153" y="3778975"/>
                <a:ext cx="9727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2164734B-A8E2-4E21-9377-A849D1895BBF}"/>
                  </a:ext>
                </a:extLst>
              </p14:cNvPr>
              <p14:cNvContentPartPr/>
              <p14:nvPr/>
            </p14:nvContentPartPr>
            <p14:xfrm>
              <a:off x="4269153" y="4835575"/>
              <a:ext cx="1985040" cy="506160"/>
            </p14:xfrm>
          </p:contentPart>
        </mc:Choice>
        <mc:Fallback xmlns=""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2164734B-A8E2-4E21-9377-A849D1895B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1153" y="4817575"/>
                <a:ext cx="20206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5B980E55-3870-4509-A351-54A2DFC51EC8}"/>
                  </a:ext>
                </a:extLst>
              </p14:cNvPr>
              <p14:cNvContentPartPr/>
              <p14:nvPr/>
            </p14:nvContentPartPr>
            <p14:xfrm>
              <a:off x="3582993" y="6575455"/>
              <a:ext cx="504360" cy="199800"/>
            </p14:xfrm>
          </p:contentPart>
        </mc:Choice>
        <mc:Fallback xmlns=""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5B980E55-3870-4509-A351-54A2DFC51E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64993" y="6557455"/>
                <a:ext cx="540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A9E49934-52CF-4A16-9678-CFE5FC45125C}"/>
                  </a:ext>
                </a:extLst>
              </p14:cNvPr>
              <p14:cNvContentPartPr/>
              <p14:nvPr/>
            </p14:nvContentPartPr>
            <p14:xfrm>
              <a:off x="1853913" y="6442615"/>
              <a:ext cx="1329840" cy="338040"/>
            </p14:xfrm>
          </p:contentPart>
        </mc:Choice>
        <mc:Fallback xmlns=""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A9E49934-52CF-4A16-9678-CFE5FC4512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5913" y="6424615"/>
                <a:ext cx="13654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35193D4D-BA1D-49BD-A534-953F8BC58401}"/>
                  </a:ext>
                </a:extLst>
              </p14:cNvPr>
              <p14:cNvContentPartPr/>
              <p14:nvPr/>
            </p14:nvContentPartPr>
            <p14:xfrm>
              <a:off x="7093713" y="4687615"/>
              <a:ext cx="718560" cy="545040"/>
            </p14:xfrm>
          </p:contentPart>
        </mc:Choice>
        <mc:Fallback xmlns=""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35193D4D-BA1D-49BD-A534-953F8BC584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75713" y="4669615"/>
                <a:ext cx="75420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9C04D4C8-8784-4C29-BF37-4B918CCF6A36}"/>
                  </a:ext>
                </a:extLst>
              </p14:cNvPr>
              <p14:cNvContentPartPr/>
              <p14:nvPr/>
            </p14:nvContentPartPr>
            <p14:xfrm>
              <a:off x="4526913" y="5338495"/>
              <a:ext cx="1180800" cy="399600"/>
            </p14:xfrm>
          </p:contentPart>
        </mc:Choice>
        <mc:Fallback xmlns=""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9C04D4C8-8784-4C29-BF37-4B918CCF6A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08913" y="5320495"/>
                <a:ext cx="12164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FABD0A52-C8AA-4109-A211-CB9BBFF36DD1}"/>
                  </a:ext>
                </a:extLst>
              </p14:cNvPr>
              <p14:cNvContentPartPr/>
              <p14:nvPr/>
            </p14:nvContentPartPr>
            <p14:xfrm>
              <a:off x="6175353" y="5443615"/>
              <a:ext cx="1202760" cy="528480"/>
            </p14:xfrm>
          </p:contentPart>
        </mc:Choice>
        <mc:Fallback xmlns=""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FABD0A52-C8AA-4109-A211-CB9BBFF36D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57353" y="5425615"/>
                <a:ext cx="123840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80" name="Ink 2079">
                <a:extLst>
                  <a:ext uri="{FF2B5EF4-FFF2-40B4-BE49-F238E27FC236}">
                    <a16:creationId xmlns:a16="http://schemas.microsoft.com/office/drawing/2014/main" id="{7DCE37DC-C0D5-4075-9134-B354BC1BBE4D}"/>
                  </a:ext>
                </a:extLst>
              </p14:cNvPr>
              <p14:cNvContentPartPr/>
              <p14:nvPr/>
            </p14:nvContentPartPr>
            <p14:xfrm>
              <a:off x="4756593" y="2467495"/>
              <a:ext cx="4213440" cy="428040"/>
            </p14:xfrm>
          </p:contentPart>
        </mc:Choice>
        <mc:Fallback xmlns="">
          <p:pic>
            <p:nvPicPr>
              <p:cNvPr id="2080" name="Ink 2079">
                <a:extLst>
                  <a:ext uri="{FF2B5EF4-FFF2-40B4-BE49-F238E27FC236}">
                    <a16:creationId xmlns:a16="http://schemas.microsoft.com/office/drawing/2014/main" id="{7DCE37DC-C0D5-4075-9134-B354BC1BB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38593" y="2449495"/>
                <a:ext cx="424908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6" name="Ink 2095">
                <a:extLst>
                  <a:ext uri="{FF2B5EF4-FFF2-40B4-BE49-F238E27FC236}">
                    <a16:creationId xmlns:a16="http://schemas.microsoft.com/office/drawing/2014/main" id="{0F1911C7-695B-4F05-AF65-16518CC0C096}"/>
                  </a:ext>
                </a:extLst>
              </p14:cNvPr>
              <p14:cNvContentPartPr/>
              <p14:nvPr/>
            </p14:nvContentPartPr>
            <p14:xfrm>
              <a:off x="9686433" y="2061415"/>
              <a:ext cx="1796040" cy="593640"/>
            </p14:xfrm>
          </p:contentPart>
        </mc:Choice>
        <mc:Fallback xmlns="">
          <p:pic>
            <p:nvPicPr>
              <p:cNvPr id="2096" name="Ink 2095">
                <a:extLst>
                  <a:ext uri="{FF2B5EF4-FFF2-40B4-BE49-F238E27FC236}">
                    <a16:creationId xmlns:a16="http://schemas.microsoft.com/office/drawing/2014/main" id="{0F1911C7-695B-4F05-AF65-16518CC0C09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68433" y="2043415"/>
                <a:ext cx="183168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" name="Ink 2098">
                <a:extLst>
                  <a:ext uri="{FF2B5EF4-FFF2-40B4-BE49-F238E27FC236}">
                    <a16:creationId xmlns:a16="http://schemas.microsoft.com/office/drawing/2014/main" id="{ACB4B1B8-6A35-4709-9757-8DD4493F1348}"/>
                  </a:ext>
                </a:extLst>
              </p14:cNvPr>
              <p14:cNvContentPartPr/>
              <p14:nvPr/>
            </p14:nvContentPartPr>
            <p14:xfrm>
              <a:off x="5111193" y="3317455"/>
              <a:ext cx="4176000" cy="764640"/>
            </p14:xfrm>
          </p:contentPart>
        </mc:Choice>
        <mc:Fallback xmlns="">
          <p:pic>
            <p:nvPicPr>
              <p:cNvPr id="2099" name="Ink 2098">
                <a:extLst>
                  <a:ext uri="{FF2B5EF4-FFF2-40B4-BE49-F238E27FC236}">
                    <a16:creationId xmlns:a16="http://schemas.microsoft.com/office/drawing/2014/main" id="{ACB4B1B8-6A35-4709-9757-8DD4493F13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93193" y="3299455"/>
                <a:ext cx="421164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09" name="Ink 2108">
                <a:extLst>
                  <a:ext uri="{FF2B5EF4-FFF2-40B4-BE49-F238E27FC236}">
                    <a16:creationId xmlns:a16="http://schemas.microsoft.com/office/drawing/2014/main" id="{3FCAF722-7A0F-42ED-AB00-D70383E89EAA}"/>
                  </a:ext>
                </a:extLst>
              </p14:cNvPr>
              <p14:cNvContentPartPr/>
              <p14:nvPr/>
            </p14:nvContentPartPr>
            <p14:xfrm>
              <a:off x="9708033" y="3456415"/>
              <a:ext cx="1852560" cy="718560"/>
            </p14:xfrm>
          </p:contentPart>
        </mc:Choice>
        <mc:Fallback xmlns="">
          <p:pic>
            <p:nvPicPr>
              <p:cNvPr id="2109" name="Ink 2108">
                <a:extLst>
                  <a:ext uri="{FF2B5EF4-FFF2-40B4-BE49-F238E27FC236}">
                    <a16:creationId xmlns:a16="http://schemas.microsoft.com/office/drawing/2014/main" id="{3FCAF722-7A0F-42ED-AB00-D70383E89E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90033" y="3438415"/>
                <a:ext cx="18882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10" name="Ink 2109">
                <a:extLst>
                  <a:ext uri="{FF2B5EF4-FFF2-40B4-BE49-F238E27FC236}">
                    <a16:creationId xmlns:a16="http://schemas.microsoft.com/office/drawing/2014/main" id="{41798451-C12A-47B0-831E-167A84733C1C}"/>
                  </a:ext>
                </a:extLst>
              </p14:cNvPr>
              <p14:cNvContentPartPr/>
              <p14:nvPr/>
            </p14:nvContentPartPr>
            <p14:xfrm>
              <a:off x="4624113" y="5621815"/>
              <a:ext cx="3934440" cy="619200"/>
            </p14:xfrm>
          </p:contentPart>
        </mc:Choice>
        <mc:Fallback xmlns="">
          <p:pic>
            <p:nvPicPr>
              <p:cNvPr id="2110" name="Ink 2109">
                <a:extLst>
                  <a:ext uri="{FF2B5EF4-FFF2-40B4-BE49-F238E27FC236}">
                    <a16:creationId xmlns:a16="http://schemas.microsoft.com/office/drawing/2014/main" id="{41798451-C12A-47B0-831E-167A84733C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06113" y="5603815"/>
                <a:ext cx="397008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89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61855D4-02DD-417F-9D9B-4BA55829350B}"/>
                  </a:ext>
                </a:extLst>
              </p14:cNvPr>
              <p14:cNvContentPartPr/>
              <p14:nvPr/>
            </p14:nvContentPartPr>
            <p14:xfrm>
              <a:off x="7566753" y="229735"/>
              <a:ext cx="3449520" cy="84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1855D4-02DD-417F-9D9B-4BA5582935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7753" y="220735"/>
                <a:ext cx="346716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6583EC9-4E3D-42D7-AB6D-68347FFF8F55}"/>
                  </a:ext>
                </a:extLst>
              </p14:cNvPr>
              <p14:cNvContentPartPr/>
              <p14:nvPr/>
            </p14:nvContentPartPr>
            <p14:xfrm>
              <a:off x="3780273" y="1487935"/>
              <a:ext cx="2852640" cy="594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6583EC9-4E3D-42D7-AB6D-68347FFF8F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1273" y="1478935"/>
                <a:ext cx="287028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1F913DA-F47F-4880-BF7C-D2DA9258A8D3}"/>
                  </a:ext>
                </a:extLst>
              </p14:cNvPr>
              <p14:cNvContentPartPr/>
              <p14:nvPr/>
            </p14:nvContentPartPr>
            <p14:xfrm>
              <a:off x="3899433" y="2290015"/>
              <a:ext cx="1515240" cy="54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1F913DA-F47F-4880-BF7C-D2DA9258A8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0433" y="2281015"/>
                <a:ext cx="153288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FC1D731-349F-40A7-9405-064A69648CEC}"/>
                  </a:ext>
                </a:extLst>
              </p14:cNvPr>
              <p14:cNvContentPartPr/>
              <p14:nvPr/>
            </p14:nvContentPartPr>
            <p14:xfrm>
              <a:off x="6168873" y="2239255"/>
              <a:ext cx="1954440" cy="748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FC1D731-349F-40A7-9405-064A69648C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9873" y="2230255"/>
                <a:ext cx="1972080" cy="7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21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ogle, Amazon and Apple together for a unique Smart Home | News">
            <a:extLst>
              <a:ext uri="{FF2B5EF4-FFF2-40B4-BE49-F238E27FC236}">
                <a16:creationId xmlns:a16="http://schemas.microsoft.com/office/drawing/2014/main" id="{83ABE628-DEDA-42F7-BE15-5672FC67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9" y="535565"/>
            <a:ext cx="4658921" cy="28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art home :: الکتروهدهد">
            <a:extLst>
              <a:ext uri="{FF2B5EF4-FFF2-40B4-BE49-F238E27FC236}">
                <a16:creationId xmlns:a16="http://schemas.microsoft.com/office/drawing/2014/main" id="{78603DA6-F3AC-406D-9050-2D6AE030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9" y="3777963"/>
            <a:ext cx="4658920" cy="27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4F617B-5D2C-4359-B0DF-8F88B4817AE6}"/>
                  </a:ext>
                </a:extLst>
              </p14:cNvPr>
              <p14:cNvContentPartPr/>
              <p14:nvPr/>
            </p14:nvContentPartPr>
            <p14:xfrm>
              <a:off x="9168393" y="651655"/>
              <a:ext cx="76680" cy="76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4F617B-5D2C-4359-B0DF-8F88B4817A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0393" y="633655"/>
                <a:ext cx="1123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B3ECC5-124F-4712-B828-E017F18F0A21}"/>
                  </a:ext>
                </a:extLst>
              </p14:cNvPr>
              <p14:cNvContentPartPr/>
              <p14:nvPr/>
            </p14:nvContentPartPr>
            <p14:xfrm>
              <a:off x="9163713" y="460135"/>
              <a:ext cx="9108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B3ECC5-124F-4712-B828-E017F18F0A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45713" y="442135"/>
                <a:ext cx="126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03568-6143-4034-BD52-4A3B8F6E534D}"/>
                  </a:ext>
                </a:extLst>
              </p14:cNvPr>
              <p14:cNvContentPartPr/>
              <p14:nvPr/>
            </p14:nvContentPartPr>
            <p14:xfrm>
              <a:off x="9645393" y="344575"/>
              <a:ext cx="1758960" cy="58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03568-6143-4034-BD52-4A3B8F6E53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7393" y="326575"/>
                <a:ext cx="179460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0479DF9-3D92-4385-A3F8-83E184F2FA50}"/>
                  </a:ext>
                </a:extLst>
              </p14:cNvPr>
              <p14:cNvContentPartPr/>
              <p14:nvPr/>
            </p14:nvContentPartPr>
            <p14:xfrm>
              <a:off x="11011233" y="1489375"/>
              <a:ext cx="227520" cy="165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0479DF9-3D92-4385-A3F8-83E184F2FA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93233" y="1471375"/>
                <a:ext cx="263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E77BAAC-FC29-430C-B9CE-978C6009D0C8}"/>
                  </a:ext>
                </a:extLst>
              </p14:cNvPr>
              <p14:cNvContentPartPr/>
              <p14:nvPr/>
            </p14:nvContentPartPr>
            <p14:xfrm>
              <a:off x="5636433" y="1190215"/>
              <a:ext cx="5008680" cy="618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E77BAAC-FC29-430C-B9CE-978C6009D0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8433" y="1172215"/>
                <a:ext cx="50443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1F1E7BF-9625-40D7-A5BD-7DB0BC413DEB}"/>
                  </a:ext>
                </a:extLst>
              </p14:cNvPr>
              <p14:cNvContentPartPr/>
              <p14:nvPr/>
            </p14:nvContentPartPr>
            <p14:xfrm>
              <a:off x="8610033" y="1900495"/>
              <a:ext cx="300960" cy="529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1F1E7BF-9625-40D7-A5BD-7DB0BC41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92033" y="1882495"/>
                <a:ext cx="3366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27CB9084-2097-488C-93E5-FD2E7AEC4EC6}"/>
                  </a:ext>
                </a:extLst>
              </p14:cNvPr>
              <p14:cNvContentPartPr/>
              <p14:nvPr/>
            </p14:nvContentPartPr>
            <p14:xfrm>
              <a:off x="7032153" y="2413855"/>
              <a:ext cx="2512800" cy="582840"/>
            </p14:xfrm>
          </p:contentPart>
        </mc:Choice>
        <mc:Fallback xmlns=""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27CB9084-2097-488C-93E5-FD2E7AEC4E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4153" y="2395855"/>
                <a:ext cx="254844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95" name="Ink 3094">
                <a:extLst>
                  <a:ext uri="{FF2B5EF4-FFF2-40B4-BE49-F238E27FC236}">
                    <a16:creationId xmlns:a16="http://schemas.microsoft.com/office/drawing/2014/main" id="{476EDE2F-0D8E-4233-A741-0EA82E652E38}"/>
                  </a:ext>
                </a:extLst>
              </p14:cNvPr>
              <p14:cNvContentPartPr/>
              <p14:nvPr/>
            </p14:nvContentPartPr>
            <p14:xfrm>
              <a:off x="6334473" y="3254095"/>
              <a:ext cx="2645280" cy="1184400"/>
            </p14:xfrm>
          </p:contentPart>
        </mc:Choice>
        <mc:Fallback xmlns="">
          <p:pic>
            <p:nvPicPr>
              <p:cNvPr id="3095" name="Ink 3094">
                <a:extLst>
                  <a:ext uri="{FF2B5EF4-FFF2-40B4-BE49-F238E27FC236}">
                    <a16:creationId xmlns:a16="http://schemas.microsoft.com/office/drawing/2014/main" id="{476EDE2F-0D8E-4233-A741-0EA82E652E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16473" y="3236095"/>
                <a:ext cx="2680920" cy="12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00" name="Ink 3099">
                <a:extLst>
                  <a:ext uri="{FF2B5EF4-FFF2-40B4-BE49-F238E27FC236}">
                    <a16:creationId xmlns:a16="http://schemas.microsoft.com/office/drawing/2014/main" id="{1717870E-71C2-4F0B-AE1C-F928F8DE60F7}"/>
                  </a:ext>
                </a:extLst>
              </p14:cNvPr>
              <p14:cNvContentPartPr/>
              <p14:nvPr/>
            </p14:nvContentPartPr>
            <p14:xfrm>
              <a:off x="6075993" y="4208095"/>
              <a:ext cx="221040" cy="62640"/>
            </p14:xfrm>
          </p:contentPart>
        </mc:Choice>
        <mc:Fallback xmlns="">
          <p:pic>
            <p:nvPicPr>
              <p:cNvPr id="3100" name="Ink 3099">
                <a:extLst>
                  <a:ext uri="{FF2B5EF4-FFF2-40B4-BE49-F238E27FC236}">
                    <a16:creationId xmlns:a16="http://schemas.microsoft.com/office/drawing/2014/main" id="{1717870E-71C2-4F0B-AE1C-F928F8DE60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57993" y="4190095"/>
                <a:ext cx="256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01" name="Ink 3100">
                <a:extLst>
                  <a:ext uri="{FF2B5EF4-FFF2-40B4-BE49-F238E27FC236}">
                    <a16:creationId xmlns:a16="http://schemas.microsoft.com/office/drawing/2014/main" id="{6950E0DE-0676-41F8-8DF4-0E24A73D39A3}"/>
                  </a:ext>
                </a:extLst>
              </p14:cNvPr>
              <p14:cNvContentPartPr/>
              <p14:nvPr/>
            </p14:nvContentPartPr>
            <p14:xfrm>
              <a:off x="5970153" y="3777175"/>
              <a:ext cx="319680" cy="316800"/>
            </p14:xfrm>
          </p:contentPart>
        </mc:Choice>
        <mc:Fallback xmlns="">
          <p:pic>
            <p:nvPicPr>
              <p:cNvPr id="3101" name="Ink 3100">
                <a:extLst>
                  <a:ext uri="{FF2B5EF4-FFF2-40B4-BE49-F238E27FC236}">
                    <a16:creationId xmlns:a16="http://schemas.microsoft.com/office/drawing/2014/main" id="{6950E0DE-0676-41F8-8DF4-0E24A73D39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2153" y="3759175"/>
                <a:ext cx="3553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08" name="Ink 3107">
                <a:extLst>
                  <a:ext uri="{FF2B5EF4-FFF2-40B4-BE49-F238E27FC236}">
                    <a16:creationId xmlns:a16="http://schemas.microsoft.com/office/drawing/2014/main" id="{ECD5B38A-625A-4938-B41B-5F77E00002E1}"/>
                  </a:ext>
                </a:extLst>
              </p14:cNvPr>
              <p14:cNvContentPartPr/>
              <p14:nvPr/>
            </p14:nvContentPartPr>
            <p14:xfrm>
              <a:off x="11060913" y="4934215"/>
              <a:ext cx="248760" cy="149400"/>
            </p14:xfrm>
          </p:contentPart>
        </mc:Choice>
        <mc:Fallback xmlns="">
          <p:pic>
            <p:nvPicPr>
              <p:cNvPr id="3108" name="Ink 3107">
                <a:extLst>
                  <a:ext uri="{FF2B5EF4-FFF2-40B4-BE49-F238E27FC236}">
                    <a16:creationId xmlns:a16="http://schemas.microsoft.com/office/drawing/2014/main" id="{ECD5B38A-625A-4938-B41B-5F77E00002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42913" y="4916215"/>
                <a:ext cx="284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12" name="Ink 3111">
                <a:extLst>
                  <a:ext uri="{FF2B5EF4-FFF2-40B4-BE49-F238E27FC236}">
                    <a16:creationId xmlns:a16="http://schemas.microsoft.com/office/drawing/2014/main" id="{03D3FFDE-205B-4376-80C2-CCE3AAB1E1FD}"/>
                  </a:ext>
                </a:extLst>
              </p14:cNvPr>
              <p14:cNvContentPartPr/>
              <p14:nvPr/>
            </p14:nvContentPartPr>
            <p14:xfrm>
              <a:off x="10199793" y="4673575"/>
              <a:ext cx="54720" cy="4320"/>
            </p14:xfrm>
          </p:contentPart>
        </mc:Choice>
        <mc:Fallback xmlns="">
          <p:pic>
            <p:nvPicPr>
              <p:cNvPr id="3112" name="Ink 3111">
                <a:extLst>
                  <a:ext uri="{FF2B5EF4-FFF2-40B4-BE49-F238E27FC236}">
                    <a16:creationId xmlns:a16="http://schemas.microsoft.com/office/drawing/2014/main" id="{03D3FFDE-205B-4376-80C2-CCE3AAB1E1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81793" y="4655575"/>
                <a:ext cx="90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25" name="Ink 3124">
                <a:extLst>
                  <a:ext uri="{FF2B5EF4-FFF2-40B4-BE49-F238E27FC236}">
                    <a16:creationId xmlns:a16="http://schemas.microsoft.com/office/drawing/2014/main" id="{22EBA4D4-44C7-4088-9B93-5E79E579BD53}"/>
                  </a:ext>
                </a:extLst>
              </p14:cNvPr>
              <p14:cNvContentPartPr/>
              <p14:nvPr/>
            </p14:nvContentPartPr>
            <p14:xfrm>
              <a:off x="8262273" y="4460815"/>
              <a:ext cx="1507320" cy="772200"/>
            </p14:xfrm>
          </p:contentPart>
        </mc:Choice>
        <mc:Fallback xmlns="">
          <p:pic>
            <p:nvPicPr>
              <p:cNvPr id="3125" name="Ink 3124">
                <a:extLst>
                  <a:ext uri="{FF2B5EF4-FFF2-40B4-BE49-F238E27FC236}">
                    <a16:creationId xmlns:a16="http://schemas.microsoft.com/office/drawing/2014/main" id="{22EBA4D4-44C7-4088-9B93-5E79E579BD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44273" y="4442815"/>
                <a:ext cx="154296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26" name="Ink 3125">
                <a:extLst>
                  <a:ext uri="{FF2B5EF4-FFF2-40B4-BE49-F238E27FC236}">
                    <a16:creationId xmlns:a16="http://schemas.microsoft.com/office/drawing/2014/main" id="{1C39B7DF-3844-4D30-9FFA-C9B42F61AE56}"/>
                  </a:ext>
                </a:extLst>
              </p14:cNvPr>
              <p14:cNvContentPartPr/>
              <p14:nvPr/>
            </p14:nvContentPartPr>
            <p14:xfrm>
              <a:off x="7642713" y="4740175"/>
              <a:ext cx="162000" cy="533520"/>
            </p14:xfrm>
          </p:contentPart>
        </mc:Choice>
        <mc:Fallback xmlns="">
          <p:pic>
            <p:nvPicPr>
              <p:cNvPr id="3126" name="Ink 3125">
                <a:extLst>
                  <a:ext uri="{FF2B5EF4-FFF2-40B4-BE49-F238E27FC236}">
                    <a16:creationId xmlns:a16="http://schemas.microsoft.com/office/drawing/2014/main" id="{1C39B7DF-3844-4D30-9FFA-C9B42F61AE5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24713" y="4722175"/>
                <a:ext cx="1976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35" name="Ink 3134">
                <a:extLst>
                  <a:ext uri="{FF2B5EF4-FFF2-40B4-BE49-F238E27FC236}">
                    <a16:creationId xmlns:a16="http://schemas.microsoft.com/office/drawing/2014/main" id="{EBCEEF71-0E46-4780-A3DA-53CAFFF839EC}"/>
                  </a:ext>
                </a:extLst>
              </p14:cNvPr>
              <p14:cNvContentPartPr/>
              <p14:nvPr/>
            </p14:nvContentPartPr>
            <p14:xfrm>
              <a:off x="6643353" y="4690855"/>
              <a:ext cx="751680" cy="578880"/>
            </p14:xfrm>
          </p:contentPart>
        </mc:Choice>
        <mc:Fallback xmlns="">
          <p:pic>
            <p:nvPicPr>
              <p:cNvPr id="3135" name="Ink 3134">
                <a:extLst>
                  <a:ext uri="{FF2B5EF4-FFF2-40B4-BE49-F238E27FC236}">
                    <a16:creationId xmlns:a16="http://schemas.microsoft.com/office/drawing/2014/main" id="{EBCEEF71-0E46-4780-A3DA-53CAFFF839E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25353" y="4672855"/>
                <a:ext cx="7873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48" name="Ink 3147">
                <a:extLst>
                  <a:ext uri="{FF2B5EF4-FFF2-40B4-BE49-F238E27FC236}">
                    <a16:creationId xmlns:a16="http://schemas.microsoft.com/office/drawing/2014/main" id="{94E100B8-A104-4331-A8EE-2790265E93D2}"/>
                  </a:ext>
                </a:extLst>
              </p14:cNvPr>
              <p14:cNvContentPartPr/>
              <p14:nvPr/>
            </p14:nvContentPartPr>
            <p14:xfrm>
              <a:off x="8967513" y="4922335"/>
              <a:ext cx="1828800" cy="1035720"/>
            </p14:xfrm>
          </p:contentPart>
        </mc:Choice>
        <mc:Fallback xmlns="">
          <p:pic>
            <p:nvPicPr>
              <p:cNvPr id="3148" name="Ink 3147">
                <a:extLst>
                  <a:ext uri="{FF2B5EF4-FFF2-40B4-BE49-F238E27FC236}">
                    <a16:creationId xmlns:a16="http://schemas.microsoft.com/office/drawing/2014/main" id="{94E100B8-A104-4331-A8EE-2790265E93D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49513" y="4904335"/>
                <a:ext cx="186444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58" name="Ink 3157">
                <a:extLst>
                  <a:ext uri="{FF2B5EF4-FFF2-40B4-BE49-F238E27FC236}">
                    <a16:creationId xmlns:a16="http://schemas.microsoft.com/office/drawing/2014/main" id="{CFDDA852-7F3F-42FF-B76B-663036FFAB97}"/>
                  </a:ext>
                </a:extLst>
              </p14:cNvPr>
              <p14:cNvContentPartPr/>
              <p14:nvPr/>
            </p14:nvContentPartPr>
            <p14:xfrm>
              <a:off x="7060593" y="5583295"/>
              <a:ext cx="1644480" cy="492480"/>
            </p14:xfrm>
          </p:contentPart>
        </mc:Choice>
        <mc:Fallback xmlns="">
          <p:pic>
            <p:nvPicPr>
              <p:cNvPr id="3158" name="Ink 3157">
                <a:extLst>
                  <a:ext uri="{FF2B5EF4-FFF2-40B4-BE49-F238E27FC236}">
                    <a16:creationId xmlns:a16="http://schemas.microsoft.com/office/drawing/2014/main" id="{CFDDA852-7F3F-42FF-B76B-663036FFAB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42593" y="5565295"/>
                <a:ext cx="1680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59" name="Ink 3158">
                <a:extLst>
                  <a:ext uri="{FF2B5EF4-FFF2-40B4-BE49-F238E27FC236}">
                    <a16:creationId xmlns:a16="http://schemas.microsoft.com/office/drawing/2014/main" id="{4D2040BF-1E56-4AE3-9A27-D675437E1994}"/>
                  </a:ext>
                </a:extLst>
              </p14:cNvPr>
              <p14:cNvContentPartPr/>
              <p14:nvPr/>
            </p14:nvContentPartPr>
            <p14:xfrm>
              <a:off x="6679713" y="5903695"/>
              <a:ext cx="310320" cy="214560"/>
            </p14:xfrm>
          </p:contentPart>
        </mc:Choice>
        <mc:Fallback xmlns="">
          <p:pic>
            <p:nvPicPr>
              <p:cNvPr id="3159" name="Ink 3158">
                <a:extLst>
                  <a:ext uri="{FF2B5EF4-FFF2-40B4-BE49-F238E27FC236}">
                    <a16:creationId xmlns:a16="http://schemas.microsoft.com/office/drawing/2014/main" id="{4D2040BF-1E56-4AE3-9A27-D675437E19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61713" y="5885695"/>
                <a:ext cx="3459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71" name="Ink 3170">
                <a:extLst>
                  <a:ext uri="{FF2B5EF4-FFF2-40B4-BE49-F238E27FC236}">
                    <a16:creationId xmlns:a16="http://schemas.microsoft.com/office/drawing/2014/main" id="{0268CF47-95A7-44DE-A1DC-F3352993C8A4}"/>
                  </a:ext>
                </a:extLst>
              </p14:cNvPr>
              <p14:cNvContentPartPr/>
              <p14:nvPr/>
            </p14:nvContentPartPr>
            <p14:xfrm>
              <a:off x="5863593" y="6113935"/>
              <a:ext cx="903960" cy="402120"/>
            </p14:xfrm>
          </p:contentPart>
        </mc:Choice>
        <mc:Fallback xmlns="">
          <p:pic>
            <p:nvPicPr>
              <p:cNvPr id="3171" name="Ink 3170">
                <a:extLst>
                  <a:ext uri="{FF2B5EF4-FFF2-40B4-BE49-F238E27FC236}">
                    <a16:creationId xmlns:a16="http://schemas.microsoft.com/office/drawing/2014/main" id="{0268CF47-95A7-44DE-A1DC-F3352993C8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5593" y="6095935"/>
                <a:ext cx="939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72" name="Ink 3171">
                <a:extLst>
                  <a:ext uri="{FF2B5EF4-FFF2-40B4-BE49-F238E27FC236}">
                    <a16:creationId xmlns:a16="http://schemas.microsoft.com/office/drawing/2014/main" id="{E05FA671-7B5F-4C24-B36B-22F0CF25C319}"/>
                  </a:ext>
                </a:extLst>
              </p14:cNvPr>
              <p14:cNvContentPartPr/>
              <p14:nvPr/>
            </p14:nvContentPartPr>
            <p14:xfrm>
              <a:off x="11328393" y="1490815"/>
              <a:ext cx="345600" cy="352800"/>
            </p14:xfrm>
          </p:contentPart>
        </mc:Choice>
        <mc:Fallback xmlns="">
          <p:pic>
            <p:nvPicPr>
              <p:cNvPr id="3172" name="Ink 3171">
                <a:extLst>
                  <a:ext uri="{FF2B5EF4-FFF2-40B4-BE49-F238E27FC236}">
                    <a16:creationId xmlns:a16="http://schemas.microsoft.com/office/drawing/2014/main" id="{E05FA671-7B5F-4C24-B36B-22F0CF25C31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310393" y="1472815"/>
                <a:ext cx="3812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73" name="Ink 3172">
                <a:extLst>
                  <a:ext uri="{FF2B5EF4-FFF2-40B4-BE49-F238E27FC236}">
                    <a16:creationId xmlns:a16="http://schemas.microsoft.com/office/drawing/2014/main" id="{14900A1F-469F-455D-8A69-65CE93A640F2}"/>
                  </a:ext>
                </a:extLst>
              </p14:cNvPr>
              <p14:cNvContentPartPr/>
              <p14:nvPr/>
            </p14:nvContentPartPr>
            <p14:xfrm>
              <a:off x="11572113" y="4484575"/>
              <a:ext cx="303120" cy="523080"/>
            </p14:xfrm>
          </p:contentPart>
        </mc:Choice>
        <mc:Fallback xmlns="">
          <p:pic>
            <p:nvPicPr>
              <p:cNvPr id="3173" name="Ink 3172">
                <a:extLst>
                  <a:ext uri="{FF2B5EF4-FFF2-40B4-BE49-F238E27FC236}">
                    <a16:creationId xmlns:a16="http://schemas.microsoft.com/office/drawing/2014/main" id="{14900A1F-469F-455D-8A69-65CE93A640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54113" y="4466575"/>
                <a:ext cx="33876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FE953DE-6327-434A-88BC-A94A57D0388E}"/>
                  </a:ext>
                </a:extLst>
              </p14:cNvPr>
              <p14:cNvContentPartPr/>
              <p14:nvPr/>
            </p14:nvContentPartPr>
            <p14:xfrm>
              <a:off x="3509913" y="3100015"/>
              <a:ext cx="2704320" cy="29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FE953DE-6327-434A-88BC-A94A57D0388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00913" y="3091015"/>
                <a:ext cx="27219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2EE3C98-E8B1-46FB-9354-8CE356EA0C5A}"/>
                  </a:ext>
                </a:extLst>
              </p14:cNvPr>
              <p14:cNvContentPartPr/>
              <p14:nvPr/>
            </p14:nvContentPartPr>
            <p14:xfrm>
              <a:off x="4661913" y="1793935"/>
              <a:ext cx="1956600" cy="1181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2EE3C98-E8B1-46FB-9354-8CE356EA0C5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52913" y="1784935"/>
                <a:ext cx="197424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23E881-7610-4931-B4DF-073632192DA1}"/>
                  </a:ext>
                </a:extLst>
              </p14:cNvPr>
              <p14:cNvContentPartPr/>
              <p14:nvPr/>
            </p14:nvContentPartPr>
            <p14:xfrm>
              <a:off x="1318593" y="505855"/>
              <a:ext cx="142920" cy="105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23E881-7610-4931-B4DF-073632192D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09593" y="496855"/>
                <a:ext cx="16056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86DE3B8-D105-4DC1-8D89-4E6F2036F652}"/>
                  </a:ext>
                </a:extLst>
              </p14:cNvPr>
              <p14:cNvContentPartPr/>
              <p14:nvPr/>
            </p14:nvContentPartPr>
            <p14:xfrm>
              <a:off x="1309593" y="513055"/>
              <a:ext cx="138240" cy="113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86DE3B8-D105-4DC1-8D89-4E6F2036F65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00593" y="504055"/>
                <a:ext cx="155880" cy="1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02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1FC208-FEE3-44A6-A788-C6D6EC4859D7}"/>
                  </a:ext>
                </a:extLst>
              </p14:cNvPr>
              <p14:cNvContentPartPr/>
              <p14:nvPr/>
            </p14:nvContentPartPr>
            <p14:xfrm>
              <a:off x="8028273" y="248455"/>
              <a:ext cx="3352320" cy="122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1FC208-FEE3-44A6-A788-C6D6EC485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0273" y="230455"/>
                <a:ext cx="338796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F0B4BF-C26B-4BD6-BEC6-7AA000E6D432}"/>
                  </a:ext>
                </a:extLst>
              </p14:cNvPr>
              <p14:cNvContentPartPr/>
              <p14:nvPr/>
            </p14:nvContentPartPr>
            <p14:xfrm>
              <a:off x="4673793" y="571735"/>
              <a:ext cx="2926080" cy="62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F0B4BF-C26B-4BD6-BEC6-7AA000E6D4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793" y="553735"/>
                <a:ext cx="29617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C62DF62-CCBE-4C37-AC09-590C3CBAEE92}"/>
                  </a:ext>
                </a:extLst>
              </p14:cNvPr>
              <p14:cNvContentPartPr/>
              <p14:nvPr/>
            </p14:nvContentPartPr>
            <p14:xfrm>
              <a:off x="3427113" y="856495"/>
              <a:ext cx="941760" cy="215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C62DF62-CCBE-4C37-AC09-590C3CBAEE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9113" y="838495"/>
                <a:ext cx="977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BFD689D-7AFB-4833-8667-06B7C7DFA584}"/>
                  </a:ext>
                </a:extLst>
              </p14:cNvPr>
              <p14:cNvContentPartPr/>
              <p14:nvPr/>
            </p14:nvContentPartPr>
            <p14:xfrm>
              <a:off x="4165113" y="336209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BFD689D-7AFB-4833-8667-06B7C7DFA5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113" y="334409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Alexa Based Smart Home Monitoring - Hackster.io">
            <a:extLst>
              <a:ext uri="{FF2B5EF4-FFF2-40B4-BE49-F238E27FC236}">
                <a16:creationId xmlns:a16="http://schemas.microsoft.com/office/drawing/2014/main" id="{35947025-599B-4E4F-BCB8-9094A2C8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7" y="1653923"/>
            <a:ext cx="5999451" cy="44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11D0DA9-58F2-4CB2-9C0A-08FB5F59594F}"/>
                  </a:ext>
                </a:extLst>
              </p14:cNvPr>
              <p14:cNvContentPartPr/>
              <p14:nvPr/>
            </p14:nvContentPartPr>
            <p14:xfrm>
              <a:off x="3037233" y="5127895"/>
              <a:ext cx="827640" cy="315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11D0DA9-58F2-4CB2-9C0A-08FB5F5959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9233" y="5109895"/>
                <a:ext cx="8632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2F3192C-B999-4B5B-BA00-9E19A0F0F5A9}"/>
                  </a:ext>
                </a:extLst>
              </p14:cNvPr>
              <p14:cNvContentPartPr/>
              <p14:nvPr/>
            </p14:nvContentPartPr>
            <p14:xfrm>
              <a:off x="10065153" y="1599895"/>
              <a:ext cx="1003320" cy="630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2F3192C-B999-4B5B-BA00-9E19A0F0F5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47153" y="1581895"/>
                <a:ext cx="10389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D231A9E-BB49-4C05-9C9E-C609A7390A53}"/>
                  </a:ext>
                </a:extLst>
              </p14:cNvPr>
              <p14:cNvContentPartPr/>
              <p14:nvPr/>
            </p14:nvContentPartPr>
            <p14:xfrm>
              <a:off x="4985913" y="2973655"/>
              <a:ext cx="2382480" cy="202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D231A9E-BB49-4C05-9C9E-C609A7390A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7913" y="2955655"/>
                <a:ext cx="24181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CB7124F-D08E-4A2B-8F13-1DB0AC54776B}"/>
                  </a:ext>
                </a:extLst>
              </p14:cNvPr>
              <p14:cNvContentPartPr/>
              <p14:nvPr/>
            </p14:nvContentPartPr>
            <p14:xfrm>
              <a:off x="8262993" y="2622655"/>
              <a:ext cx="2060280" cy="558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CB7124F-D08E-4A2B-8F13-1DB0AC5477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44993" y="2604655"/>
                <a:ext cx="20959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9F078A22-CF87-4FBC-AD82-884646FF7354}"/>
                  </a:ext>
                </a:extLst>
              </p14:cNvPr>
              <p14:cNvContentPartPr/>
              <p14:nvPr/>
            </p14:nvContentPartPr>
            <p14:xfrm>
              <a:off x="6407913" y="4467295"/>
              <a:ext cx="1237320" cy="190800"/>
            </p14:xfrm>
          </p:contentPart>
        </mc:Choice>
        <mc:Fallback xmlns=""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9F078A22-CF87-4FBC-AD82-884646FF735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89913" y="4449295"/>
                <a:ext cx="12729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97" name="Ink 4096">
                <a:extLst>
                  <a:ext uri="{FF2B5EF4-FFF2-40B4-BE49-F238E27FC236}">
                    <a16:creationId xmlns:a16="http://schemas.microsoft.com/office/drawing/2014/main" id="{5C4B44C0-BEAE-4713-87C1-557494A04C45}"/>
                  </a:ext>
                </a:extLst>
              </p14:cNvPr>
              <p14:cNvContentPartPr/>
              <p14:nvPr/>
            </p14:nvContentPartPr>
            <p14:xfrm>
              <a:off x="9315273" y="4281175"/>
              <a:ext cx="419040" cy="219240"/>
            </p14:xfrm>
          </p:contentPart>
        </mc:Choice>
        <mc:Fallback xmlns="">
          <p:pic>
            <p:nvPicPr>
              <p:cNvPr id="4097" name="Ink 4096">
                <a:extLst>
                  <a:ext uri="{FF2B5EF4-FFF2-40B4-BE49-F238E27FC236}">
                    <a16:creationId xmlns:a16="http://schemas.microsoft.com/office/drawing/2014/main" id="{5C4B44C0-BEAE-4713-87C1-557494A04C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297273" y="4263175"/>
                <a:ext cx="454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99" name="Ink 4098">
                <a:extLst>
                  <a:ext uri="{FF2B5EF4-FFF2-40B4-BE49-F238E27FC236}">
                    <a16:creationId xmlns:a16="http://schemas.microsoft.com/office/drawing/2014/main" id="{396E86C2-D8A6-4541-8D1E-8B0E9CD00144}"/>
                  </a:ext>
                </a:extLst>
              </p14:cNvPr>
              <p14:cNvContentPartPr/>
              <p14:nvPr/>
            </p14:nvContentPartPr>
            <p14:xfrm>
              <a:off x="8905953" y="4085695"/>
              <a:ext cx="664920" cy="384840"/>
            </p14:xfrm>
          </p:contentPart>
        </mc:Choice>
        <mc:Fallback xmlns="">
          <p:pic>
            <p:nvPicPr>
              <p:cNvPr id="4099" name="Ink 4098">
                <a:extLst>
                  <a:ext uri="{FF2B5EF4-FFF2-40B4-BE49-F238E27FC236}">
                    <a16:creationId xmlns:a16="http://schemas.microsoft.com/office/drawing/2014/main" id="{396E86C2-D8A6-4541-8D1E-8B0E9CD001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87953" y="4067695"/>
                <a:ext cx="7005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A03F138A-BDAB-4C8E-ABC8-81C3F9674AD8}"/>
                  </a:ext>
                </a:extLst>
              </p14:cNvPr>
              <p14:cNvContentPartPr/>
              <p14:nvPr/>
            </p14:nvContentPartPr>
            <p14:xfrm>
              <a:off x="9244353" y="3963655"/>
              <a:ext cx="77040" cy="82440"/>
            </p14:xfrm>
          </p:contentPart>
        </mc:Choice>
        <mc:Fallback xmlns=""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A03F138A-BDAB-4C8E-ABC8-81C3F9674AD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26353" y="3945655"/>
                <a:ext cx="1126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01" name="Ink 4100">
                <a:extLst>
                  <a:ext uri="{FF2B5EF4-FFF2-40B4-BE49-F238E27FC236}">
                    <a16:creationId xmlns:a16="http://schemas.microsoft.com/office/drawing/2014/main" id="{24BFA47A-1715-47E3-8F4A-31A88D0F29B3}"/>
                  </a:ext>
                </a:extLst>
              </p14:cNvPr>
              <p14:cNvContentPartPr/>
              <p14:nvPr/>
            </p14:nvContentPartPr>
            <p14:xfrm>
              <a:off x="9080913" y="4144015"/>
              <a:ext cx="360" cy="360"/>
            </p14:xfrm>
          </p:contentPart>
        </mc:Choice>
        <mc:Fallback xmlns="">
          <p:pic>
            <p:nvPicPr>
              <p:cNvPr id="4101" name="Ink 4100">
                <a:extLst>
                  <a:ext uri="{FF2B5EF4-FFF2-40B4-BE49-F238E27FC236}">
                    <a16:creationId xmlns:a16="http://schemas.microsoft.com/office/drawing/2014/main" id="{24BFA47A-1715-47E3-8F4A-31A88D0F29B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62913" y="41260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02" name="Ink 4101">
                <a:extLst>
                  <a:ext uri="{FF2B5EF4-FFF2-40B4-BE49-F238E27FC236}">
                    <a16:creationId xmlns:a16="http://schemas.microsoft.com/office/drawing/2014/main" id="{7AFB996E-C5F1-4969-BCF0-941BFAECFBC5}"/>
                  </a:ext>
                </a:extLst>
              </p14:cNvPr>
              <p14:cNvContentPartPr/>
              <p14:nvPr/>
            </p14:nvContentPartPr>
            <p14:xfrm>
              <a:off x="8599593" y="4283695"/>
              <a:ext cx="323280" cy="365760"/>
            </p14:xfrm>
          </p:contentPart>
        </mc:Choice>
        <mc:Fallback xmlns="">
          <p:pic>
            <p:nvPicPr>
              <p:cNvPr id="4102" name="Ink 4101">
                <a:extLst>
                  <a:ext uri="{FF2B5EF4-FFF2-40B4-BE49-F238E27FC236}">
                    <a16:creationId xmlns:a16="http://schemas.microsoft.com/office/drawing/2014/main" id="{7AFB996E-C5F1-4969-BCF0-941BFAECFBC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81593" y="4265695"/>
                <a:ext cx="3589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28EC28-F203-4AEF-A6BB-D76F01EB9677}"/>
                  </a:ext>
                </a:extLst>
              </p14:cNvPr>
              <p14:cNvContentPartPr/>
              <p14:nvPr/>
            </p14:nvContentPartPr>
            <p14:xfrm>
              <a:off x="9274953" y="4234735"/>
              <a:ext cx="1391400" cy="1576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28EC28-F203-4AEF-A6BB-D76F01EB967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65953" y="4225735"/>
                <a:ext cx="1409040" cy="15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71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6632</TotalTime>
  <Words>551</Words>
  <Application>Microsoft Office PowerPoint</Application>
  <PresentationFormat>Widescreen</PresentationFormat>
  <Paragraphs>89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Hafez.pc</cp:lastModifiedBy>
  <cp:revision>45</cp:revision>
  <dcterms:created xsi:type="dcterms:W3CDTF">2021-03-10T06:22:03Z</dcterms:created>
  <dcterms:modified xsi:type="dcterms:W3CDTF">2025-02-22T10:08:57Z</dcterms:modified>
</cp:coreProperties>
</file>